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877" r:id="rId4"/>
    <p:sldId id="88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CEBA8B"/>
    <a:srgbClr val="F595A6"/>
    <a:srgbClr val="D0BA94"/>
    <a:srgbClr val="941651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50A61-4C1F-9897-E292-3A5CB227B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15C40-05C7-44E6-F80B-1620BAF526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8249F2-B0DF-E1AD-C8F8-A5E2E6981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B7C3-6AFC-EFF4-8514-638C380A6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29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B50A3-B68E-C47B-9019-909626588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0CE1D-EAD4-184E-5BBB-61CE3F314F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BAC4E9-3581-2DA7-0CAD-CDB243B3D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69759-DE1E-9BEB-6C6C-E196E5B52B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50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8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F7AEF-1CF1-ED9B-7C21-310644A5B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1200-CB51-4EDB-09D0-9B42DD580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Network Wheel – Slide Template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547142B8-66F1-1E27-8650-F7FFEA65B6B8}"/>
              </a:ext>
            </a:extLst>
          </p:cNvPr>
          <p:cNvSpPr/>
          <p:nvPr/>
        </p:nvSpPr>
        <p:spPr>
          <a:xfrm>
            <a:off x="3948089" y="1630765"/>
            <a:ext cx="4295822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5" h="21169" extrusionOk="0">
                <a:moveTo>
                  <a:pt x="19033" y="9718"/>
                </a:moveTo>
                <a:cubicBezTo>
                  <a:pt x="18305" y="9470"/>
                  <a:pt x="17548" y="9574"/>
                  <a:pt x="16931" y="9940"/>
                </a:cubicBezTo>
                <a:cubicBezTo>
                  <a:pt x="16881" y="9969"/>
                  <a:pt x="16832" y="10000"/>
                  <a:pt x="16785" y="10034"/>
                </a:cubicBezTo>
                <a:cubicBezTo>
                  <a:pt x="16759" y="10052"/>
                  <a:pt x="16732" y="10070"/>
                  <a:pt x="16707" y="10090"/>
                </a:cubicBezTo>
                <a:cubicBezTo>
                  <a:pt x="16656" y="10127"/>
                  <a:pt x="16605" y="10163"/>
                  <a:pt x="16549" y="10194"/>
                </a:cubicBezTo>
                <a:cubicBezTo>
                  <a:pt x="15946" y="10523"/>
                  <a:pt x="15225" y="10607"/>
                  <a:pt x="14528" y="10370"/>
                </a:cubicBezTo>
                <a:cubicBezTo>
                  <a:pt x="13834" y="10134"/>
                  <a:pt x="13299" y="9622"/>
                  <a:pt x="12990" y="8986"/>
                </a:cubicBezTo>
                <a:cubicBezTo>
                  <a:pt x="12979" y="8936"/>
                  <a:pt x="12965" y="8888"/>
                  <a:pt x="12950" y="8839"/>
                </a:cubicBezTo>
                <a:cubicBezTo>
                  <a:pt x="12819" y="8413"/>
                  <a:pt x="12782" y="7955"/>
                  <a:pt x="12911" y="7529"/>
                </a:cubicBezTo>
                <a:cubicBezTo>
                  <a:pt x="12999" y="7237"/>
                  <a:pt x="13135" y="6955"/>
                  <a:pt x="13321" y="6696"/>
                </a:cubicBezTo>
                <a:cubicBezTo>
                  <a:pt x="13764" y="6078"/>
                  <a:pt x="14402" y="5710"/>
                  <a:pt x="15074" y="5614"/>
                </a:cubicBezTo>
                <a:cubicBezTo>
                  <a:pt x="15135" y="5605"/>
                  <a:pt x="15196" y="5605"/>
                  <a:pt x="15259" y="5605"/>
                </a:cubicBezTo>
                <a:cubicBezTo>
                  <a:pt x="15290" y="5605"/>
                  <a:pt x="15322" y="5605"/>
                  <a:pt x="15353" y="5604"/>
                </a:cubicBezTo>
                <a:cubicBezTo>
                  <a:pt x="15409" y="5602"/>
                  <a:pt x="15466" y="5596"/>
                  <a:pt x="15522" y="5591"/>
                </a:cubicBezTo>
                <a:cubicBezTo>
                  <a:pt x="16267" y="5512"/>
                  <a:pt x="16978" y="5100"/>
                  <a:pt x="17441" y="4387"/>
                </a:cubicBezTo>
                <a:cubicBezTo>
                  <a:pt x="18205" y="3211"/>
                  <a:pt x="17991" y="1567"/>
                  <a:pt x="16956" y="652"/>
                </a:cubicBezTo>
                <a:cubicBezTo>
                  <a:pt x="15789" y="-379"/>
                  <a:pt x="14058" y="-160"/>
                  <a:pt x="13148" y="1109"/>
                </a:cubicBezTo>
                <a:cubicBezTo>
                  <a:pt x="12685" y="1754"/>
                  <a:pt x="12527" y="2542"/>
                  <a:pt x="12649" y="3282"/>
                </a:cubicBezTo>
                <a:cubicBezTo>
                  <a:pt x="12660" y="3342"/>
                  <a:pt x="12670" y="3401"/>
                  <a:pt x="12683" y="3458"/>
                </a:cubicBezTo>
                <a:cubicBezTo>
                  <a:pt x="12690" y="3491"/>
                  <a:pt x="12699" y="3521"/>
                  <a:pt x="12707" y="3554"/>
                </a:cubicBezTo>
                <a:cubicBezTo>
                  <a:pt x="12724" y="3617"/>
                  <a:pt x="12739" y="3679"/>
                  <a:pt x="12748" y="3744"/>
                </a:cubicBezTo>
                <a:cubicBezTo>
                  <a:pt x="12841" y="4456"/>
                  <a:pt x="12676" y="5205"/>
                  <a:pt x="12234" y="5823"/>
                </a:cubicBezTo>
                <a:cubicBezTo>
                  <a:pt x="11786" y="6446"/>
                  <a:pt x="11139" y="6814"/>
                  <a:pt x="10459" y="6906"/>
                </a:cubicBezTo>
                <a:cubicBezTo>
                  <a:pt x="10438" y="6906"/>
                  <a:pt x="10420" y="6904"/>
                  <a:pt x="10401" y="6904"/>
                </a:cubicBezTo>
                <a:cubicBezTo>
                  <a:pt x="10365" y="6904"/>
                  <a:pt x="10331" y="6910"/>
                  <a:pt x="10296" y="6911"/>
                </a:cubicBezTo>
                <a:cubicBezTo>
                  <a:pt x="9603" y="6836"/>
                  <a:pt x="8942" y="6478"/>
                  <a:pt x="8478" y="5851"/>
                </a:cubicBezTo>
                <a:cubicBezTo>
                  <a:pt x="8027" y="5241"/>
                  <a:pt x="7854" y="4495"/>
                  <a:pt x="7937" y="3784"/>
                </a:cubicBezTo>
                <a:cubicBezTo>
                  <a:pt x="7944" y="3719"/>
                  <a:pt x="7959" y="3654"/>
                  <a:pt x="7976" y="3591"/>
                </a:cubicBezTo>
                <a:cubicBezTo>
                  <a:pt x="7985" y="3559"/>
                  <a:pt x="7991" y="3529"/>
                  <a:pt x="7998" y="3496"/>
                </a:cubicBezTo>
                <a:cubicBezTo>
                  <a:pt x="8010" y="3437"/>
                  <a:pt x="8020" y="3378"/>
                  <a:pt x="8030" y="3318"/>
                </a:cubicBezTo>
                <a:cubicBezTo>
                  <a:pt x="8147" y="2535"/>
                  <a:pt x="7954" y="1701"/>
                  <a:pt x="7419" y="1046"/>
                </a:cubicBezTo>
                <a:cubicBezTo>
                  <a:pt x="6539" y="-36"/>
                  <a:pt x="4983" y="-237"/>
                  <a:pt x="3883" y="591"/>
                </a:cubicBezTo>
                <a:cubicBezTo>
                  <a:pt x="2643" y="1524"/>
                  <a:pt x="2402" y="3352"/>
                  <a:pt x="3328" y="4606"/>
                </a:cubicBezTo>
                <a:cubicBezTo>
                  <a:pt x="3800" y="5244"/>
                  <a:pt x="4480" y="5607"/>
                  <a:pt x="5186" y="5672"/>
                </a:cubicBezTo>
                <a:cubicBezTo>
                  <a:pt x="5242" y="5677"/>
                  <a:pt x="5300" y="5681"/>
                  <a:pt x="5356" y="5683"/>
                </a:cubicBezTo>
                <a:cubicBezTo>
                  <a:pt x="5387" y="5683"/>
                  <a:pt x="5419" y="5683"/>
                  <a:pt x="5449" y="5683"/>
                </a:cubicBezTo>
                <a:cubicBezTo>
                  <a:pt x="5510" y="5681"/>
                  <a:pt x="5573" y="5681"/>
                  <a:pt x="5634" y="5690"/>
                </a:cubicBezTo>
                <a:cubicBezTo>
                  <a:pt x="6308" y="5776"/>
                  <a:pt x="6949" y="6135"/>
                  <a:pt x="7401" y="6744"/>
                </a:cubicBezTo>
                <a:cubicBezTo>
                  <a:pt x="7840" y="7339"/>
                  <a:pt x="8013" y="8061"/>
                  <a:pt x="7945" y="8756"/>
                </a:cubicBezTo>
                <a:cubicBezTo>
                  <a:pt x="7930" y="8801"/>
                  <a:pt x="7913" y="8846"/>
                  <a:pt x="7900" y="8893"/>
                </a:cubicBezTo>
                <a:cubicBezTo>
                  <a:pt x="7901" y="8884"/>
                  <a:pt x="7903" y="8875"/>
                  <a:pt x="7906" y="8866"/>
                </a:cubicBezTo>
                <a:cubicBezTo>
                  <a:pt x="7609" y="9549"/>
                  <a:pt x="7056" y="10104"/>
                  <a:pt x="6330" y="10357"/>
                </a:cubicBezTo>
                <a:cubicBezTo>
                  <a:pt x="5634" y="10600"/>
                  <a:pt x="4911" y="10519"/>
                  <a:pt x="4306" y="10196"/>
                </a:cubicBezTo>
                <a:cubicBezTo>
                  <a:pt x="4251" y="10167"/>
                  <a:pt x="4199" y="10129"/>
                  <a:pt x="4149" y="10093"/>
                </a:cubicBezTo>
                <a:cubicBezTo>
                  <a:pt x="4124" y="10075"/>
                  <a:pt x="4099" y="10055"/>
                  <a:pt x="4071" y="10039"/>
                </a:cubicBezTo>
                <a:cubicBezTo>
                  <a:pt x="4024" y="10007"/>
                  <a:pt x="3975" y="9976"/>
                  <a:pt x="3925" y="9948"/>
                </a:cubicBezTo>
                <a:cubicBezTo>
                  <a:pt x="3304" y="9585"/>
                  <a:pt x="2548" y="9486"/>
                  <a:pt x="1821" y="9739"/>
                </a:cubicBezTo>
                <a:cubicBezTo>
                  <a:pt x="393" y="10237"/>
                  <a:pt x="-366" y="11899"/>
                  <a:pt x="175" y="13402"/>
                </a:cubicBezTo>
                <a:cubicBezTo>
                  <a:pt x="656" y="14737"/>
                  <a:pt x="2054" y="15486"/>
                  <a:pt x="3354" y="15104"/>
                </a:cubicBezTo>
                <a:cubicBezTo>
                  <a:pt x="4141" y="14872"/>
                  <a:pt x="4740" y="14293"/>
                  <a:pt x="5054" y="13575"/>
                </a:cubicBezTo>
                <a:cubicBezTo>
                  <a:pt x="5078" y="13521"/>
                  <a:pt x="5100" y="13465"/>
                  <a:pt x="5120" y="13410"/>
                </a:cubicBezTo>
                <a:cubicBezTo>
                  <a:pt x="5132" y="13379"/>
                  <a:pt x="5142" y="13348"/>
                  <a:pt x="5152" y="13316"/>
                </a:cubicBezTo>
                <a:cubicBezTo>
                  <a:pt x="5173" y="13253"/>
                  <a:pt x="5193" y="13192"/>
                  <a:pt x="5222" y="13135"/>
                </a:cubicBezTo>
                <a:cubicBezTo>
                  <a:pt x="5527" y="12493"/>
                  <a:pt x="6064" y="11976"/>
                  <a:pt x="6759" y="11733"/>
                </a:cubicBezTo>
                <a:cubicBezTo>
                  <a:pt x="7341" y="11530"/>
                  <a:pt x="7942" y="11556"/>
                  <a:pt x="8477" y="11759"/>
                </a:cubicBezTo>
                <a:cubicBezTo>
                  <a:pt x="8648" y="11823"/>
                  <a:pt x="8806" y="11924"/>
                  <a:pt x="8957" y="12032"/>
                </a:cubicBezTo>
                <a:cubicBezTo>
                  <a:pt x="8960" y="12033"/>
                  <a:pt x="8964" y="12037"/>
                  <a:pt x="8967" y="12039"/>
                </a:cubicBezTo>
                <a:cubicBezTo>
                  <a:pt x="9468" y="12542"/>
                  <a:pt x="9785" y="13246"/>
                  <a:pt x="9795" y="14035"/>
                </a:cubicBezTo>
                <a:cubicBezTo>
                  <a:pt x="9805" y="14809"/>
                  <a:pt x="9515" y="15515"/>
                  <a:pt x="9042" y="16029"/>
                </a:cubicBezTo>
                <a:cubicBezTo>
                  <a:pt x="8999" y="16076"/>
                  <a:pt x="8950" y="16117"/>
                  <a:pt x="8903" y="16157"/>
                </a:cubicBezTo>
                <a:cubicBezTo>
                  <a:pt x="8879" y="16176"/>
                  <a:pt x="8853" y="16198"/>
                  <a:pt x="8830" y="16218"/>
                </a:cubicBezTo>
                <a:cubicBezTo>
                  <a:pt x="8785" y="16257"/>
                  <a:pt x="8745" y="16297"/>
                  <a:pt x="8702" y="16338"/>
                </a:cubicBezTo>
                <a:cubicBezTo>
                  <a:pt x="8161" y="16886"/>
                  <a:pt x="7839" y="17673"/>
                  <a:pt x="7888" y="18537"/>
                </a:cubicBezTo>
                <a:cubicBezTo>
                  <a:pt x="7969" y="19962"/>
                  <a:pt x="9093" y="21120"/>
                  <a:pt x="10440" y="21167"/>
                </a:cubicBezTo>
                <a:cubicBezTo>
                  <a:pt x="11960" y="21221"/>
                  <a:pt x="13197" y="19920"/>
                  <a:pt x="13179" y="18329"/>
                </a:cubicBezTo>
                <a:cubicBezTo>
                  <a:pt x="13169" y="17518"/>
                  <a:pt x="12834" y="16792"/>
                  <a:pt x="12310" y="16289"/>
                </a:cubicBezTo>
                <a:cubicBezTo>
                  <a:pt x="12268" y="16250"/>
                  <a:pt x="12225" y="16210"/>
                  <a:pt x="12181" y="16173"/>
                </a:cubicBezTo>
                <a:cubicBezTo>
                  <a:pt x="12157" y="16153"/>
                  <a:pt x="12132" y="16133"/>
                  <a:pt x="12106" y="16113"/>
                </a:cubicBezTo>
                <a:cubicBezTo>
                  <a:pt x="12057" y="16074"/>
                  <a:pt x="12006" y="16034"/>
                  <a:pt x="11962" y="15989"/>
                </a:cubicBezTo>
                <a:cubicBezTo>
                  <a:pt x="11477" y="15488"/>
                  <a:pt x="11170" y="14791"/>
                  <a:pt x="11161" y="14017"/>
                </a:cubicBezTo>
                <a:cubicBezTo>
                  <a:pt x="11158" y="13697"/>
                  <a:pt x="11205" y="13390"/>
                  <a:pt x="11295" y="13102"/>
                </a:cubicBezTo>
                <a:cubicBezTo>
                  <a:pt x="11453" y="12601"/>
                  <a:pt x="11774" y="12183"/>
                  <a:pt x="12154" y="11841"/>
                </a:cubicBezTo>
                <a:cubicBezTo>
                  <a:pt x="12278" y="11730"/>
                  <a:pt x="12391" y="11606"/>
                  <a:pt x="12495" y="11473"/>
                </a:cubicBezTo>
                <a:cubicBezTo>
                  <a:pt x="12352" y="11662"/>
                  <a:pt x="12191" y="11830"/>
                  <a:pt x="12011" y="11974"/>
                </a:cubicBezTo>
                <a:cubicBezTo>
                  <a:pt x="12631" y="11608"/>
                  <a:pt x="13386" y="11503"/>
                  <a:pt x="14115" y="11751"/>
                </a:cubicBezTo>
                <a:cubicBezTo>
                  <a:pt x="14813" y="11989"/>
                  <a:pt x="15351" y="12502"/>
                  <a:pt x="15661" y="13142"/>
                </a:cubicBezTo>
                <a:cubicBezTo>
                  <a:pt x="15690" y="13201"/>
                  <a:pt x="15711" y="13262"/>
                  <a:pt x="15731" y="13323"/>
                </a:cubicBezTo>
                <a:cubicBezTo>
                  <a:pt x="15741" y="13354"/>
                  <a:pt x="15751" y="13384"/>
                  <a:pt x="15763" y="13415"/>
                </a:cubicBezTo>
                <a:cubicBezTo>
                  <a:pt x="15784" y="13471"/>
                  <a:pt x="15807" y="13526"/>
                  <a:pt x="15831" y="13580"/>
                </a:cubicBezTo>
                <a:cubicBezTo>
                  <a:pt x="16148" y="14297"/>
                  <a:pt x="16752" y="14872"/>
                  <a:pt x="17542" y="15098"/>
                </a:cubicBezTo>
                <a:cubicBezTo>
                  <a:pt x="18843" y="15470"/>
                  <a:pt x="20238" y="14712"/>
                  <a:pt x="20710" y="13374"/>
                </a:cubicBezTo>
                <a:cubicBezTo>
                  <a:pt x="21234" y="11861"/>
                  <a:pt x="20465" y="10205"/>
                  <a:pt x="19033" y="9718"/>
                </a:cubicBezTo>
                <a:close/>
                <a:moveTo>
                  <a:pt x="7845" y="9114"/>
                </a:moveTo>
                <a:cubicBezTo>
                  <a:pt x="7856" y="9062"/>
                  <a:pt x="7867" y="9010"/>
                  <a:pt x="7881" y="8958"/>
                </a:cubicBezTo>
                <a:cubicBezTo>
                  <a:pt x="7867" y="9008"/>
                  <a:pt x="7856" y="9060"/>
                  <a:pt x="7845" y="9114"/>
                </a:cubicBezTo>
                <a:close/>
                <a:moveTo>
                  <a:pt x="7811" y="9326"/>
                </a:moveTo>
                <a:cubicBezTo>
                  <a:pt x="7815" y="9297"/>
                  <a:pt x="7818" y="9270"/>
                  <a:pt x="7823" y="9242"/>
                </a:cubicBezTo>
                <a:cubicBezTo>
                  <a:pt x="7818" y="9270"/>
                  <a:pt x="7815" y="9299"/>
                  <a:pt x="7811" y="9326"/>
                </a:cubicBezTo>
                <a:close/>
                <a:moveTo>
                  <a:pt x="12602" y="11306"/>
                </a:moveTo>
                <a:cubicBezTo>
                  <a:pt x="12573" y="11353"/>
                  <a:pt x="12541" y="11397"/>
                  <a:pt x="12508" y="11441"/>
                </a:cubicBezTo>
                <a:cubicBezTo>
                  <a:pt x="12542" y="11397"/>
                  <a:pt x="12573" y="11353"/>
                  <a:pt x="12602" y="113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57B607CF-1EC5-1793-1A8B-F5829DBF033B}"/>
              </a:ext>
            </a:extLst>
          </p:cNvPr>
          <p:cNvSpPr/>
          <p:nvPr/>
        </p:nvSpPr>
        <p:spPr>
          <a:xfrm>
            <a:off x="5619133" y="3038365"/>
            <a:ext cx="949850" cy="949847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C6F568C2-43D1-6730-A25E-680EA8808409}"/>
              </a:ext>
            </a:extLst>
          </p:cNvPr>
          <p:cNvSpPr/>
          <p:nvPr/>
        </p:nvSpPr>
        <p:spPr>
          <a:xfrm>
            <a:off x="4586220" y="1707875"/>
            <a:ext cx="949850" cy="94984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AF0E8F23-DD14-BAC8-2BB0-E616B574E9F4}"/>
              </a:ext>
            </a:extLst>
          </p:cNvPr>
          <p:cNvSpPr/>
          <p:nvPr/>
        </p:nvSpPr>
        <p:spPr>
          <a:xfrm>
            <a:off x="6602073" y="1700606"/>
            <a:ext cx="949850" cy="94984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E9CE9C34-57FD-AE77-E710-0D3637101001}"/>
              </a:ext>
            </a:extLst>
          </p:cNvPr>
          <p:cNvSpPr/>
          <p:nvPr/>
        </p:nvSpPr>
        <p:spPr>
          <a:xfrm>
            <a:off x="7225012" y="3550820"/>
            <a:ext cx="949847" cy="94984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DE5F36CD-BB1A-FEC8-F926-C0FBFB94971C}"/>
              </a:ext>
            </a:extLst>
          </p:cNvPr>
          <p:cNvSpPr/>
          <p:nvPr/>
        </p:nvSpPr>
        <p:spPr>
          <a:xfrm>
            <a:off x="5642085" y="4720754"/>
            <a:ext cx="949850" cy="94984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E8FF08EE-40B1-18E8-2EC9-C452BDB3BAD6}"/>
              </a:ext>
            </a:extLst>
          </p:cNvPr>
          <p:cNvSpPr/>
          <p:nvPr/>
        </p:nvSpPr>
        <p:spPr>
          <a:xfrm>
            <a:off x="4013253" y="3565872"/>
            <a:ext cx="949850" cy="94984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Graphic 9" descr="Paperclip with solid fill">
            <a:extLst>
              <a:ext uri="{FF2B5EF4-FFF2-40B4-BE49-F238E27FC236}">
                <a16:creationId xmlns:a16="http://schemas.microsoft.com/office/drawing/2014/main" id="{92A3BC5E-CA22-ECFE-B71A-5945854A1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12516" y="1834169"/>
            <a:ext cx="697259" cy="697259"/>
          </a:xfrm>
          <a:prstGeom prst="rect">
            <a:avLst/>
          </a:prstGeom>
        </p:spPr>
      </p:pic>
      <p:pic>
        <p:nvPicPr>
          <p:cNvPr id="11" name="Graphic 10" descr="Open folder with solid fill">
            <a:extLst>
              <a:ext uri="{FF2B5EF4-FFF2-40B4-BE49-F238E27FC236}">
                <a16:creationId xmlns:a16="http://schemas.microsoft.com/office/drawing/2014/main" id="{042F7DA1-664D-62E0-82C9-653632BD5E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28369" y="1826900"/>
            <a:ext cx="697259" cy="697259"/>
          </a:xfrm>
          <a:prstGeom prst="rect">
            <a:avLst/>
          </a:prstGeom>
        </p:spPr>
      </p:pic>
      <p:pic>
        <p:nvPicPr>
          <p:cNvPr id="12" name="Graphic 11" descr="Monitor with solid fill">
            <a:extLst>
              <a:ext uri="{FF2B5EF4-FFF2-40B4-BE49-F238E27FC236}">
                <a16:creationId xmlns:a16="http://schemas.microsoft.com/office/drawing/2014/main" id="{6AE17404-D4B8-2D0B-B788-94247A4FEA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351306" y="3677114"/>
            <a:ext cx="697259" cy="697259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C702C02D-897D-E6C3-EEFB-7B1CD2A1B1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68381" y="4847048"/>
            <a:ext cx="697259" cy="697259"/>
          </a:xfrm>
          <a:prstGeom prst="rect">
            <a:avLst/>
          </a:prstGeom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AAB23923-69B9-DD33-04F2-AAF866954F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139549" y="3692166"/>
            <a:ext cx="697259" cy="697259"/>
          </a:xfrm>
          <a:prstGeom prst="rect">
            <a:avLst/>
          </a:prstGeom>
        </p:spPr>
      </p:pic>
      <p:pic>
        <p:nvPicPr>
          <p:cNvPr id="15" name="Graphic 14" descr="Hierarchy with solid fill">
            <a:extLst>
              <a:ext uri="{FF2B5EF4-FFF2-40B4-BE49-F238E27FC236}">
                <a16:creationId xmlns:a16="http://schemas.microsoft.com/office/drawing/2014/main" id="{F12EDF13-5DB0-3772-F9B7-0DA8695E1C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755340" y="3174570"/>
            <a:ext cx="677437" cy="67743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BEBB74C-D7E9-004F-5782-D8B1D5E6264C}"/>
              </a:ext>
            </a:extLst>
          </p:cNvPr>
          <p:cNvGrpSpPr/>
          <p:nvPr/>
        </p:nvGrpSpPr>
        <p:grpSpPr>
          <a:xfrm>
            <a:off x="8812047" y="3061292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CB9C4DF-6DC7-1D14-D1FC-1CDB8C547E0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D02EC58-90DC-5D33-9648-0A52842917B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43E7F4B-2227-77B3-D5DD-1862E7E06CA4}"/>
              </a:ext>
            </a:extLst>
          </p:cNvPr>
          <p:cNvGrpSpPr/>
          <p:nvPr/>
        </p:nvGrpSpPr>
        <p:grpSpPr>
          <a:xfrm>
            <a:off x="8526297" y="4584863"/>
            <a:ext cx="2926080" cy="1290153"/>
            <a:chOff x="8921977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4F076A7-CCE3-2B72-106F-375DAAC096D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44E3AB7-E5F2-CFA1-49AD-F9A3282B0F3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0EC358A-66E6-472F-86D6-E917B37099B6}"/>
              </a:ext>
            </a:extLst>
          </p:cNvPr>
          <p:cNvGrpSpPr/>
          <p:nvPr/>
        </p:nvGrpSpPr>
        <p:grpSpPr>
          <a:xfrm>
            <a:off x="453873" y="3419847"/>
            <a:ext cx="2926080" cy="1290153"/>
            <a:chOff x="332936" y="2947244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6794030-E333-A98D-28E4-D7879E0E98D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C52CBBC-8073-51F6-6930-D43D0CA0375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2A4DD1A-C2AC-1FD6-647C-A24E6CC6DA0D}"/>
              </a:ext>
            </a:extLst>
          </p:cNvPr>
          <p:cNvGrpSpPr/>
          <p:nvPr/>
        </p:nvGrpSpPr>
        <p:grpSpPr>
          <a:xfrm>
            <a:off x="8526297" y="1537720"/>
            <a:ext cx="2926080" cy="1290153"/>
            <a:chOff x="8921977" y="1242150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27B0710-9AB2-EF76-7E04-C6B21FFA254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3FE0FF0-B595-42EE-08E6-A7190796252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DCD5AE0-E542-1E57-76FE-E99E633E92BE}"/>
              </a:ext>
            </a:extLst>
          </p:cNvPr>
          <p:cNvGrpSpPr/>
          <p:nvPr/>
        </p:nvGrpSpPr>
        <p:grpSpPr>
          <a:xfrm>
            <a:off x="739623" y="1537720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725E871-3F01-2441-5BE5-19A1A80C7B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6C74005-4F05-F986-9D24-D42AD7DE9F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606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23F40-1481-18F4-0C79-947995860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954C0-17C6-AE0A-9B2B-FC846521C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Network Wheel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EAB7EC7-5249-635A-FE1D-C0308B6BB90A}"/>
              </a:ext>
            </a:extLst>
          </p:cNvPr>
          <p:cNvGrpSpPr/>
          <p:nvPr/>
        </p:nvGrpSpPr>
        <p:grpSpPr>
          <a:xfrm>
            <a:off x="8812047" y="3061292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681E10-D029-88C0-9B88-ACC3837D2A9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383B750-0109-D9CB-BC37-04C3BA3EA4B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6744178-5E30-4827-423F-F6DEE210D137}"/>
              </a:ext>
            </a:extLst>
          </p:cNvPr>
          <p:cNvGrpSpPr/>
          <p:nvPr/>
        </p:nvGrpSpPr>
        <p:grpSpPr>
          <a:xfrm>
            <a:off x="8526297" y="4584863"/>
            <a:ext cx="2926080" cy="1290153"/>
            <a:chOff x="8921977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34F890-D307-9666-7C41-FD09C41C1DA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AB838B-0B36-7241-A17F-C17A742053C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B7E8827-EF33-2E91-B5A4-0AA2D52FD7E5}"/>
              </a:ext>
            </a:extLst>
          </p:cNvPr>
          <p:cNvGrpSpPr/>
          <p:nvPr/>
        </p:nvGrpSpPr>
        <p:grpSpPr>
          <a:xfrm>
            <a:off x="453873" y="3419847"/>
            <a:ext cx="2926080" cy="1290153"/>
            <a:chOff x="332936" y="2947244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8B3F3AC-775A-8EBF-AC0A-CBFDF4771F0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3B9CEA9-FC9C-FA45-5FC6-6DFF8C18843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649294A-3243-9D0D-564C-8988AEAC26AA}"/>
              </a:ext>
            </a:extLst>
          </p:cNvPr>
          <p:cNvGrpSpPr/>
          <p:nvPr/>
        </p:nvGrpSpPr>
        <p:grpSpPr>
          <a:xfrm>
            <a:off x="8526297" y="1537720"/>
            <a:ext cx="2926080" cy="1290153"/>
            <a:chOff x="8921977" y="1242150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6232D8C-A3E3-23A6-E2B5-A6A3C1447EC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972900E-CB8D-1D6A-A2D7-4F8A71E190B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DE984E6-AE40-7B45-26D8-6378925F7621}"/>
              </a:ext>
            </a:extLst>
          </p:cNvPr>
          <p:cNvGrpSpPr/>
          <p:nvPr/>
        </p:nvGrpSpPr>
        <p:grpSpPr>
          <a:xfrm>
            <a:off x="739623" y="1537720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9A099CE-EDEE-C3EB-0C9F-4A74AC8FD7D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48F5748-1AA7-F03F-AD54-8BDF6E4D22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7BB0A6A7-B2EE-5F59-23D1-CFEFC303B39A}"/>
              </a:ext>
            </a:extLst>
          </p:cNvPr>
          <p:cNvSpPr/>
          <p:nvPr/>
        </p:nvSpPr>
        <p:spPr>
          <a:xfrm>
            <a:off x="3948089" y="1630765"/>
            <a:ext cx="4295822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5" h="21169" extrusionOk="0">
                <a:moveTo>
                  <a:pt x="19033" y="9718"/>
                </a:moveTo>
                <a:cubicBezTo>
                  <a:pt x="18305" y="9470"/>
                  <a:pt x="17548" y="9574"/>
                  <a:pt x="16931" y="9940"/>
                </a:cubicBezTo>
                <a:cubicBezTo>
                  <a:pt x="16881" y="9969"/>
                  <a:pt x="16832" y="10000"/>
                  <a:pt x="16785" y="10034"/>
                </a:cubicBezTo>
                <a:cubicBezTo>
                  <a:pt x="16759" y="10052"/>
                  <a:pt x="16732" y="10070"/>
                  <a:pt x="16707" y="10090"/>
                </a:cubicBezTo>
                <a:cubicBezTo>
                  <a:pt x="16656" y="10127"/>
                  <a:pt x="16605" y="10163"/>
                  <a:pt x="16549" y="10194"/>
                </a:cubicBezTo>
                <a:cubicBezTo>
                  <a:pt x="15946" y="10523"/>
                  <a:pt x="15225" y="10607"/>
                  <a:pt x="14528" y="10370"/>
                </a:cubicBezTo>
                <a:cubicBezTo>
                  <a:pt x="13834" y="10134"/>
                  <a:pt x="13299" y="9622"/>
                  <a:pt x="12990" y="8986"/>
                </a:cubicBezTo>
                <a:cubicBezTo>
                  <a:pt x="12979" y="8936"/>
                  <a:pt x="12965" y="8888"/>
                  <a:pt x="12950" y="8839"/>
                </a:cubicBezTo>
                <a:cubicBezTo>
                  <a:pt x="12819" y="8413"/>
                  <a:pt x="12782" y="7955"/>
                  <a:pt x="12911" y="7529"/>
                </a:cubicBezTo>
                <a:cubicBezTo>
                  <a:pt x="12999" y="7237"/>
                  <a:pt x="13135" y="6955"/>
                  <a:pt x="13321" y="6696"/>
                </a:cubicBezTo>
                <a:cubicBezTo>
                  <a:pt x="13764" y="6078"/>
                  <a:pt x="14402" y="5710"/>
                  <a:pt x="15074" y="5614"/>
                </a:cubicBezTo>
                <a:cubicBezTo>
                  <a:pt x="15135" y="5605"/>
                  <a:pt x="15196" y="5605"/>
                  <a:pt x="15259" y="5605"/>
                </a:cubicBezTo>
                <a:cubicBezTo>
                  <a:pt x="15290" y="5605"/>
                  <a:pt x="15322" y="5605"/>
                  <a:pt x="15353" y="5604"/>
                </a:cubicBezTo>
                <a:cubicBezTo>
                  <a:pt x="15409" y="5602"/>
                  <a:pt x="15466" y="5596"/>
                  <a:pt x="15522" y="5591"/>
                </a:cubicBezTo>
                <a:cubicBezTo>
                  <a:pt x="16267" y="5512"/>
                  <a:pt x="16978" y="5100"/>
                  <a:pt x="17441" y="4387"/>
                </a:cubicBezTo>
                <a:cubicBezTo>
                  <a:pt x="18205" y="3211"/>
                  <a:pt x="17991" y="1567"/>
                  <a:pt x="16956" y="652"/>
                </a:cubicBezTo>
                <a:cubicBezTo>
                  <a:pt x="15789" y="-379"/>
                  <a:pt x="14058" y="-160"/>
                  <a:pt x="13148" y="1109"/>
                </a:cubicBezTo>
                <a:cubicBezTo>
                  <a:pt x="12685" y="1754"/>
                  <a:pt x="12527" y="2542"/>
                  <a:pt x="12649" y="3282"/>
                </a:cubicBezTo>
                <a:cubicBezTo>
                  <a:pt x="12660" y="3342"/>
                  <a:pt x="12670" y="3401"/>
                  <a:pt x="12683" y="3458"/>
                </a:cubicBezTo>
                <a:cubicBezTo>
                  <a:pt x="12690" y="3491"/>
                  <a:pt x="12699" y="3521"/>
                  <a:pt x="12707" y="3554"/>
                </a:cubicBezTo>
                <a:cubicBezTo>
                  <a:pt x="12724" y="3617"/>
                  <a:pt x="12739" y="3679"/>
                  <a:pt x="12748" y="3744"/>
                </a:cubicBezTo>
                <a:cubicBezTo>
                  <a:pt x="12841" y="4456"/>
                  <a:pt x="12676" y="5205"/>
                  <a:pt x="12234" y="5823"/>
                </a:cubicBezTo>
                <a:cubicBezTo>
                  <a:pt x="11786" y="6446"/>
                  <a:pt x="11139" y="6814"/>
                  <a:pt x="10459" y="6906"/>
                </a:cubicBezTo>
                <a:cubicBezTo>
                  <a:pt x="10438" y="6906"/>
                  <a:pt x="10420" y="6904"/>
                  <a:pt x="10401" y="6904"/>
                </a:cubicBezTo>
                <a:cubicBezTo>
                  <a:pt x="10365" y="6904"/>
                  <a:pt x="10331" y="6910"/>
                  <a:pt x="10296" y="6911"/>
                </a:cubicBezTo>
                <a:cubicBezTo>
                  <a:pt x="9603" y="6836"/>
                  <a:pt x="8942" y="6478"/>
                  <a:pt x="8478" y="5851"/>
                </a:cubicBezTo>
                <a:cubicBezTo>
                  <a:pt x="8027" y="5241"/>
                  <a:pt x="7854" y="4495"/>
                  <a:pt x="7937" y="3784"/>
                </a:cubicBezTo>
                <a:cubicBezTo>
                  <a:pt x="7944" y="3719"/>
                  <a:pt x="7959" y="3654"/>
                  <a:pt x="7976" y="3591"/>
                </a:cubicBezTo>
                <a:cubicBezTo>
                  <a:pt x="7985" y="3559"/>
                  <a:pt x="7991" y="3529"/>
                  <a:pt x="7998" y="3496"/>
                </a:cubicBezTo>
                <a:cubicBezTo>
                  <a:pt x="8010" y="3437"/>
                  <a:pt x="8020" y="3378"/>
                  <a:pt x="8030" y="3318"/>
                </a:cubicBezTo>
                <a:cubicBezTo>
                  <a:pt x="8147" y="2535"/>
                  <a:pt x="7954" y="1701"/>
                  <a:pt x="7419" y="1046"/>
                </a:cubicBezTo>
                <a:cubicBezTo>
                  <a:pt x="6539" y="-36"/>
                  <a:pt x="4983" y="-237"/>
                  <a:pt x="3883" y="591"/>
                </a:cubicBezTo>
                <a:cubicBezTo>
                  <a:pt x="2643" y="1524"/>
                  <a:pt x="2402" y="3352"/>
                  <a:pt x="3328" y="4606"/>
                </a:cubicBezTo>
                <a:cubicBezTo>
                  <a:pt x="3800" y="5244"/>
                  <a:pt x="4480" y="5607"/>
                  <a:pt x="5186" y="5672"/>
                </a:cubicBezTo>
                <a:cubicBezTo>
                  <a:pt x="5242" y="5677"/>
                  <a:pt x="5300" y="5681"/>
                  <a:pt x="5356" y="5683"/>
                </a:cubicBezTo>
                <a:cubicBezTo>
                  <a:pt x="5387" y="5683"/>
                  <a:pt x="5419" y="5683"/>
                  <a:pt x="5449" y="5683"/>
                </a:cubicBezTo>
                <a:cubicBezTo>
                  <a:pt x="5510" y="5681"/>
                  <a:pt x="5573" y="5681"/>
                  <a:pt x="5634" y="5690"/>
                </a:cubicBezTo>
                <a:cubicBezTo>
                  <a:pt x="6308" y="5776"/>
                  <a:pt x="6949" y="6135"/>
                  <a:pt x="7401" y="6744"/>
                </a:cubicBezTo>
                <a:cubicBezTo>
                  <a:pt x="7840" y="7339"/>
                  <a:pt x="8013" y="8061"/>
                  <a:pt x="7945" y="8756"/>
                </a:cubicBezTo>
                <a:cubicBezTo>
                  <a:pt x="7930" y="8801"/>
                  <a:pt x="7913" y="8846"/>
                  <a:pt x="7900" y="8893"/>
                </a:cubicBezTo>
                <a:cubicBezTo>
                  <a:pt x="7901" y="8884"/>
                  <a:pt x="7903" y="8875"/>
                  <a:pt x="7906" y="8866"/>
                </a:cubicBezTo>
                <a:cubicBezTo>
                  <a:pt x="7609" y="9549"/>
                  <a:pt x="7056" y="10104"/>
                  <a:pt x="6330" y="10357"/>
                </a:cubicBezTo>
                <a:cubicBezTo>
                  <a:pt x="5634" y="10600"/>
                  <a:pt x="4911" y="10519"/>
                  <a:pt x="4306" y="10196"/>
                </a:cubicBezTo>
                <a:cubicBezTo>
                  <a:pt x="4251" y="10167"/>
                  <a:pt x="4199" y="10129"/>
                  <a:pt x="4149" y="10093"/>
                </a:cubicBezTo>
                <a:cubicBezTo>
                  <a:pt x="4124" y="10075"/>
                  <a:pt x="4099" y="10055"/>
                  <a:pt x="4071" y="10039"/>
                </a:cubicBezTo>
                <a:cubicBezTo>
                  <a:pt x="4024" y="10007"/>
                  <a:pt x="3975" y="9976"/>
                  <a:pt x="3925" y="9948"/>
                </a:cubicBezTo>
                <a:cubicBezTo>
                  <a:pt x="3304" y="9585"/>
                  <a:pt x="2548" y="9486"/>
                  <a:pt x="1821" y="9739"/>
                </a:cubicBezTo>
                <a:cubicBezTo>
                  <a:pt x="393" y="10237"/>
                  <a:pt x="-366" y="11899"/>
                  <a:pt x="175" y="13402"/>
                </a:cubicBezTo>
                <a:cubicBezTo>
                  <a:pt x="656" y="14737"/>
                  <a:pt x="2054" y="15486"/>
                  <a:pt x="3354" y="15104"/>
                </a:cubicBezTo>
                <a:cubicBezTo>
                  <a:pt x="4141" y="14872"/>
                  <a:pt x="4740" y="14293"/>
                  <a:pt x="5054" y="13575"/>
                </a:cubicBezTo>
                <a:cubicBezTo>
                  <a:pt x="5078" y="13521"/>
                  <a:pt x="5100" y="13465"/>
                  <a:pt x="5120" y="13410"/>
                </a:cubicBezTo>
                <a:cubicBezTo>
                  <a:pt x="5132" y="13379"/>
                  <a:pt x="5142" y="13348"/>
                  <a:pt x="5152" y="13316"/>
                </a:cubicBezTo>
                <a:cubicBezTo>
                  <a:pt x="5173" y="13253"/>
                  <a:pt x="5193" y="13192"/>
                  <a:pt x="5222" y="13135"/>
                </a:cubicBezTo>
                <a:cubicBezTo>
                  <a:pt x="5527" y="12493"/>
                  <a:pt x="6064" y="11976"/>
                  <a:pt x="6759" y="11733"/>
                </a:cubicBezTo>
                <a:cubicBezTo>
                  <a:pt x="7341" y="11530"/>
                  <a:pt x="7942" y="11556"/>
                  <a:pt x="8477" y="11759"/>
                </a:cubicBezTo>
                <a:cubicBezTo>
                  <a:pt x="8648" y="11823"/>
                  <a:pt x="8806" y="11924"/>
                  <a:pt x="8957" y="12032"/>
                </a:cubicBezTo>
                <a:cubicBezTo>
                  <a:pt x="8960" y="12033"/>
                  <a:pt x="8964" y="12037"/>
                  <a:pt x="8967" y="12039"/>
                </a:cubicBezTo>
                <a:cubicBezTo>
                  <a:pt x="9468" y="12542"/>
                  <a:pt x="9785" y="13246"/>
                  <a:pt x="9795" y="14035"/>
                </a:cubicBezTo>
                <a:cubicBezTo>
                  <a:pt x="9805" y="14809"/>
                  <a:pt x="9515" y="15515"/>
                  <a:pt x="9042" y="16029"/>
                </a:cubicBezTo>
                <a:cubicBezTo>
                  <a:pt x="8999" y="16076"/>
                  <a:pt x="8950" y="16117"/>
                  <a:pt x="8903" y="16157"/>
                </a:cubicBezTo>
                <a:cubicBezTo>
                  <a:pt x="8879" y="16176"/>
                  <a:pt x="8853" y="16198"/>
                  <a:pt x="8830" y="16218"/>
                </a:cubicBezTo>
                <a:cubicBezTo>
                  <a:pt x="8785" y="16257"/>
                  <a:pt x="8745" y="16297"/>
                  <a:pt x="8702" y="16338"/>
                </a:cubicBezTo>
                <a:cubicBezTo>
                  <a:pt x="8161" y="16886"/>
                  <a:pt x="7839" y="17673"/>
                  <a:pt x="7888" y="18537"/>
                </a:cubicBezTo>
                <a:cubicBezTo>
                  <a:pt x="7969" y="19962"/>
                  <a:pt x="9093" y="21120"/>
                  <a:pt x="10440" y="21167"/>
                </a:cubicBezTo>
                <a:cubicBezTo>
                  <a:pt x="11960" y="21221"/>
                  <a:pt x="13197" y="19920"/>
                  <a:pt x="13179" y="18329"/>
                </a:cubicBezTo>
                <a:cubicBezTo>
                  <a:pt x="13169" y="17518"/>
                  <a:pt x="12834" y="16792"/>
                  <a:pt x="12310" y="16289"/>
                </a:cubicBezTo>
                <a:cubicBezTo>
                  <a:pt x="12268" y="16250"/>
                  <a:pt x="12225" y="16210"/>
                  <a:pt x="12181" y="16173"/>
                </a:cubicBezTo>
                <a:cubicBezTo>
                  <a:pt x="12157" y="16153"/>
                  <a:pt x="12132" y="16133"/>
                  <a:pt x="12106" y="16113"/>
                </a:cubicBezTo>
                <a:cubicBezTo>
                  <a:pt x="12057" y="16074"/>
                  <a:pt x="12006" y="16034"/>
                  <a:pt x="11962" y="15989"/>
                </a:cubicBezTo>
                <a:cubicBezTo>
                  <a:pt x="11477" y="15488"/>
                  <a:pt x="11170" y="14791"/>
                  <a:pt x="11161" y="14017"/>
                </a:cubicBezTo>
                <a:cubicBezTo>
                  <a:pt x="11158" y="13697"/>
                  <a:pt x="11205" y="13390"/>
                  <a:pt x="11295" y="13102"/>
                </a:cubicBezTo>
                <a:cubicBezTo>
                  <a:pt x="11453" y="12601"/>
                  <a:pt x="11774" y="12183"/>
                  <a:pt x="12154" y="11841"/>
                </a:cubicBezTo>
                <a:cubicBezTo>
                  <a:pt x="12278" y="11730"/>
                  <a:pt x="12391" y="11606"/>
                  <a:pt x="12495" y="11473"/>
                </a:cubicBezTo>
                <a:cubicBezTo>
                  <a:pt x="12352" y="11662"/>
                  <a:pt x="12191" y="11830"/>
                  <a:pt x="12011" y="11974"/>
                </a:cubicBezTo>
                <a:cubicBezTo>
                  <a:pt x="12631" y="11608"/>
                  <a:pt x="13386" y="11503"/>
                  <a:pt x="14115" y="11751"/>
                </a:cubicBezTo>
                <a:cubicBezTo>
                  <a:pt x="14813" y="11989"/>
                  <a:pt x="15351" y="12502"/>
                  <a:pt x="15661" y="13142"/>
                </a:cubicBezTo>
                <a:cubicBezTo>
                  <a:pt x="15690" y="13201"/>
                  <a:pt x="15711" y="13262"/>
                  <a:pt x="15731" y="13323"/>
                </a:cubicBezTo>
                <a:cubicBezTo>
                  <a:pt x="15741" y="13354"/>
                  <a:pt x="15751" y="13384"/>
                  <a:pt x="15763" y="13415"/>
                </a:cubicBezTo>
                <a:cubicBezTo>
                  <a:pt x="15784" y="13471"/>
                  <a:pt x="15807" y="13526"/>
                  <a:pt x="15831" y="13580"/>
                </a:cubicBezTo>
                <a:cubicBezTo>
                  <a:pt x="16148" y="14297"/>
                  <a:pt x="16752" y="14872"/>
                  <a:pt x="17542" y="15098"/>
                </a:cubicBezTo>
                <a:cubicBezTo>
                  <a:pt x="18843" y="15470"/>
                  <a:pt x="20238" y="14712"/>
                  <a:pt x="20710" y="13374"/>
                </a:cubicBezTo>
                <a:cubicBezTo>
                  <a:pt x="21234" y="11861"/>
                  <a:pt x="20465" y="10205"/>
                  <a:pt x="19033" y="9718"/>
                </a:cubicBezTo>
                <a:close/>
                <a:moveTo>
                  <a:pt x="7845" y="9114"/>
                </a:moveTo>
                <a:cubicBezTo>
                  <a:pt x="7856" y="9062"/>
                  <a:pt x="7867" y="9010"/>
                  <a:pt x="7881" y="8958"/>
                </a:cubicBezTo>
                <a:cubicBezTo>
                  <a:pt x="7867" y="9008"/>
                  <a:pt x="7856" y="9060"/>
                  <a:pt x="7845" y="9114"/>
                </a:cubicBezTo>
                <a:close/>
                <a:moveTo>
                  <a:pt x="7811" y="9326"/>
                </a:moveTo>
                <a:cubicBezTo>
                  <a:pt x="7815" y="9297"/>
                  <a:pt x="7818" y="9270"/>
                  <a:pt x="7823" y="9242"/>
                </a:cubicBezTo>
                <a:cubicBezTo>
                  <a:pt x="7818" y="9270"/>
                  <a:pt x="7815" y="9299"/>
                  <a:pt x="7811" y="9326"/>
                </a:cubicBezTo>
                <a:close/>
                <a:moveTo>
                  <a:pt x="12602" y="11306"/>
                </a:moveTo>
                <a:cubicBezTo>
                  <a:pt x="12573" y="11353"/>
                  <a:pt x="12541" y="11397"/>
                  <a:pt x="12508" y="11441"/>
                </a:cubicBezTo>
                <a:cubicBezTo>
                  <a:pt x="12542" y="11397"/>
                  <a:pt x="12573" y="11353"/>
                  <a:pt x="12602" y="113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CB5950A0-7CDB-B292-82EE-1B59C762CDA5}"/>
              </a:ext>
            </a:extLst>
          </p:cNvPr>
          <p:cNvSpPr/>
          <p:nvPr/>
        </p:nvSpPr>
        <p:spPr>
          <a:xfrm>
            <a:off x="5619133" y="3038365"/>
            <a:ext cx="949850" cy="949847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D97A24E6-FAE3-0B92-65A9-4A94544F3DF3}"/>
              </a:ext>
            </a:extLst>
          </p:cNvPr>
          <p:cNvSpPr/>
          <p:nvPr/>
        </p:nvSpPr>
        <p:spPr>
          <a:xfrm>
            <a:off x="4586220" y="1707875"/>
            <a:ext cx="949850" cy="94984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C2605B9-D750-0A96-6EA1-1AA25DCDC3C1}"/>
              </a:ext>
            </a:extLst>
          </p:cNvPr>
          <p:cNvSpPr/>
          <p:nvPr/>
        </p:nvSpPr>
        <p:spPr>
          <a:xfrm>
            <a:off x="6602073" y="1700606"/>
            <a:ext cx="949850" cy="94984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08398CB2-C219-1C49-1364-1BB669EF9086}"/>
              </a:ext>
            </a:extLst>
          </p:cNvPr>
          <p:cNvSpPr/>
          <p:nvPr/>
        </p:nvSpPr>
        <p:spPr>
          <a:xfrm>
            <a:off x="7225012" y="3550820"/>
            <a:ext cx="949847" cy="94984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6562CB05-C0D8-D4BA-1D32-80554F0096E0}"/>
              </a:ext>
            </a:extLst>
          </p:cNvPr>
          <p:cNvSpPr/>
          <p:nvPr/>
        </p:nvSpPr>
        <p:spPr>
          <a:xfrm>
            <a:off x="5642085" y="4720754"/>
            <a:ext cx="949850" cy="94984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16E0E4F0-E725-561D-FD3F-ECDCF5F66DE5}"/>
              </a:ext>
            </a:extLst>
          </p:cNvPr>
          <p:cNvSpPr/>
          <p:nvPr/>
        </p:nvSpPr>
        <p:spPr>
          <a:xfrm>
            <a:off x="4013253" y="3565872"/>
            <a:ext cx="949850" cy="94984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" name="Graphic 27" descr="Paperclip with solid fill">
            <a:extLst>
              <a:ext uri="{FF2B5EF4-FFF2-40B4-BE49-F238E27FC236}">
                <a16:creationId xmlns:a16="http://schemas.microsoft.com/office/drawing/2014/main" id="{E026250E-3725-F21E-EB77-98738A33D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12516" y="1834169"/>
            <a:ext cx="697259" cy="697259"/>
          </a:xfrm>
          <a:prstGeom prst="rect">
            <a:avLst/>
          </a:prstGeom>
        </p:spPr>
      </p:pic>
      <p:pic>
        <p:nvPicPr>
          <p:cNvPr id="29" name="Graphic 28" descr="Open folder with solid fill">
            <a:extLst>
              <a:ext uri="{FF2B5EF4-FFF2-40B4-BE49-F238E27FC236}">
                <a16:creationId xmlns:a16="http://schemas.microsoft.com/office/drawing/2014/main" id="{20734A1D-EB56-EC69-1F44-A0D6F64F9C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28369" y="1826900"/>
            <a:ext cx="697259" cy="697259"/>
          </a:xfrm>
          <a:prstGeom prst="rect">
            <a:avLst/>
          </a:prstGeom>
        </p:spPr>
      </p:pic>
      <p:pic>
        <p:nvPicPr>
          <p:cNvPr id="30" name="Graphic 29" descr="Monitor with solid fill">
            <a:extLst>
              <a:ext uri="{FF2B5EF4-FFF2-40B4-BE49-F238E27FC236}">
                <a16:creationId xmlns:a16="http://schemas.microsoft.com/office/drawing/2014/main" id="{AC5A406A-21EB-DDE5-03BB-EB2E13DCFC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351306" y="3677114"/>
            <a:ext cx="697259" cy="697259"/>
          </a:xfrm>
          <a:prstGeom prst="rect">
            <a:avLst/>
          </a:prstGeom>
        </p:spPr>
      </p:pic>
      <p:pic>
        <p:nvPicPr>
          <p:cNvPr id="31" name="Graphic 30" descr="Bar chart with solid fill">
            <a:extLst>
              <a:ext uri="{FF2B5EF4-FFF2-40B4-BE49-F238E27FC236}">
                <a16:creationId xmlns:a16="http://schemas.microsoft.com/office/drawing/2014/main" id="{76E4ED5E-FCA9-BC8D-2340-FC55E5A838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68381" y="4847048"/>
            <a:ext cx="697259" cy="697259"/>
          </a:xfrm>
          <a:prstGeom prst="rect">
            <a:avLst/>
          </a:prstGeom>
        </p:spPr>
      </p:pic>
      <p:pic>
        <p:nvPicPr>
          <p:cNvPr id="32" name="Graphic 31" descr="Gears with solid fill">
            <a:extLst>
              <a:ext uri="{FF2B5EF4-FFF2-40B4-BE49-F238E27FC236}">
                <a16:creationId xmlns:a16="http://schemas.microsoft.com/office/drawing/2014/main" id="{CC5B5505-5C1A-B4D3-9AD0-67AF708B2C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139549" y="3692166"/>
            <a:ext cx="697259" cy="697259"/>
          </a:xfrm>
          <a:prstGeom prst="rect">
            <a:avLst/>
          </a:prstGeom>
        </p:spPr>
      </p:pic>
      <p:pic>
        <p:nvPicPr>
          <p:cNvPr id="33" name="Graphic 32" descr="Hierarchy with solid fill">
            <a:extLst>
              <a:ext uri="{FF2B5EF4-FFF2-40B4-BE49-F238E27FC236}">
                <a16:creationId xmlns:a16="http://schemas.microsoft.com/office/drawing/2014/main" id="{09739D7A-D062-3096-FBC8-4161DEB08E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755340" y="3174570"/>
            <a:ext cx="677437" cy="6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82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10065</TotalTime>
  <Words>454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GeosansLight</vt:lpstr>
      <vt:lpstr>Helvetica</vt:lpstr>
      <vt:lpstr>Template PresentationGO</vt:lpstr>
      <vt:lpstr>Template PresentationGO Dark</vt:lpstr>
      <vt:lpstr>Designed by PresentationGO</vt:lpstr>
      <vt:lpstr>5-Step Network Wheel – Slide Template</vt:lpstr>
      <vt:lpstr>5-Step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Network Wheel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2025-07-02T02:02:42Z</dcterms:modified>
  <cp:category>Charts &amp; Diagrams</cp:category>
</cp:coreProperties>
</file>