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876" r:id="rId4"/>
    <p:sldId id="88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CEBA8B"/>
    <a:srgbClr val="F595A6"/>
    <a:srgbClr val="D0BA94"/>
    <a:srgbClr val="941651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33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F42CF-791F-D412-3EC2-8F9C47439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14047-DA44-8609-BD1F-BA9E5F256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1E418-8CFB-400B-8FD8-464196D45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5B4C8-CF5A-DB51-21A6-5ECF544CF8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15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1555A-5F45-ABE1-C373-D6046B3FB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168CAD-1E84-6FE8-FE66-0D98F19EB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184DCE-0B62-8CEB-5769-05817DC10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4A196-244F-6EB9-AF4F-5035715D23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6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37160"/>
            <a:ext cx="9797831" cy="707886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887" y="845046"/>
            <a:ext cx="9797831" cy="523220"/>
          </a:xfrm>
        </p:spPr>
        <p:txBody>
          <a:bodyPr wrap="square">
            <a:sp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8488" y="229538"/>
            <a:ext cx="1627773" cy="45114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22767" y="95859"/>
            <a:ext cx="1593494" cy="72008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F8DBD-6551-843B-D590-57ECF21E1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4275-4690-A765-E34E-BEA1E3263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Network Wheel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1666890-4802-2AE2-0D8D-4C24116DD0AD}"/>
              </a:ext>
            </a:extLst>
          </p:cNvPr>
          <p:cNvSpPr/>
          <p:nvPr/>
        </p:nvSpPr>
        <p:spPr>
          <a:xfrm>
            <a:off x="4038600" y="1540059"/>
            <a:ext cx="4114800" cy="4111626"/>
          </a:xfrm>
          <a:custGeom>
            <a:avLst/>
            <a:gdLst>
              <a:gd name="connsiteX0" fmla="*/ 3421630 w 4046588"/>
              <a:gd name="connsiteY0" fmla="*/ 63 h 4043467"/>
              <a:gd name="connsiteX1" fmla="*/ 3875359 w 4046588"/>
              <a:gd name="connsiteY1" fmla="*/ 199899 h 4043467"/>
              <a:gd name="connsiteX2" fmla="*/ 3893464 w 4046588"/>
              <a:gd name="connsiteY2" fmla="*/ 1051225 h 4043467"/>
              <a:gd name="connsiteX3" fmla="*/ 3707207 w 4046588"/>
              <a:gd name="connsiteY3" fmla="*/ 1198257 h 4043467"/>
              <a:gd name="connsiteX4" fmla="*/ 3390623 w 4046588"/>
              <a:gd name="connsiteY4" fmla="*/ 1270281 h 4043467"/>
              <a:gd name="connsiteX5" fmla="*/ 3350012 w 4046588"/>
              <a:gd name="connsiteY5" fmla="*/ 1267575 h 4043467"/>
              <a:gd name="connsiteX6" fmla="*/ 3327830 w 4046588"/>
              <a:gd name="connsiteY6" fmla="*/ 1264857 h 4043467"/>
              <a:gd name="connsiteX7" fmla="*/ 3283806 w 4046588"/>
              <a:gd name="connsiteY7" fmla="*/ 1261129 h 4043467"/>
              <a:gd name="connsiteX8" fmla="*/ 2834055 w 4046588"/>
              <a:gd name="connsiteY8" fmla="*/ 1447220 h 4043467"/>
              <a:gd name="connsiteX9" fmla="*/ 2792732 w 4046588"/>
              <a:gd name="connsiteY9" fmla="*/ 1493318 h 4043467"/>
              <a:gd name="connsiteX10" fmla="*/ 2732615 w 4046588"/>
              <a:gd name="connsiteY10" fmla="*/ 1581063 h 4043467"/>
              <a:gd name="connsiteX11" fmla="*/ 2679776 w 4046588"/>
              <a:gd name="connsiteY11" fmla="*/ 2356323 h 4043467"/>
              <a:gd name="connsiteX12" fmla="*/ 2828780 w 4046588"/>
              <a:gd name="connsiteY12" fmla="*/ 2594454 h 4043467"/>
              <a:gd name="connsiteX13" fmla="*/ 2854533 w 4046588"/>
              <a:gd name="connsiteY13" fmla="*/ 2618158 h 4043467"/>
              <a:gd name="connsiteX14" fmla="*/ 3278315 w 4046588"/>
              <a:gd name="connsiteY14" fmla="*/ 2780363 h 4043467"/>
              <a:gd name="connsiteX15" fmla="*/ 3322343 w 4046588"/>
              <a:gd name="connsiteY15" fmla="*/ 2776583 h 4043467"/>
              <a:gd name="connsiteX16" fmla="*/ 3344527 w 4046588"/>
              <a:gd name="connsiteY16" fmla="*/ 2774181 h 4043467"/>
              <a:gd name="connsiteX17" fmla="*/ 3385313 w 4046588"/>
              <a:gd name="connsiteY17" fmla="*/ 2771257 h 4043467"/>
              <a:gd name="connsiteX18" fmla="*/ 3701472 w 4046588"/>
              <a:gd name="connsiteY18" fmla="*/ 2842572 h 4043467"/>
              <a:gd name="connsiteX19" fmla="*/ 3857544 w 4046588"/>
              <a:gd name="connsiteY19" fmla="*/ 2956641 h 4043467"/>
              <a:gd name="connsiteX20" fmla="*/ 3842338 w 4046588"/>
              <a:gd name="connsiteY20" fmla="*/ 3868223 h 4043467"/>
              <a:gd name="connsiteX21" fmla="*/ 2990821 w 4046588"/>
              <a:gd name="connsiteY21" fmla="*/ 3886124 h 4043467"/>
              <a:gd name="connsiteX22" fmla="*/ 2843665 w 4046588"/>
              <a:gd name="connsiteY22" fmla="*/ 3699356 h 4043467"/>
              <a:gd name="connsiteX23" fmla="*/ 2772009 w 4046588"/>
              <a:gd name="connsiteY23" fmla="*/ 3382856 h 4043467"/>
              <a:gd name="connsiteX24" fmla="*/ 2774592 w 4046588"/>
              <a:gd name="connsiteY24" fmla="*/ 3342412 h 4043467"/>
              <a:gd name="connsiteX25" fmla="*/ 2776994 w 4046588"/>
              <a:gd name="connsiteY25" fmla="*/ 3320227 h 4043467"/>
              <a:gd name="connsiteX26" fmla="*/ 2781115 w 4046588"/>
              <a:gd name="connsiteY26" fmla="*/ 3275857 h 4043467"/>
              <a:gd name="connsiteX27" fmla="*/ 2611577 w 4046588"/>
              <a:gd name="connsiteY27" fmla="*/ 2844401 h 4043467"/>
              <a:gd name="connsiteX28" fmla="*/ 2595035 w 4046588"/>
              <a:gd name="connsiteY28" fmla="*/ 2826152 h 4043467"/>
              <a:gd name="connsiteX29" fmla="*/ 2367994 w 4046588"/>
              <a:gd name="connsiteY29" fmla="*/ 2681408 h 4043467"/>
              <a:gd name="connsiteX30" fmla="*/ 1666480 w 4046588"/>
              <a:gd name="connsiteY30" fmla="*/ 2685059 h 4043467"/>
              <a:gd name="connsiteX31" fmla="*/ 1445244 w 4046588"/>
              <a:gd name="connsiteY31" fmla="*/ 2828186 h 4043467"/>
              <a:gd name="connsiteX32" fmla="*/ 1426803 w 4046588"/>
              <a:gd name="connsiteY32" fmla="*/ 2848333 h 4043467"/>
              <a:gd name="connsiteX33" fmla="*/ 1258811 w 4046588"/>
              <a:gd name="connsiteY33" fmla="*/ 3278279 h 4043467"/>
              <a:gd name="connsiteX34" fmla="*/ 1262539 w 4046588"/>
              <a:gd name="connsiteY34" fmla="*/ 3322303 h 4043467"/>
              <a:gd name="connsiteX35" fmla="*/ 1265086 w 4046588"/>
              <a:gd name="connsiteY35" fmla="*/ 3344314 h 4043467"/>
              <a:gd name="connsiteX36" fmla="*/ 1268134 w 4046588"/>
              <a:gd name="connsiteY36" fmla="*/ 3385267 h 4043467"/>
              <a:gd name="connsiteX37" fmla="*/ 1198500 w 4046588"/>
              <a:gd name="connsiteY37" fmla="*/ 3698436 h 4043467"/>
              <a:gd name="connsiteX38" fmla="*/ 1082541 w 4046588"/>
              <a:gd name="connsiteY38" fmla="*/ 3857372 h 4043467"/>
              <a:gd name="connsiteX39" fmla="*/ 172852 w 4046588"/>
              <a:gd name="connsiteY39" fmla="*/ 3845786 h 4043467"/>
              <a:gd name="connsiteX40" fmla="*/ 154579 w 4046588"/>
              <a:gd name="connsiteY40" fmla="*/ 2990877 h 4043467"/>
              <a:gd name="connsiteX41" fmla="*/ 344249 w 4046588"/>
              <a:gd name="connsiteY41" fmla="*/ 2843161 h 4043467"/>
              <a:gd name="connsiteX42" fmla="*/ 656395 w 4046588"/>
              <a:gd name="connsiteY42" fmla="*/ 2773528 h 4043467"/>
              <a:gd name="connsiteX43" fmla="*/ 696835 w 4046588"/>
              <a:gd name="connsiteY43" fmla="*/ 2776064 h 4043467"/>
              <a:gd name="connsiteX44" fmla="*/ 719018 w 4046588"/>
              <a:gd name="connsiteY44" fmla="*/ 2778781 h 4043467"/>
              <a:gd name="connsiteX45" fmla="*/ 763041 w 4046588"/>
              <a:gd name="connsiteY45" fmla="*/ 2782510 h 4043467"/>
              <a:gd name="connsiteX46" fmla="*/ 1191109 w 4046588"/>
              <a:gd name="connsiteY46" fmla="*/ 2616396 h 4043467"/>
              <a:gd name="connsiteX47" fmla="*/ 1213134 w 4046588"/>
              <a:gd name="connsiteY47" fmla="*/ 2596759 h 4043467"/>
              <a:gd name="connsiteX48" fmla="*/ 1357458 w 4046588"/>
              <a:gd name="connsiteY48" fmla="*/ 2371597 h 4043467"/>
              <a:gd name="connsiteX49" fmla="*/ 1369626 w 4046588"/>
              <a:gd name="connsiteY49" fmla="*/ 1694651 h 4043467"/>
              <a:gd name="connsiteX50" fmla="*/ 1218409 w 4046588"/>
              <a:gd name="connsiteY50" fmla="*/ 1449525 h 4043467"/>
              <a:gd name="connsiteX51" fmla="*/ 1198625 w 4046588"/>
              <a:gd name="connsiteY51" fmla="*/ 1431449 h 4043467"/>
              <a:gd name="connsiteX52" fmla="*/ 768533 w 4046588"/>
              <a:gd name="connsiteY52" fmla="*/ 1263275 h 4043467"/>
              <a:gd name="connsiteX53" fmla="*/ 724505 w 4046588"/>
              <a:gd name="connsiteY53" fmla="*/ 1267055 h 4043467"/>
              <a:gd name="connsiteX54" fmla="*/ 702320 w 4046588"/>
              <a:gd name="connsiteY54" fmla="*/ 1269457 h 4043467"/>
              <a:gd name="connsiteX55" fmla="*/ 661534 w 4046588"/>
              <a:gd name="connsiteY55" fmla="*/ 1272381 h 4043467"/>
              <a:gd name="connsiteX56" fmla="*/ 339916 w 4046588"/>
              <a:gd name="connsiteY56" fmla="*/ 1197998 h 4043467"/>
              <a:gd name="connsiteX57" fmla="*/ 189645 w 4046588"/>
              <a:gd name="connsiteY57" fmla="*/ 1086656 h 4043467"/>
              <a:gd name="connsiteX58" fmla="*/ 206559 w 4046588"/>
              <a:gd name="connsiteY58" fmla="*/ 171660 h 4043467"/>
              <a:gd name="connsiteX59" fmla="*/ 1052615 w 4046588"/>
              <a:gd name="connsiteY59" fmla="*/ 155127 h 4043467"/>
              <a:gd name="connsiteX60" fmla="*/ 1199431 w 4046588"/>
              <a:gd name="connsiteY60" fmla="*/ 338824 h 4043467"/>
              <a:gd name="connsiteX61" fmla="*/ 1273815 w 4046588"/>
              <a:gd name="connsiteY61" fmla="*/ 660101 h 4043467"/>
              <a:gd name="connsiteX62" fmla="*/ 1271061 w 4046588"/>
              <a:gd name="connsiteY62" fmla="*/ 700715 h 4043467"/>
              <a:gd name="connsiteX63" fmla="*/ 1268659 w 4046588"/>
              <a:gd name="connsiteY63" fmla="*/ 722900 h 4043467"/>
              <a:gd name="connsiteX64" fmla="*/ 1264880 w 4046588"/>
              <a:gd name="connsiteY64" fmla="*/ 766928 h 4043467"/>
              <a:gd name="connsiteX65" fmla="*/ 1425379 w 4046588"/>
              <a:gd name="connsiteY65" fmla="*/ 1189005 h 4043467"/>
              <a:gd name="connsiteX66" fmla="*/ 1450618 w 4046588"/>
              <a:gd name="connsiteY66" fmla="*/ 1216975 h 4043467"/>
              <a:gd name="connsiteX67" fmla="*/ 1718094 w 4046588"/>
              <a:gd name="connsiteY67" fmla="*/ 1375517 h 4043467"/>
              <a:gd name="connsiteX68" fmla="*/ 2323021 w 4046588"/>
              <a:gd name="connsiteY68" fmla="*/ 1376701 h 4043467"/>
              <a:gd name="connsiteX69" fmla="*/ 2600921 w 4046588"/>
              <a:gd name="connsiteY69" fmla="*/ 1215111 h 4043467"/>
              <a:gd name="connsiteX70" fmla="*/ 2663078 w 4046588"/>
              <a:gd name="connsiteY70" fmla="*/ 1141357 h 4043467"/>
              <a:gd name="connsiteX71" fmla="*/ 2786842 w 4046588"/>
              <a:gd name="connsiteY71" fmla="*/ 765531 h 4043467"/>
              <a:gd name="connsiteX72" fmla="*/ 2783114 w 4046588"/>
              <a:gd name="connsiteY72" fmla="*/ 720824 h 4043467"/>
              <a:gd name="connsiteX73" fmla="*/ 2780567 w 4046588"/>
              <a:gd name="connsiteY73" fmla="*/ 698813 h 4043467"/>
              <a:gd name="connsiteX74" fmla="*/ 2777519 w 4046588"/>
              <a:gd name="connsiteY74" fmla="*/ 657861 h 4043467"/>
              <a:gd name="connsiteX75" fmla="*/ 2846299 w 4046588"/>
              <a:gd name="connsiteY75" fmla="*/ 346909 h 4043467"/>
              <a:gd name="connsiteX76" fmla="*/ 2963453 w 4046588"/>
              <a:gd name="connsiteY76" fmla="*/ 186096 h 4043467"/>
              <a:gd name="connsiteX77" fmla="*/ 3421630 w 4046588"/>
              <a:gd name="connsiteY77" fmla="*/ 63 h 404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046588" h="4043467">
                <a:moveTo>
                  <a:pt x="3421630" y="63"/>
                </a:moveTo>
                <a:cubicBezTo>
                  <a:pt x="3587174" y="2377"/>
                  <a:pt x="3751976" y="69003"/>
                  <a:pt x="3875359" y="199899"/>
                </a:cubicBezTo>
                <a:cubicBezTo>
                  <a:pt x="4096376" y="434234"/>
                  <a:pt x="4104520" y="807766"/>
                  <a:pt x="3893464" y="1051225"/>
                </a:cubicBezTo>
                <a:cubicBezTo>
                  <a:pt x="3839333" y="1113882"/>
                  <a:pt x="3775656" y="1162552"/>
                  <a:pt x="3707207" y="1198257"/>
                </a:cubicBezTo>
                <a:cubicBezTo>
                  <a:pt x="3608546" y="1249848"/>
                  <a:pt x="3499320" y="1274143"/>
                  <a:pt x="3390623" y="1270281"/>
                </a:cubicBezTo>
                <a:cubicBezTo>
                  <a:pt x="3376972" y="1269948"/>
                  <a:pt x="3363492" y="1269103"/>
                  <a:pt x="3350012" y="1267575"/>
                </a:cubicBezTo>
                <a:cubicBezTo>
                  <a:pt x="3342504" y="1266896"/>
                  <a:pt x="3335337" y="1266218"/>
                  <a:pt x="3327830" y="1264857"/>
                </a:cubicBezTo>
                <a:cubicBezTo>
                  <a:pt x="3312985" y="1262989"/>
                  <a:pt x="3298652" y="1261291"/>
                  <a:pt x="3283806" y="1261129"/>
                </a:cubicBezTo>
                <a:cubicBezTo>
                  <a:pt x="3121184" y="1261053"/>
                  <a:pt x="2958355" y="1322920"/>
                  <a:pt x="2834055" y="1447220"/>
                </a:cubicBezTo>
                <a:cubicBezTo>
                  <a:pt x="2819029" y="1462245"/>
                  <a:pt x="2805540" y="1477441"/>
                  <a:pt x="2792732" y="1493318"/>
                </a:cubicBezTo>
                <a:cubicBezTo>
                  <a:pt x="2769338" y="1521146"/>
                  <a:pt x="2749697" y="1550679"/>
                  <a:pt x="2732615" y="1581063"/>
                </a:cubicBezTo>
                <a:cubicBezTo>
                  <a:pt x="2591015" y="1817485"/>
                  <a:pt x="2572929" y="2106735"/>
                  <a:pt x="2679776" y="2356323"/>
                </a:cubicBezTo>
                <a:cubicBezTo>
                  <a:pt x="2710441" y="2443333"/>
                  <a:pt x="2759368" y="2525043"/>
                  <a:pt x="2828780" y="2594454"/>
                </a:cubicBezTo>
                <a:cubicBezTo>
                  <a:pt x="2836966" y="2602640"/>
                  <a:pt x="2845664" y="2610314"/>
                  <a:pt x="2854533" y="2618158"/>
                </a:cubicBezTo>
                <a:cubicBezTo>
                  <a:pt x="2975114" y="2726105"/>
                  <a:pt x="3126613" y="2780622"/>
                  <a:pt x="3278315" y="2780363"/>
                </a:cubicBezTo>
                <a:cubicBezTo>
                  <a:pt x="3292990" y="2780696"/>
                  <a:pt x="3307666" y="2778640"/>
                  <a:pt x="3322343" y="2776583"/>
                </a:cubicBezTo>
                <a:cubicBezTo>
                  <a:pt x="3329510" y="2775897"/>
                  <a:pt x="3337019" y="2774527"/>
                  <a:pt x="3344527" y="2774181"/>
                </a:cubicBezTo>
                <a:cubicBezTo>
                  <a:pt x="3358009" y="2772638"/>
                  <a:pt x="3371832" y="2771435"/>
                  <a:pt x="3385313" y="2771257"/>
                </a:cubicBezTo>
                <a:cubicBezTo>
                  <a:pt x="3493844" y="2767439"/>
                  <a:pt x="3603041" y="2791266"/>
                  <a:pt x="3701472" y="2842572"/>
                </a:cubicBezTo>
                <a:cubicBezTo>
                  <a:pt x="3757596" y="2871719"/>
                  <a:pt x="3810303" y="2909401"/>
                  <a:pt x="3857544" y="2956641"/>
                </a:cubicBezTo>
                <a:cubicBezTo>
                  <a:pt x="4109948" y="3209045"/>
                  <a:pt x="4105612" y="3621662"/>
                  <a:pt x="3842338" y="3868223"/>
                </a:cubicBezTo>
                <a:cubicBezTo>
                  <a:pt x="3607917" y="4089341"/>
                  <a:pt x="3234034" y="4097238"/>
                  <a:pt x="2990821" y="3886124"/>
                </a:cubicBezTo>
                <a:cubicBezTo>
                  <a:pt x="2928227" y="3831726"/>
                  <a:pt x="2879290" y="3767763"/>
                  <a:pt x="2843665" y="3699356"/>
                </a:cubicBezTo>
                <a:cubicBezTo>
                  <a:pt x="2792018" y="3600584"/>
                  <a:pt x="2768191" y="3491387"/>
                  <a:pt x="2772009" y="3382856"/>
                </a:cubicBezTo>
                <a:cubicBezTo>
                  <a:pt x="2772187" y="3369375"/>
                  <a:pt x="2773048" y="3355894"/>
                  <a:pt x="2774592" y="3342412"/>
                </a:cubicBezTo>
                <a:cubicBezTo>
                  <a:pt x="2775108" y="3334733"/>
                  <a:pt x="2775966" y="3327736"/>
                  <a:pt x="2776994" y="3320227"/>
                </a:cubicBezTo>
                <a:cubicBezTo>
                  <a:pt x="2779050" y="3305551"/>
                  <a:pt x="2781106" y="3290874"/>
                  <a:pt x="2781115" y="3275857"/>
                </a:cubicBezTo>
                <a:cubicBezTo>
                  <a:pt x="2781205" y="3120914"/>
                  <a:pt x="2724130" y="2966174"/>
                  <a:pt x="2611577" y="2844401"/>
                </a:cubicBezTo>
                <a:cubicBezTo>
                  <a:pt x="2606120" y="2838261"/>
                  <a:pt x="2600833" y="2831950"/>
                  <a:pt x="2595035" y="2826152"/>
                </a:cubicBezTo>
                <a:cubicBezTo>
                  <a:pt x="2528694" y="2759810"/>
                  <a:pt x="2451079" y="2711905"/>
                  <a:pt x="2367994" y="2681408"/>
                </a:cubicBezTo>
                <a:cubicBezTo>
                  <a:pt x="2144851" y="2582565"/>
                  <a:pt x="1888715" y="2583909"/>
                  <a:pt x="1666480" y="2685059"/>
                </a:cubicBezTo>
                <a:cubicBezTo>
                  <a:pt x="1586089" y="2715992"/>
                  <a:pt x="1510297" y="2763133"/>
                  <a:pt x="1445244" y="2828186"/>
                </a:cubicBezTo>
                <a:cubicBezTo>
                  <a:pt x="1438585" y="2834845"/>
                  <a:pt x="1432779" y="2841674"/>
                  <a:pt x="1426803" y="2848333"/>
                </a:cubicBezTo>
                <a:cubicBezTo>
                  <a:pt x="1314961" y="2969725"/>
                  <a:pt x="1258730" y="3123848"/>
                  <a:pt x="1258811" y="3278279"/>
                </a:cubicBezTo>
                <a:cubicBezTo>
                  <a:pt x="1258632" y="3292784"/>
                  <a:pt x="1260671" y="3307458"/>
                  <a:pt x="1262539" y="3322303"/>
                </a:cubicBezTo>
                <a:cubicBezTo>
                  <a:pt x="1263388" y="3329299"/>
                  <a:pt x="1264578" y="3336977"/>
                  <a:pt x="1265086" y="3344314"/>
                </a:cubicBezTo>
                <a:cubicBezTo>
                  <a:pt x="1266614" y="3357794"/>
                  <a:pt x="1267800" y="3371616"/>
                  <a:pt x="1268134" y="3385267"/>
                </a:cubicBezTo>
                <a:cubicBezTo>
                  <a:pt x="1271655" y="3492599"/>
                  <a:pt x="1248555" y="3600629"/>
                  <a:pt x="1198500" y="3698436"/>
                </a:cubicBezTo>
                <a:cubicBezTo>
                  <a:pt x="1169287" y="3755619"/>
                  <a:pt x="1130691" y="3809223"/>
                  <a:pt x="1082541" y="3857372"/>
                </a:cubicBezTo>
                <a:cubicBezTo>
                  <a:pt x="830697" y="4109217"/>
                  <a:pt x="419962" y="4105531"/>
                  <a:pt x="172852" y="3845786"/>
                </a:cubicBezTo>
                <a:cubicBezTo>
                  <a:pt x="-50212" y="3611111"/>
                  <a:pt x="-58525" y="3235020"/>
                  <a:pt x="154579" y="2990877"/>
                </a:cubicBezTo>
                <a:cubicBezTo>
                  <a:pt x="209733" y="2927536"/>
                  <a:pt x="274435" y="2878866"/>
                  <a:pt x="344249" y="2843161"/>
                </a:cubicBezTo>
                <a:cubicBezTo>
                  <a:pt x="441885" y="2793276"/>
                  <a:pt x="549404" y="2769665"/>
                  <a:pt x="656395" y="2773528"/>
                </a:cubicBezTo>
                <a:cubicBezTo>
                  <a:pt x="669875" y="2773690"/>
                  <a:pt x="683356" y="2774536"/>
                  <a:pt x="696835" y="2776064"/>
                </a:cubicBezTo>
                <a:cubicBezTo>
                  <a:pt x="704343" y="2776742"/>
                  <a:pt x="711510" y="2777420"/>
                  <a:pt x="719018" y="2778781"/>
                </a:cubicBezTo>
                <a:cubicBezTo>
                  <a:pt x="733691" y="2780820"/>
                  <a:pt x="748195" y="2782348"/>
                  <a:pt x="763041" y="2782510"/>
                </a:cubicBezTo>
                <a:cubicBezTo>
                  <a:pt x="916619" y="2782761"/>
                  <a:pt x="1070059" y="2727213"/>
                  <a:pt x="1191109" y="2616396"/>
                </a:cubicBezTo>
                <a:cubicBezTo>
                  <a:pt x="1198451" y="2609736"/>
                  <a:pt x="1206133" y="2603759"/>
                  <a:pt x="1213134" y="2596759"/>
                </a:cubicBezTo>
                <a:cubicBezTo>
                  <a:pt x="1279382" y="2530511"/>
                  <a:pt x="1326865" y="2453694"/>
                  <a:pt x="1357458" y="2371597"/>
                </a:cubicBezTo>
                <a:cubicBezTo>
                  <a:pt x="1453996" y="2157044"/>
                  <a:pt x="1458576" y="1911315"/>
                  <a:pt x="1369626" y="1694651"/>
                </a:cubicBezTo>
                <a:cubicBezTo>
                  <a:pt x="1339987" y="1604911"/>
                  <a:pt x="1289867" y="1520983"/>
                  <a:pt x="1218409" y="1449525"/>
                </a:cubicBezTo>
                <a:cubicBezTo>
                  <a:pt x="1212099" y="1443215"/>
                  <a:pt x="1205276" y="1437418"/>
                  <a:pt x="1198625" y="1431449"/>
                </a:cubicBezTo>
                <a:cubicBezTo>
                  <a:pt x="1077022" y="1319408"/>
                  <a:pt x="923135" y="1262844"/>
                  <a:pt x="768533" y="1263275"/>
                </a:cubicBezTo>
                <a:cubicBezTo>
                  <a:pt x="753857" y="1262943"/>
                  <a:pt x="739181" y="1264999"/>
                  <a:pt x="724505" y="1267055"/>
                </a:cubicBezTo>
                <a:cubicBezTo>
                  <a:pt x="717337" y="1267742"/>
                  <a:pt x="709828" y="1269111"/>
                  <a:pt x="702320" y="1269457"/>
                </a:cubicBezTo>
                <a:cubicBezTo>
                  <a:pt x="688838" y="1271000"/>
                  <a:pt x="675015" y="1272203"/>
                  <a:pt x="661534" y="1272381"/>
                </a:cubicBezTo>
                <a:cubicBezTo>
                  <a:pt x="550956" y="1276541"/>
                  <a:pt x="439882" y="1251180"/>
                  <a:pt x="339916" y="1197998"/>
                </a:cubicBezTo>
                <a:cubicBezTo>
                  <a:pt x="286181" y="1168849"/>
                  <a:pt x="235180" y="1132190"/>
                  <a:pt x="189645" y="1086656"/>
                </a:cubicBezTo>
                <a:cubicBezTo>
                  <a:pt x="-64124" y="832887"/>
                  <a:pt x="-58251" y="418052"/>
                  <a:pt x="206559" y="171660"/>
                </a:cubicBezTo>
                <a:cubicBezTo>
                  <a:pt x="440296" y="-46045"/>
                  <a:pt x="810594" y="-53428"/>
                  <a:pt x="1052615" y="155127"/>
                </a:cubicBezTo>
                <a:cubicBezTo>
                  <a:pt x="1114868" y="208843"/>
                  <a:pt x="1163636" y="271270"/>
                  <a:pt x="1199431" y="338824"/>
                </a:cubicBezTo>
                <a:cubicBezTo>
                  <a:pt x="1252614" y="438790"/>
                  <a:pt x="1277633" y="549863"/>
                  <a:pt x="1273815" y="660101"/>
                </a:cubicBezTo>
                <a:cubicBezTo>
                  <a:pt x="1273466" y="673752"/>
                  <a:pt x="1272605" y="687233"/>
                  <a:pt x="1271061" y="700715"/>
                </a:cubicBezTo>
                <a:cubicBezTo>
                  <a:pt x="1270716" y="708224"/>
                  <a:pt x="1269688" y="715392"/>
                  <a:pt x="1268659" y="722900"/>
                </a:cubicBezTo>
                <a:cubicBezTo>
                  <a:pt x="1266603" y="737577"/>
                  <a:pt x="1264888" y="751911"/>
                  <a:pt x="1264880" y="766928"/>
                </a:cubicBezTo>
                <a:cubicBezTo>
                  <a:pt x="1264450" y="918118"/>
                  <a:pt x="1318456" y="1068764"/>
                  <a:pt x="1425379" y="1189005"/>
                </a:cubicBezTo>
                <a:cubicBezTo>
                  <a:pt x="1433906" y="1198556"/>
                  <a:pt x="1441579" y="1207937"/>
                  <a:pt x="1450618" y="1216975"/>
                </a:cubicBezTo>
                <a:cubicBezTo>
                  <a:pt x="1527704" y="1294061"/>
                  <a:pt x="1619991" y="1346736"/>
                  <a:pt x="1718094" y="1375517"/>
                </a:cubicBezTo>
                <a:cubicBezTo>
                  <a:pt x="1912583" y="1449804"/>
                  <a:pt x="2128446" y="1449849"/>
                  <a:pt x="2323021" y="1376701"/>
                </a:cubicBezTo>
                <a:cubicBezTo>
                  <a:pt x="2424911" y="1348486"/>
                  <a:pt x="2520843" y="1295190"/>
                  <a:pt x="2600921" y="1215111"/>
                </a:cubicBezTo>
                <a:cubicBezTo>
                  <a:pt x="2624142" y="1191891"/>
                  <a:pt x="2644463" y="1167136"/>
                  <a:pt x="2663078" y="1141357"/>
                </a:cubicBezTo>
                <a:cubicBezTo>
                  <a:pt x="2745051" y="1030051"/>
                  <a:pt x="2786765" y="897949"/>
                  <a:pt x="2786842" y="765531"/>
                </a:cubicBezTo>
                <a:cubicBezTo>
                  <a:pt x="2786851" y="750514"/>
                  <a:pt x="2785153" y="735499"/>
                  <a:pt x="2783114" y="720824"/>
                </a:cubicBezTo>
                <a:cubicBezTo>
                  <a:pt x="2782265" y="713828"/>
                  <a:pt x="2781075" y="706150"/>
                  <a:pt x="2780567" y="698813"/>
                </a:cubicBezTo>
                <a:cubicBezTo>
                  <a:pt x="2779210" y="685162"/>
                  <a:pt x="2778023" y="671341"/>
                  <a:pt x="2777519" y="657861"/>
                </a:cubicBezTo>
                <a:cubicBezTo>
                  <a:pt x="2773998" y="551552"/>
                  <a:pt x="2796756" y="444205"/>
                  <a:pt x="2846299" y="346909"/>
                </a:cubicBezTo>
                <a:cubicBezTo>
                  <a:pt x="2875853" y="289045"/>
                  <a:pt x="2915133" y="234416"/>
                  <a:pt x="2963453" y="186096"/>
                </a:cubicBezTo>
                <a:cubicBezTo>
                  <a:pt x="3089802" y="59747"/>
                  <a:pt x="3256087" y="-2251"/>
                  <a:pt x="3421630" y="6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3E3EFEB5-C1BA-430C-6E17-405C1E24EF6D}"/>
              </a:ext>
            </a:extLst>
          </p:cNvPr>
          <p:cNvSpPr/>
          <p:nvPr/>
        </p:nvSpPr>
        <p:spPr>
          <a:xfrm>
            <a:off x="5535513" y="3032591"/>
            <a:ext cx="1126041" cy="112604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83E753BE-879F-F4BC-CFF3-ABCACE1DE12B}"/>
              </a:ext>
            </a:extLst>
          </p:cNvPr>
          <p:cNvSpPr/>
          <p:nvPr/>
        </p:nvSpPr>
        <p:spPr>
          <a:xfrm>
            <a:off x="4131303" y="1618542"/>
            <a:ext cx="1126038" cy="112604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81FC247F-421D-B412-875B-01A18E37B36E}"/>
              </a:ext>
            </a:extLst>
          </p:cNvPr>
          <p:cNvSpPr/>
          <p:nvPr/>
        </p:nvSpPr>
        <p:spPr>
          <a:xfrm>
            <a:off x="6941522" y="4449773"/>
            <a:ext cx="1126041" cy="11260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98CA3F02-362D-005C-7139-3EFC289F41BF}"/>
              </a:ext>
            </a:extLst>
          </p:cNvPr>
          <p:cNvSpPr/>
          <p:nvPr/>
        </p:nvSpPr>
        <p:spPr>
          <a:xfrm>
            <a:off x="4123312" y="4449772"/>
            <a:ext cx="1126041" cy="11260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D33EA995-C2F7-C444-1099-C658477399DF}"/>
              </a:ext>
            </a:extLst>
          </p:cNvPr>
          <p:cNvSpPr/>
          <p:nvPr/>
        </p:nvSpPr>
        <p:spPr>
          <a:xfrm>
            <a:off x="6941521" y="1618544"/>
            <a:ext cx="1126041" cy="11260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27" name="Graphic 26" descr="Briefcase with solid fill">
            <a:extLst>
              <a:ext uri="{FF2B5EF4-FFF2-40B4-BE49-F238E27FC236}">
                <a16:creationId xmlns:a16="http://schemas.microsoft.com/office/drawing/2014/main" id="{EFAA8865-E923-3AFE-9028-63F5686BF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40180" y="4648431"/>
            <a:ext cx="728724" cy="728724"/>
          </a:xfrm>
          <a:prstGeom prst="rect">
            <a:avLst/>
          </a:prstGeom>
        </p:spPr>
      </p:pic>
      <p:pic>
        <p:nvPicPr>
          <p:cNvPr id="28" name="Graphic 27" descr="Tools with solid fill">
            <a:extLst>
              <a:ext uri="{FF2B5EF4-FFF2-40B4-BE49-F238E27FC236}">
                <a16:creationId xmlns:a16="http://schemas.microsoft.com/office/drawing/2014/main" id="{2836CBF0-CA95-E4B9-3CD5-133601553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21970" y="4648430"/>
            <a:ext cx="728724" cy="728724"/>
          </a:xfrm>
          <a:prstGeom prst="rect">
            <a:avLst/>
          </a:prstGeom>
        </p:spPr>
      </p:pic>
      <p:pic>
        <p:nvPicPr>
          <p:cNvPr id="29" name="Graphic 28" descr="Brain with solid fill">
            <a:extLst>
              <a:ext uri="{FF2B5EF4-FFF2-40B4-BE49-F238E27FC236}">
                <a16:creationId xmlns:a16="http://schemas.microsoft.com/office/drawing/2014/main" id="{9E49EA04-C9EC-D7A5-0B85-056B47AE3B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40179" y="1817202"/>
            <a:ext cx="728724" cy="728724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20476963-38A7-9BDC-5C71-DAA5D021FF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7380" y="3186991"/>
            <a:ext cx="817240" cy="81724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C299A00-241B-D370-1325-72B27679FDF9}"/>
              </a:ext>
            </a:extLst>
          </p:cNvPr>
          <p:cNvGrpSpPr/>
          <p:nvPr/>
        </p:nvGrpSpPr>
        <p:grpSpPr>
          <a:xfrm>
            <a:off x="453873" y="4369002"/>
            <a:ext cx="2926080" cy="1290153"/>
            <a:chOff x="332936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DE601F-A528-4195-5FD0-2264CFC89A6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DDB116-3BCD-F8A1-C369-4E3671A579E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025A6A-BEA5-427E-958C-D4A8AFE754A7}"/>
              </a:ext>
            </a:extLst>
          </p:cNvPr>
          <p:cNvGrpSpPr/>
          <p:nvPr/>
        </p:nvGrpSpPr>
        <p:grpSpPr>
          <a:xfrm>
            <a:off x="453873" y="153492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20CAF3-0B0D-F5B6-79B5-928AEB379DD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D87D82-0C08-B7A6-CDEE-BFD944F77C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8DA343D-9591-3B41-00CC-5FFB4FF86AE6}"/>
              </a:ext>
            </a:extLst>
          </p:cNvPr>
          <p:cNvGrpSpPr/>
          <p:nvPr/>
        </p:nvGrpSpPr>
        <p:grpSpPr>
          <a:xfrm>
            <a:off x="8812047" y="4369002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309EB9-4D0B-7D60-A2B4-0C16003BEDB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9FCDCC-2232-31C7-F345-ED469976BC6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C3932F-7523-6F8D-1D1C-4843057636D2}"/>
              </a:ext>
            </a:extLst>
          </p:cNvPr>
          <p:cNvGrpSpPr/>
          <p:nvPr/>
        </p:nvGrpSpPr>
        <p:grpSpPr>
          <a:xfrm>
            <a:off x="8812047" y="153492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445A6F4-284D-6329-B2DB-0D256CD771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F794166-64BA-4E55-8316-E3DEA55648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7" descr="Bullseye with solid fill">
            <a:extLst>
              <a:ext uri="{FF2B5EF4-FFF2-40B4-BE49-F238E27FC236}">
                <a16:creationId xmlns:a16="http://schemas.microsoft.com/office/drawing/2014/main" id="{826BA2B6-B2A3-15B9-6432-3623C700A9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29960" y="1817200"/>
            <a:ext cx="728724" cy="7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5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0FC3A-8DFF-0C76-4657-AE4204CC4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BD0D-8140-0E93-410C-14271705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Network Wheel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BA3D8F5-0E06-5C93-7CBA-57998B818196}"/>
              </a:ext>
            </a:extLst>
          </p:cNvPr>
          <p:cNvGrpSpPr/>
          <p:nvPr/>
        </p:nvGrpSpPr>
        <p:grpSpPr>
          <a:xfrm>
            <a:off x="473467" y="4369002"/>
            <a:ext cx="2926080" cy="1290153"/>
            <a:chOff x="332936" y="2947244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378E41-9434-E10E-894F-4ADEF43AAF6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80D2C1-B7FC-9605-A5E9-7C0D327B94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0E9CC1-3D8A-DBB5-1519-72C287BB7BDA}"/>
              </a:ext>
            </a:extLst>
          </p:cNvPr>
          <p:cNvGrpSpPr/>
          <p:nvPr/>
        </p:nvGrpSpPr>
        <p:grpSpPr>
          <a:xfrm>
            <a:off x="473467" y="1534920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7F9B893-53A6-28C2-93F9-2B41160016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073B9DC-CC99-E3D9-AF0D-3C26242061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F60AB08-34E1-1BA7-A8E2-5A65EE5D3935}"/>
              </a:ext>
            </a:extLst>
          </p:cNvPr>
          <p:cNvGrpSpPr/>
          <p:nvPr/>
        </p:nvGrpSpPr>
        <p:grpSpPr>
          <a:xfrm>
            <a:off x="8831641" y="4369002"/>
            <a:ext cx="2926080" cy="1290153"/>
            <a:chOff x="332936" y="2947244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956886-700D-1A14-57DA-F2F1480CF51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6BD0FE0-6623-6E3E-5CF9-D91AA038702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277161D-4367-C16C-2D1C-BDD24EFDE748}"/>
              </a:ext>
            </a:extLst>
          </p:cNvPr>
          <p:cNvGrpSpPr/>
          <p:nvPr/>
        </p:nvGrpSpPr>
        <p:grpSpPr>
          <a:xfrm>
            <a:off x="8831641" y="1534920"/>
            <a:ext cx="2926080" cy="1290153"/>
            <a:chOff x="332936" y="2627766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23190DF-D664-3B41-307F-BE351CBB38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70DAE92-4D02-4FDA-6B15-AC05278B7C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FBF1272-C58F-9906-EC55-13AEE24947B5}"/>
              </a:ext>
            </a:extLst>
          </p:cNvPr>
          <p:cNvSpPr/>
          <p:nvPr/>
        </p:nvSpPr>
        <p:spPr>
          <a:xfrm>
            <a:off x="4038600" y="1540059"/>
            <a:ext cx="4114800" cy="4111626"/>
          </a:xfrm>
          <a:custGeom>
            <a:avLst/>
            <a:gdLst>
              <a:gd name="connsiteX0" fmla="*/ 3421630 w 4046588"/>
              <a:gd name="connsiteY0" fmla="*/ 63 h 4043467"/>
              <a:gd name="connsiteX1" fmla="*/ 3875359 w 4046588"/>
              <a:gd name="connsiteY1" fmla="*/ 199899 h 4043467"/>
              <a:gd name="connsiteX2" fmla="*/ 3893464 w 4046588"/>
              <a:gd name="connsiteY2" fmla="*/ 1051225 h 4043467"/>
              <a:gd name="connsiteX3" fmla="*/ 3707207 w 4046588"/>
              <a:gd name="connsiteY3" fmla="*/ 1198257 h 4043467"/>
              <a:gd name="connsiteX4" fmla="*/ 3390623 w 4046588"/>
              <a:gd name="connsiteY4" fmla="*/ 1270281 h 4043467"/>
              <a:gd name="connsiteX5" fmla="*/ 3350012 w 4046588"/>
              <a:gd name="connsiteY5" fmla="*/ 1267575 h 4043467"/>
              <a:gd name="connsiteX6" fmla="*/ 3327830 w 4046588"/>
              <a:gd name="connsiteY6" fmla="*/ 1264857 h 4043467"/>
              <a:gd name="connsiteX7" fmla="*/ 3283806 w 4046588"/>
              <a:gd name="connsiteY7" fmla="*/ 1261129 h 4043467"/>
              <a:gd name="connsiteX8" fmla="*/ 2834055 w 4046588"/>
              <a:gd name="connsiteY8" fmla="*/ 1447220 h 4043467"/>
              <a:gd name="connsiteX9" fmla="*/ 2792732 w 4046588"/>
              <a:gd name="connsiteY9" fmla="*/ 1493318 h 4043467"/>
              <a:gd name="connsiteX10" fmla="*/ 2732615 w 4046588"/>
              <a:gd name="connsiteY10" fmla="*/ 1581063 h 4043467"/>
              <a:gd name="connsiteX11" fmla="*/ 2679776 w 4046588"/>
              <a:gd name="connsiteY11" fmla="*/ 2356323 h 4043467"/>
              <a:gd name="connsiteX12" fmla="*/ 2828780 w 4046588"/>
              <a:gd name="connsiteY12" fmla="*/ 2594454 h 4043467"/>
              <a:gd name="connsiteX13" fmla="*/ 2854533 w 4046588"/>
              <a:gd name="connsiteY13" fmla="*/ 2618158 h 4043467"/>
              <a:gd name="connsiteX14" fmla="*/ 3278315 w 4046588"/>
              <a:gd name="connsiteY14" fmla="*/ 2780363 h 4043467"/>
              <a:gd name="connsiteX15" fmla="*/ 3322343 w 4046588"/>
              <a:gd name="connsiteY15" fmla="*/ 2776583 h 4043467"/>
              <a:gd name="connsiteX16" fmla="*/ 3344527 w 4046588"/>
              <a:gd name="connsiteY16" fmla="*/ 2774181 h 4043467"/>
              <a:gd name="connsiteX17" fmla="*/ 3385313 w 4046588"/>
              <a:gd name="connsiteY17" fmla="*/ 2771257 h 4043467"/>
              <a:gd name="connsiteX18" fmla="*/ 3701472 w 4046588"/>
              <a:gd name="connsiteY18" fmla="*/ 2842572 h 4043467"/>
              <a:gd name="connsiteX19" fmla="*/ 3857544 w 4046588"/>
              <a:gd name="connsiteY19" fmla="*/ 2956641 h 4043467"/>
              <a:gd name="connsiteX20" fmla="*/ 3842338 w 4046588"/>
              <a:gd name="connsiteY20" fmla="*/ 3868223 h 4043467"/>
              <a:gd name="connsiteX21" fmla="*/ 2990821 w 4046588"/>
              <a:gd name="connsiteY21" fmla="*/ 3886124 h 4043467"/>
              <a:gd name="connsiteX22" fmla="*/ 2843665 w 4046588"/>
              <a:gd name="connsiteY22" fmla="*/ 3699356 h 4043467"/>
              <a:gd name="connsiteX23" fmla="*/ 2772009 w 4046588"/>
              <a:gd name="connsiteY23" fmla="*/ 3382856 h 4043467"/>
              <a:gd name="connsiteX24" fmla="*/ 2774592 w 4046588"/>
              <a:gd name="connsiteY24" fmla="*/ 3342412 h 4043467"/>
              <a:gd name="connsiteX25" fmla="*/ 2776994 w 4046588"/>
              <a:gd name="connsiteY25" fmla="*/ 3320227 h 4043467"/>
              <a:gd name="connsiteX26" fmla="*/ 2781115 w 4046588"/>
              <a:gd name="connsiteY26" fmla="*/ 3275857 h 4043467"/>
              <a:gd name="connsiteX27" fmla="*/ 2611577 w 4046588"/>
              <a:gd name="connsiteY27" fmla="*/ 2844401 h 4043467"/>
              <a:gd name="connsiteX28" fmla="*/ 2595035 w 4046588"/>
              <a:gd name="connsiteY28" fmla="*/ 2826152 h 4043467"/>
              <a:gd name="connsiteX29" fmla="*/ 2367994 w 4046588"/>
              <a:gd name="connsiteY29" fmla="*/ 2681408 h 4043467"/>
              <a:gd name="connsiteX30" fmla="*/ 1666480 w 4046588"/>
              <a:gd name="connsiteY30" fmla="*/ 2685059 h 4043467"/>
              <a:gd name="connsiteX31" fmla="*/ 1445244 w 4046588"/>
              <a:gd name="connsiteY31" fmla="*/ 2828186 h 4043467"/>
              <a:gd name="connsiteX32" fmla="*/ 1426803 w 4046588"/>
              <a:gd name="connsiteY32" fmla="*/ 2848333 h 4043467"/>
              <a:gd name="connsiteX33" fmla="*/ 1258811 w 4046588"/>
              <a:gd name="connsiteY33" fmla="*/ 3278279 h 4043467"/>
              <a:gd name="connsiteX34" fmla="*/ 1262539 w 4046588"/>
              <a:gd name="connsiteY34" fmla="*/ 3322303 h 4043467"/>
              <a:gd name="connsiteX35" fmla="*/ 1265086 w 4046588"/>
              <a:gd name="connsiteY35" fmla="*/ 3344314 h 4043467"/>
              <a:gd name="connsiteX36" fmla="*/ 1268134 w 4046588"/>
              <a:gd name="connsiteY36" fmla="*/ 3385267 h 4043467"/>
              <a:gd name="connsiteX37" fmla="*/ 1198500 w 4046588"/>
              <a:gd name="connsiteY37" fmla="*/ 3698436 h 4043467"/>
              <a:gd name="connsiteX38" fmla="*/ 1082541 w 4046588"/>
              <a:gd name="connsiteY38" fmla="*/ 3857372 h 4043467"/>
              <a:gd name="connsiteX39" fmla="*/ 172852 w 4046588"/>
              <a:gd name="connsiteY39" fmla="*/ 3845786 h 4043467"/>
              <a:gd name="connsiteX40" fmla="*/ 154579 w 4046588"/>
              <a:gd name="connsiteY40" fmla="*/ 2990877 h 4043467"/>
              <a:gd name="connsiteX41" fmla="*/ 344249 w 4046588"/>
              <a:gd name="connsiteY41" fmla="*/ 2843161 h 4043467"/>
              <a:gd name="connsiteX42" fmla="*/ 656395 w 4046588"/>
              <a:gd name="connsiteY42" fmla="*/ 2773528 h 4043467"/>
              <a:gd name="connsiteX43" fmla="*/ 696835 w 4046588"/>
              <a:gd name="connsiteY43" fmla="*/ 2776064 h 4043467"/>
              <a:gd name="connsiteX44" fmla="*/ 719018 w 4046588"/>
              <a:gd name="connsiteY44" fmla="*/ 2778781 h 4043467"/>
              <a:gd name="connsiteX45" fmla="*/ 763041 w 4046588"/>
              <a:gd name="connsiteY45" fmla="*/ 2782510 h 4043467"/>
              <a:gd name="connsiteX46" fmla="*/ 1191109 w 4046588"/>
              <a:gd name="connsiteY46" fmla="*/ 2616396 h 4043467"/>
              <a:gd name="connsiteX47" fmla="*/ 1213134 w 4046588"/>
              <a:gd name="connsiteY47" fmla="*/ 2596759 h 4043467"/>
              <a:gd name="connsiteX48" fmla="*/ 1357458 w 4046588"/>
              <a:gd name="connsiteY48" fmla="*/ 2371597 h 4043467"/>
              <a:gd name="connsiteX49" fmla="*/ 1369626 w 4046588"/>
              <a:gd name="connsiteY49" fmla="*/ 1694651 h 4043467"/>
              <a:gd name="connsiteX50" fmla="*/ 1218409 w 4046588"/>
              <a:gd name="connsiteY50" fmla="*/ 1449525 h 4043467"/>
              <a:gd name="connsiteX51" fmla="*/ 1198625 w 4046588"/>
              <a:gd name="connsiteY51" fmla="*/ 1431449 h 4043467"/>
              <a:gd name="connsiteX52" fmla="*/ 768533 w 4046588"/>
              <a:gd name="connsiteY52" fmla="*/ 1263275 h 4043467"/>
              <a:gd name="connsiteX53" fmla="*/ 724505 w 4046588"/>
              <a:gd name="connsiteY53" fmla="*/ 1267055 h 4043467"/>
              <a:gd name="connsiteX54" fmla="*/ 702320 w 4046588"/>
              <a:gd name="connsiteY54" fmla="*/ 1269457 h 4043467"/>
              <a:gd name="connsiteX55" fmla="*/ 661534 w 4046588"/>
              <a:gd name="connsiteY55" fmla="*/ 1272381 h 4043467"/>
              <a:gd name="connsiteX56" fmla="*/ 339916 w 4046588"/>
              <a:gd name="connsiteY56" fmla="*/ 1197998 h 4043467"/>
              <a:gd name="connsiteX57" fmla="*/ 189645 w 4046588"/>
              <a:gd name="connsiteY57" fmla="*/ 1086656 h 4043467"/>
              <a:gd name="connsiteX58" fmla="*/ 206559 w 4046588"/>
              <a:gd name="connsiteY58" fmla="*/ 171660 h 4043467"/>
              <a:gd name="connsiteX59" fmla="*/ 1052615 w 4046588"/>
              <a:gd name="connsiteY59" fmla="*/ 155127 h 4043467"/>
              <a:gd name="connsiteX60" fmla="*/ 1199431 w 4046588"/>
              <a:gd name="connsiteY60" fmla="*/ 338824 h 4043467"/>
              <a:gd name="connsiteX61" fmla="*/ 1273815 w 4046588"/>
              <a:gd name="connsiteY61" fmla="*/ 660101 h 4043467"/>
              <a:gd name="connsiteX62" fmla="*/ 1271061 w 4046588"/>
              <a:gd name="connsiteY62" fmla="*/ 700715 h 4043467"/>
              <a:gd name="connsiteX63" fmla="*/ 1268659 w 4046588"/>
              <a:gd name="connsiteY63" fmla="*/ 722900 h 4043467"/>
              <a:gd name="connsiteX64" fmla="*/ 1264880 w 4046588"/>
              <a:gd name="connsiteY64" fmla="*/ 766928 h 4043467"/>
              <a:gd name="connsiteX65" fmla="*/ 1425379 w 4046588"/>
              <a:gd name="connsiteY65" fmla="*/ 1189005 h 4043467"/>
              <a:gd name="connsiteX66" fmla="*/ 1450618 w 4046588"/>
              <a:gd name="connsiteY66" fmla="*/ 1216975 h 4043467"/>
              <a:gd name="connsiteX67" fmla="*/ 1718094 w 4046588"/>
              <a:gd name="connsiteY67" fmla="*/ 1375517 h 4043467"/>
              <a:gd name="connsiteX68" fmla="*/ 2323021 w 4046588"/>
              <a:gd name="connsiteY68" fmla="*/ 1376701 h 4043467"/>
              <a:gd name="connsiteX69" fmla="*/ 2600921 w 4046588"/>
              <a:gd name="connsiteY69" fmla="*/ 1215111 h 4043467"/>
              <a:gd name="connsiteX70" fmla="*/ 2663078 w 4046588"/>
              <a:gd name="connsiteY70" fmla="*/ 1141357 h 4043467"/>
              <a:gd name="connsiteX71" fmla="*/ 2786842 w 4046588"/>
              <a:gd name="connsiteY71" fmla="*/ 765531 h 4043467"/>
              <a:gd name="connsiteX72" fmla="*/ 2783114 w 4046588"/>
              <a:gd name="connsiteY72" fmla="*/ 720824 h 4043467"/>
              <a:gd name="connsiteX73" fmla="*/ 2780567 w 4046588"/>
              <a:gd name="connsiteY73" fmla="*/ 698813 h 4043467"/>
              <a:gd name="connsiteX74" fmla="*/ 2777519 w 4046588"/>
              <a:gd name="connsiteY74" fmla="*/ 657861 h 4043467"/>
              <a:gd name="connsiteX75" fmla="*/ 2846299 w 4046588"/>
              <a:gd name="connsiteY75" fmla="*/ 346909 h 4043467"/>
              <a:gd name="connsiteX76" fmla="*/ 2963453 w 4046588"/>
              <a:gd name="connsiteY76" fmla="*/ 186096 h 4043467"/>
              <a:gd name="connsiteX77" fmla="*/ 3421630 w 4046588"/>
              <a:gd name="connsiteY77" fmla="*/ 63 h 404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046588" h="4043467">
                <a:moveTo>
                  <a:pt x="3421630" y="63"/>
                </a:moveTo>
                <a:cubicBezTo>
                  <a:pt x="3587174" y="2377"/>
                  <a:pt x="3751976" y="69003"/>
                  <a:pt x="3875359" y="199899"/>
                </a:cubicBezTo>
                <a:cubicBezTo>
                  <a:pt x="4096376" y="434234"/>
                  <a:pt x="4104520" y="807766"/>
                  <a:pt x="3893464" y="1051225"/>
                </a:cubicBezTo>
                <a:cubicBezTo>
                  <a:pt x="3839333" y="1113882"/>
                  <a:pt x="3775656" y="1162552"/>
                  <a:pt x="3707207" y="1198257"/>
                </a:cubicBezTo>
                <a:cubicBezTo>
                  <a:pt x="3608546" y="1249848"/>
                  <a:pt x="3499320" y="1274143"/>
                  <a:pt x="3390623" y="1270281"/>
                </a:cubicBezTo>
                <a:cubicBezTo>
                  <a:pt x="3376972" y="1269948"/>
                  <a:pt x="3363492" y="1269103"/>
                  <a:pt x="3350012" y="1267575"/>
                </a:cubicBezTo>
                <a:cubicBezTo>
                  <a:pt x="3342504" y="1266896"/>
                  <a:pt x="3335337" y="1266218"/>
                  <a:pt x="3327830" y="1264857"/>
                </a:cubicBezTo>
                <a:cubicBezTo>
                  <a:pt x="3312985" y="1262989"/>
                  <a:pt x="3298652" y="1261291"/>
                  <a:pt x="3283806" y="1261129"/>
                </a:cubicBezTo>
                <a:cubicBezTo>
                  <a:pt x="3121184" y="1261053"/>
                  <a:pt x="2958355" y="1322920"/>
                  <a:pt x="2834055" y="1447220"/>
                </a:cubicBezTo>
                <a:cubicBezTo>
                  <a:pt x="2819029" y="1462245"/>
                  <a:pt x="2805540" y="1477441"/>
                  <a:pt x="2792732" y="1493318"/>
                </a:cubicBezTo>
                <a:cubicBezTo>
                  <a:pt x="2769338" y="1521146"/>
                  <a:pt x="2749697" y="1550679"/>
                  <a:pt x="2732615" y="1581063"/>
                </a:cubicBezTo>
                <a:cubicBezTo>
                  <a:pt x="2591015" y="1817485"/>
                  <a:pt x="2572929" y="2106735"/>
                  <a:pt x="2679776" y="2356323"/>
                </a:cubicBezTo>
                <a:cubicBezTo>
                  <a:pt x="2710441" y="2443333"/>
                  <a:pt x="2759368" y="2525043"/>
                  <a:pt x="2828780" y="2594454"/>
                </a:cubicBezTo>
                <a:cubicBezTo>
                  <a:pt x="2836966" y="2602640"/>
                  <a:pt x="2845664" y="2610314"/>
                  <a:pt x="2854533" y="2618158"/>
                </a:cubicBezTo>
                <a:cubicBezTo>
                  <a:pt x="2975114" y="2726105"/>
                  <a:pt x="3126613" y="2780622"/>
                  <a:pt x="3278315" y="2780363"/>
                </a:cubicBezTo>
                <a:cubicBezTo>
                  <a:pt x="3292990" y="2780696"/>
                  <a:pt x="3307666" y="2778640"/>
                  <a:pt x="3322343" y="2776583"/>
                </a:cubicBezTo>
                <a:cubicBezTo>
                  <a:pt x="3329510" y="2775897"/>
                  <a:pt x="3337019" y="2774527"/>
                  <a:pt x="3344527" y="2774181"/>
                </a:cubicBezTo>
                <a:cubicBezTo>
                  <a:pt x="3358009" y="2772638"/>
                  <a:pt x="3371832" y="2771435"/>
                  <a:pt x="3385313" y="2771257"/>
                </a:cubicBezTo>
                <a:cubicBezTo>
                  <a:pt x="3493844" y="2767439"/>
                  <a:pt x="3603041" y="2791266"/>
                  <a:pt x="3701472" y="2842572"/>
                </a:cubicBezTo>
                <a:cubicBezTo>
                  <a:pt x="3757596" y="2871719"/>
                  <a:pt x="3810303" y="2909401"/>
                  <a:pt x="3857544" y="2956641"/>
                </a:cubicBezTo>
                <a:cubicBezTo>
                  <a:pt x="4109948" y="3209045"/>
                  <a:pt x="4105612" y="3621662"/>
                  <a:pt x="3842338" y="3868223"/>
                </a:cubicBezTo>
                <a:cubicBezTo>
                  <a:pt x="3607917" y="4089341"/>
                  <a:pt x="3234034" y="4097238"/>
                  <a:pt x="2990821" y="3886124"/>
                </a:cubicBezTo>
                <a:cubicBezTo>
                  <a:pt x="2928227" y="3831726"/>
                  <a:pt x="2879290" y="3767763"/>
                  <a:pt x="2843665" y="3699356"/>
                </a:cubicBezTo>
                <a:cubicBezTo>
                  <a:pt x="2792018" y="3600584"/>
                  <a:pt x="2768191" y="3491387"/>
                  <a:pt x="2772009" y="3382856"/>
                </a:cubicBezTo>
                <a:cubicBezTo>
                  <a:pt x="2772187" y="3369375"/>
                  <a:pt x="2773048" y="3355894"/>
                  <a:pt x="2774592" y="3342412"/>
                </a:cubicBezTo>
                <a:cubicBezTo>
                  <a:pt x="2775108" y="3334733"/>
                  <a:pt x="2775966" y="3327736"/>
                  <a:pt x="2776994" y="3320227"/>
                </a:cubicBezTo>
                <a:cubicBezTo>
                  <a:pt x="2779050" y="3305551"/>
                  <a:pt x="2781106" y="3290874"/>
                  <a:pt x="2781115" y="3275857"/>
                </a:cubicBezTo>
                <a:cubicBezTo>
                  <a:pt x="2781205" y="3120914"/>
                  <a:pt x="2724130" y="2966174"/>
                  <a:pt x="2611577" y="2844401"/>
                </a:cubicBezTo>
                <a:cubicBezTo>
                  <a:pt x="2606120" y="2838261"/>
                  <a:pt x="2600833" y="2831950"/>
                  <a:pt x="2595035" y="2826152"/>
                </a:cubicBezTo>
                <a:cubicBezTo>
                  <a:pt x="2528694" y="2759810"/>
                  <a:pt x="2451079" y="2711905"/>
                  <a:pt x="2367994" y="2681408"/>
                </a:cubicBezTo>
                <a:cubicBezTo>
                  <a:pt x="2144851" y="2582565"/>
                  <a:pt x="1888715" y="2583909"/>
                  <a:pt x="1666480" y="2685059"/>
                </a:cubicBezTo>
                <a:cubicBezTo>
                  <a:pt x="1586089" y="2715992"/>
                  <a:pt x="1510297" y="2763133"/>
                  <a:pt x="1445244" y="2828186"/>
                </a:cubicBezTo>
                <a:cubicBezTo>
                  <a:pt x="1438585" y="2834845"/>
                  <a:pt x="1432779" y="2841674"/>
                  <a:pt x="1426803" y="2848333"/>
                </a:cubicBezTo>
                <a:cubicBezTo>
                  <a:pt x="1314961" y="2969725"/>
                  <a:pt x="1258730" y="3123848"/>
                  <a:pt x="1258811" y="3278279"/>
                </a:cubicBezTo>
                <a:cubicBezTo>
                  <a:pt x="1258632" y="3292784"/>
                  <a:pt x="1260671" y="3307458"/>
                  <a:pt x="1262539" y="3322303"/>
                </a:cubicBezTo>
                <a:cubicBezTo>
                  <a:pt x="1263388" y="3329299"/>
                  <a:pt x="1264578" y="3336977"/>
                  <a:pt x="1265086" y="3344314"/>
                </a:cubicBezTo>
                <a:cubicBezTo>
                  <a:pt x="1266614" y="3357794"/>
                  <a:pt x="1267800" y="3371616"/>
                  <a:pt x="1268134" y="3385267"/>
                </a:cubicBezTo>
                <a:cubicBezTo>
                  <a:pt x="1271655" y="3492599"/>
                  <a:pt x="1248555" y="3600629"/>
                  <a:pt x="1198500" y="3698436"/>
                </a:cubicBezTo>
                <a:cubicBezTo>
                  <a:pt x="1169287" y="3755619"/>
                  <a:pt x="1130691" y="3809223"/>
                  <a:pt x="1082541" y="3857372"/>
                </a:cubicBezTo>
                <a:cubicBezTo>
                  <a:pt x="830697" y="4109217"/>
                  <a:pt x="419962" y="4105531"/>
                  <a:pt x="172852" y="3845786"/>
                </a:cubicBezTo>
                <a:cubicBezTo>
                  <a:pt x="-50212" y="3611111"/>
                  <a:pt x="-58525" y="3235020"/>
                  <a:pt x="154579" y="2990877"/>
                </a:cubicBezTo>
                <a:cubicBezTo>
                  <a:pt x="209733" y="2927536"/>
                  <a:pt x="274435" y="2878866"/>
                  <a:pt x="344249" y="2843161"/>
                </a:cubicBezTo>
                <a:cubicBezTo>
                  <a:pt x="441885" y="2793276"/>
                  <a:pt x="549404" y="2769665"/>
                  <a:pt x="656395" y="2773528"/>
                </a:cubicBezTo>
                <a:cubicBezTo>
                  <a:pt x="669875" y="2773690"/>
                  <a:pt x="683356" y="2774536"/>
                  <a:pt x="696835" y="2776064"/>
                </a:cubicBezTo>
                <a:cubicBezTo>
                  <a:pt x="704343" y="2776742"/>
                  <a:pt x="711510" y="2777420"/>
                  <a:pt x="719018" y="2778781"/>
                </a:cubicBezTo>
                <a:cubicBezTo>
                  <a:pt x="733691" y="2780820"/>
                  <a:pt x="748195" y="2782348"/>
                  <a:pt x="763041" y="2782510"/>
                </a:cubicBezTo>
                <a:cubicBezTo>
                  <a:pt x="916619" y="2782761"/>
                  <a:pt x="1070059" y="2727213"/>
                  <a:pt x="1191109" y="2616396"/>
                </a:cubicBezTo>
                <a:cubicBezTo>
                  <a:pt x="1198451" y="2609736"/>
                  <a:pt x="1206133" y="2603759"/>
                  <a:pt x="1213134" y="2596759"/>
                </a:cubicBezTo>
                <a:cubicBezTo>
                  <a:pt x="1279382" y="2530511"/>
                  <a:pt x="1326865" y="2453694"/>
                  <a:pt x="1357458" y="2371597"/>
                </a:cubicBezTo>
                <a:cubicBezTo>
                  <a:pt x="1453996" y="2157044"/>
                  <a:pt x="1458576" y="1911315"/>
                  <a:pt x="1369626" y="1694651"/>
                </a:cubicBezTo>
                <a:cubicBezTo>
                  <a:pt x="1339987" y="1604911"/>
                  <a:pt x="1289867" y="1520983"/>
                  <a:pt x="1218409" y="1449525"/>
                </a:cubicBezTo>
                <a:cubicBezTo>
                  <a:pt x="1212099" y="1443215"/>
                  <a:pt x="1205276" y="1437418"/>
                  <a:pt x="1198625" y="1431449"/>
                </a:cubicBezTo>
                <a:cubicBezTo>
                  <a:pt x="1077022" y="1319408"/>
                  <a:pt x="923135" y="1262844"/>
                  <a:pt x="768533" y="1263275"/>
                </a:cubicBezTo>
                <a:cubicBezTo>
                  <a:pt x="753857" y="1262943"/>
                  <a:pt x="739181" y="1264999"/>
                  <a:pt x="724505" y="1267055"/>
                </a:cubicBezTo>
                <a:cubicBezTo>
                  <a:pt x="717337" y="1267742"/>
                  <a:pt x="709828" y="1269111"/>
                  <a:pt x="702320" y="1269457"/>
                </a:cubicBezTo>
                <a:cubicBezTo>
                  <a:pt x="688838" y="1271000"/>
                  <a:pt x="675015" y="1272203"/>
                  <a:pt x="661534" y="1272381"/>
                </a:cubicBezTo>
                <a:cubicBezTo>
                  <a:pt x="550956" y="1276541"/>
                  <a:pt x="439882" y="1251180"/>
                  <a:pt x="339916" y="1197998"/>
                </a:cubicBezTo>
                <a:cubicBezTo>
                  <a:pt x="286181" y="1168849"/>
                  <a:pt x="235180" y="1132190"/>
                  <a:pt x="189645" y="1086656"/>
                </a:cubicBezTo>
                <a:cubicBezTo>
                  <a:pt x="-64124" y="832887"/>
                  <a:pt x="-58251" y="418052"/>
                  <a:pt x="206559" y="171660"/>
                </a:cubicBezTo>
                <a:cubicBezTo>
                  <a:pt x="440296" y="-46045"/>
                  <a:pt x="810594" y="-53428"/>
                  <a:pt x="1052615" y="155127"/>
                </a:cubicBezTo>
                <a:cubicBezTo>
                  <a:pt x="1114868" y="208843"/>
                  <a:pt x="1163636" y="271270"/>
                  <a:pt x="1199431" y="338824"/>
                </a:cubicBezTo>
                <a:cubicBezTo>
                  <a:pt x="1252614" y="438790"/>
                  <a:pt x="1277633" y="549863"/>
                  <a:pt x="1273815" y="660101"/>
                </a:cubicBezTo>
                <a:cubicBezTo>
                  <a:pt x="1273466" y="673752"/>
                  <a:pt x="1272605" y="687233"/>
                  <a:pt x="1271061" y="700715"/>
                </a:cubicBezTo>
                <a:cubicBezTo>
                  <a:pt x="1270716" y="708224"/>
                  <a:pt x="1269688" y="715392"/>
                  <a:pt x="1268659" y="722900"/>
                </a:cubicBezTo>
                <a:cubicBezTo>
                  <a:pt x="1266603" y="737577"/>
                  <a:pt x="1264888" y="751911"/>
                  <a:pt x="1264880" y="766928"/>
                </a:cubicBezTo>
                <a:cubicBezTo>
                  <a:pt x="1264450" y="918118"/>
                  <a:pt x="1318456" y="1068764"/>
                  <a:pt x="1425379" y="1189005"/>
                </a:cubicBezTo>
                <a:cubicBezTo>
                  <a:pt x="1433906" y="1198556"/>
                  <a:pt x="1441579" y="1207937"/>
                  <a:pt x="1450618" y="1216975"/>
                </a:cubicBezTo>
                <a:cubicBezTo>
                  <a:pt x="1527704" y="1294061"/>
                  <a:pt x="1619991" y="1346736"/>
                  <a:pt x="1718094" y="1375517"/>
                </a:cubicBezTo>
                <a:cubicBezTo>
                  <a:pt x="1912583" y="1449804"/>
                  <a:pt x="2128446" y="1449849"/>
                  <a:pt x="2323021" y="1376701"/>
                </a:cubicBezTo>
                <a:cubicBezTo>
                  <a:pt x="2424911" y="1348486"/>
                  <a:pt x="2520843" y="1295190"/>
                  <a:pt x="2600921" y="1215111"/>
                </a:cubicBezTo>
                <a:cubicBezTo>
                  <a:pt x="2624142" y="1191891"/>
                  <a:pt x="2644463" y="1167136"/>
                  <a:pt x="2663078" y="1141357"/>
                </a:cubicBezTo>
                <a:cubicBezTo>
                  <a:pt x="2745051" y="1030051"/>
                  <a:pt x="2786765" y="897949"/>
                  <a:pt x="2786842" y="765531"/>
                </a:cubicBezTo>
                <a:cubicBezTo>
                  <a:pt x="2786851" y="750514"/>
                  <a:pt x="2785153" y="735499"/>
                  <a:pt x="2783114" y="720824"/>
                </a:cubicBezTo>
                <a:cubicBezTo>
                  <a:pt x="2782265" y="713828"/>
                  <a:pt x="2781075" y="706150"/>
                  <a:pt x="2780567" y="698813"/>
                </a:cubicBezTo>
                <a:cubicBezTo>
                  <a:pt x="2779210" y="685162"/>
                  <a:pt x="2778023" y="671341"/>
                  <a:pt x="2777519" y="657861"/>
                </a:cubicBezTo>
                <a:cubicBezTo>
                  <a:pt x="2773998" y="551552"/>
                  <a:pt x="2796756" y="444205"/>
                  <a:pt x="2846299" y="346909"/>
                </a:cubicBezTo>
                <a:cubicBezTo>
                  <a:pt x="2875853" y="289045"/>
                  <a:pt x="2915133" y="234416"/>
                  <a:pt x="2963453" y="186096"/>
                </a:cubicBezTo>
                <a:cubicBezTo>
                  <a:pt x="3089802" y="59747"/>
                  <a:pt x="3256087" y="-2251"/>
                  <a:pt x="3421630" y="6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31CE693-5A69-1B01-EE4B-18FE736A09C5}"/>
              </a:ext>
            </a:extLst>
          </p:cNvPr>
          <p:cNvSpPr/>
          <p:nvPr/>
        </p:nvSpPr>
        <p:spPr>
          <a:xfrm>
            <a:off x="5535513" y="3032591"/>
            <a:ext cx="1126041" cy="112604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1" name="Circle">
            <a:extLst>
              <a:ext uri="{FF2B5EF4-FFF2-40B4-BE49-F238E27FC236}">
                <a16:creationId xmlns:a16="http://schemas.microsoft.com/office/drawing/2014/main" id="{85B0CE2F-6E75-41D3-B564-BCDD1D7E6704}"/>
              </a:ext>
            </a:extLst>
          </p:cNvPr>
          <p:cNvSpPr/>
          <p:nvPr/>
        </p:nvSpPr>
        <p:spPr>
          <a:xfrm>
            <a:off x="4131303" y="1618542"/>
            <a:ext cx="1126038" cy="112604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2" name="Circle">
            <a:extLst>
              <a:ext uri="{FF2B5EF4-FFF2-40B4-BE49-F238E27FC236}">
                <a16:creationId xmlns:a16="http://schemas.microsoft.com/office/drawing/2014/main" id="{BE152834-642E-C3CE-BC1B-EDBAB3EF316A}"/>
              </a:ext>
            </a:extLst>
          </p:cNvPr>
          <p:cNvSpPr/>
          <p:nvPr/>
        </p:nvSpPr>
        <p:spPr>
          <a:xfrm>
            <a:off x="6941522" y="4449773"/>
            <a:ext cx="1126041" cy="11260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8AF9ECE0-3552-5EF1-3E40-DC48C42E9149}"/>
              </a:ext>
            </a:extLst>
          </p:cNvPr>
          <p:cNvSpPr/>
          <p:nvPr/>
        </p:nvSpPr>
        <p:spPr>
          <a:xfrm>
            <a:off x="4123312" y="4449772"/>
            <a:ext cx="1126041" cy="11260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4" name="Circle">
            <a:extLst>
              <a:ext uri="{FF2B5EF4-FFF2-40B4-BE49-F238E27FC236}">
                <a16:creationId xmlns:a16="http://schemas.microsoft.com/office/drawing/2014/main" id="{7FED4C9D-3F57-A4FA-79B0-C69C835DE377}"/>
              </a:ext>
            </a:extLst>
          </p:cNvPr>
          <p:cNvSpPr/>
          <p:nvPr/>
        </p:nvSpPr>
        <p:spPr>
          <a:xfrm>
            <a:off x="6941521" y="1618544"/>
            <a:ext cx="1126041" cy="1126041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25" name="Graphic 24" descr="Briefcase with solid fill">
            <a:extLst>
              <a:ext uri="{FF2B5EF4-FFF2-40B4-BE49-F238E27FC236}">
                <a16:creationId xmlns:a16="http://schemas.microsoft.com/office/drawing/2014/main" id="{3C1BBE62-0514-E1B5-F7AC-952A90DAF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140180" y="4648431"/>
            <a:ext cx="728724" cy="728724"/>
          </a:xfrm>
          <a:prstGeom prst="rect">
            <a:avLst/>
          </a:prstGeom>
        </p:spPr>
      </p:pic>
      <p:pic>
        <p:nvPicPr>
          <p:cNvPr id="52" name="Graphic 51" descr="Tools with solid fill">
            <a:extLst>
              <a:ext uri="{FF2B5EF4-FFF2-40B4-BE49-F238E27FC236}">
                <a16:creationId xmlns:a16="http://schemas.microsoft.com/office/drawing/2014/main" id="{F9D4A83D-6D37-010C-3B5C-58C99C9BFF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21970" y="4648430"/>
            <a:ext cx="728724" cy="728724"/>
          </a:xfrm>
          <a:prstGeom prst="rect">
            <a:avLst/>
          </a:prstGeom>
        </p:spPr>
      </p:pic>
      <p:pic>
        <p:nvPicPr>
          <p:cNvPr id="53" name="Graphic 52" descr="Brain with solid fill">
            <a:extLst>
              <a:ext uri="{FF2B5EF4-FFF2-40B4-BE49-F238E27FC236}">
                <a16:creationId xmlns:a16="http://schemas.microsoft.com/office/drawing/2014/main" id="{56E2D7CE-A416-964D-03CD-4E3C5660FE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40179" y="1817202"/>
            <a:ext cx="728724" cy="728724"/>
          </a:xfrm>
          <a:prstGeom prst="rect">
            <a:avLst/>
          </a:prstGeom>
        </p:spPr>
      </p:pic>
      <p:pic>
        <p:nvPicPr>
          <p:cNvPr id="54" name="Graphic 53" descr="Lightbulb">
            <a:extLst>
              <a:ext uri="{FF2B5EF4-FFF2-40B4-BE49-F238E27FC236}">
                <a16:creationId xmlns:a16="http://schemas.microsoft.com/office/drawing/2014/main" id="{6D871052-E661-212B-1C77-AA502BCFBB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7380" y="3186991"/>
            <a:ext cx="817240" cy="817240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EC38E8A2-B8C8-1290-1EA2-B2EEBDBA42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29960" y="1817200"/>
            <a:ext cx="728724" cy="72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2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10065</TotalTime>
  <Words>376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GeosansLight</vt:lpstr>
      <vt:lpstr>Helvetica</vt:lpstr>
      <vt:lpstr>Template PresentationGO</vt:lpstr>
      <vt:lpstr>Template PresentationGO Dark</vt:lpstr>
      <vt:lpstr>Designed by PresentationGO</vt:lpstr>
      <vt:lpstr>4-Step Network Wheel – Slide Template</vt:lpstr>
      <vt:lpstr>4-Step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Network Wheel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2025-07-02T02:01:41Z</dcterms:modified>
  <cp:category>Charts &amp; Diagrams</cp:category>
</cp:coreProperties>
</file>