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48" r:id="rId4"/>
    <p:sldId id="882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26700"/>
    <a:srgbClr val="CEBA8B"/>
    <a:srgbClr val="F595A6"/>
    <a:srgbClr val="D0BA94"/>
    <a:srgbClr val="941651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76" d="100"/>
          <a:sy n="76" d="100"/>
        </p:scale>
        <p:origin x="792" y="2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0610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8F6B28-29EA-49AB-0315-DDE6B0062D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FFDB49-CB88-1AE7-DD14-97AA9B5D8B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F32840-8641-B192-467E-D6ED1C672F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84FB34-B763-E7BA-78B4-CCAA18815D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4660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137160"/>
            <a:ext cx="9797831" cy="707886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3887" y="845046"/>
            <a:ext cx="9797831" cy="523220"/>
          </a:xfrm>
        </p:spPr>
        <p:txBody>
          <a:bodyPr wrap="square">
            <a:spAutoFit/>
          </a:bodyPr>
          <a:lstStyle>
            <a:lvl1pPr marL="0" indent="0" algn="l">
              <a:buNone/>
              <a:defRPr sz="2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grpSp>
        <p:nvGrpSpPr>
          <p:cNvPr id="6" name="Group 5"/>
          <p:cNvGrpSpPr/>
          <p:nvPr userDrawn="1"/>
        </p:nvGrpSpPr>
        <p:grpSpPr>
          <a:xfrm>
            <a:off x="328169" y="6237312"/>
            <a:ext cx="439241" cy="439240"/>
            <a:chOff x="186858" y="6096003"/>
            <a:chExt cx="580550" cy="580549"/>
          </a:xfrm>
          <a:solidFill>
            <a:schemeClr val="bg1">
              <a:lumMod val="75000"/>
              <a:alpha val="25000"/>
            </a:schemeClr>
          </a:solidFill>
        </p:grpSpPr>
        <p:sp>
          <p:nvSpPr>
            <p:cNvPr id="7" name="Rectangle 6"/>
            <p:cNvSpPr/>
            <p:nvPr userDrawn="1"/>
          </p:nvSpPr>
          <p:spPr>
            <a:xfrm>
              <a:off x="186859" y="6096003"/>
              <a:ext cx="580549" cy="58054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>
                <a:latin typeface="GeosansLight" panose="02000603020000020003"/>
              </a:endParaRPr>
            </a:p>
          </p:txBody>
        </p:sp>
        <p:sp>
          <p:nvSpPr>
            <p:cNvPr id="8" name="Rectangle 7"/>
            <p:cNvSpPr/>
            <p:nvPr userDrawn="1"/>
          </p:nvSpPr>
          <p:spPr>
            <a:xfrm>
              <a:off x="186858" y="6612049"/>
              <a:ext cx="580549" cy="6450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/>
            </a:p>
          </p:txBody>
        </p:sp>
      </p:grp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28169" y="6237312"/>
            <a:ext cx="439241" cy="390437"/>
          </a:xfrm>
          <a:prstGeom prst="rect">
            <a:avLst/>
          </a:prstGeom>
        </p:spPr>
        <p:txBody>
          <a:bodyPr anchor="ctr"/>
          <a:lstStyle>
            <a:lvl1pPr algn="ctr">
              <a:defRPr sz="1400">
                <a:solidFill>
                  <a:srgbClr val="2F3A46"/>
                </a:solidFill>
              </a:defRPr>
            </a:lvl1pPr>
          </a:lstStyle>
          <a:p>
            <a:fld id="{F68327C5-B821-4FE9-A59A-A60D9EB59A9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00" b="19391"/>
          <a:stretch/>
        </p:blipFill>
        <p:spPr>
          <a:xfrm>
            <a:off x="11096512" y="5774480"/>
            <a:ext cx="1095488" cy="108352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88488" y="229538"/>
            <a:ext cx="1627773" cy="451143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10522767" y="95859"/>
            <a:ext cx="1593494" cy="720080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886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4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70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3-Step Network Wheel – Slide Template</a:t>
            </a: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BA0D5904-B9A6-E3F7-0280-B9B8A382FB50}"/>
              </a:ext>
            </a:extLst>
          </p:cNvPr>
          <p:cNvSpPr/>
          <p:nvPr/>
        </p:nvSpPr>
        <p:spPr>
          <a:xfrm>
            <a:off x="3819291" y="1534920"/>
            <a:ext cx="4553419" cy="4114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19" h="21144" extrusionOk="0">
                <a:moveTo>
                  <a:pt x="20524" y="1907"/>
                </a:moveTo>
                <a:cubicBezTo>
                  <a:pt x="19794" y="272"/>
                  <a:pt x="18007" y="-330"/>
                  <a:pt x="16604" y="554"/>
                </a:cubicBezTo>
                <a:cubicBezTo>
                  <a:pt x="15890" y="1005"/>
                  <a:pt x="15416" y="1750"/>
                  <a:pt x="15236" y="2580"/>
                </a:cubicBezTo>
                <a:cubicBezTo>
                  <a:pt x="15222" y="2648"/>
                  <a:pt x="15209" y="2713"/>
                  <a:pt x="15198" y="2780"/>
                </a:cubicBezTo>
                <a:lnTo>
                  <a:pt x="15191" y="2831"/>
                </a:lnTo>
                <a:cubicBezTo>
                  <a:pt x="15156" y="3056"/>
                  <a:pt x="15107" y="3278"/>
                  <a:pt x="15029" y="3486"/>
                </a:cubicBezTo>
                <a:cubicBezTo>
                  <a:pt x="14793" y="4117"/>
                  <a:pt x="14378" y="4666"/>
                  <a:pt x="13806" y="5025"/>
                </a:cubicBezTo>
                <a:cubicBezTo>
                  <a:pt x="13522" y="5202"/>
                  <a:pt x="13225" y="5321"/>
                  <a:pt x="12923" y="5380"/>
                </a:cubicBezTo>
                <a:cubicBezTo>
                  <a:pt x="12398" y="5484"/>
                  <a:pt x="11863" y="5376"/>
                  <a:pt x="11367" y="5158"/>
                </a:cubicBezTo>
                <a:cubicBezTo>
                  <a:pt x="11038" y="5015"/>
                  <a:pt x="10681" y="4937"/>
                  <a:pt x="10307" y="4943"/>
                </a:cubicBezTo>
                <a:cubicBezTo>
                  <a:pt x="9865" y="4949"/>
                  <a:pt x="9451" y="5072"/>
                  <a:pt x="9081" y="5280"/>
                </a:cubicBezTo>
                <a:cubicBezTo>
                  <a:pt x="8396" y="5468"/>
                  <a:pt x="7650" y="5372"/>
                  <a:pt x="6993" y="4943"/>
                </a:cubicBezTo>
                <a:cubicBezTo>
                  <a:pt x="6426" y="4574"/>
                  <a:pt x="6016" y="4017"/>
                  <a:pt x="5789" y="3384"/>
                </a:cubicBezTo>
                <a:cubicBezTo>
                  <a:pt x="5713" y="3174"/>
                  <a:pt x="5667" y="2950"/>
                  <a:pt x="5637" y="2725"/>
                </a:cubicBezTo>
                <a:lnTo>
                  <a:pt x="5629" y="2674"/>
                </a:lnTo>
                <a:cubicBezTo>
                  <a:pt x="5620" y="2607"/>
                  <a:pt x="5608" y="2539"/>
                  <a:pt x="5595" y="2472"/>
                </a:cubicBezTo>
                <a:cubicBezTo>
                  <a:pt x="5417" y="1595"/>
                  <a:pt x="4910" y="803"/>
                  <a:pt x="4135" y="350"/>
                </a:cubicBezTo>
                <a:cubicBezTo>
                  <a:pt x="2853" y="-397"/>
                  <a:pt x="1233" y="89"/>
                  <a:pt x="453" y="1452"/>
                </a:cubicBezTo>
                <a:cubicBezTo>
                  <a:pt x="-428" y="2990"/>
                  <a:pt x="20" y="5025"/>
                  <a:pt x="1411" y="5933"/>
                </a:cubicBezTo>
                <a:cubicBezTo>
                  <a:pt x="2119" y="6394"/>
                  <a:pt x="2931" y="6474"/>
                  <a:pt x="3657" y="6225"/>
                </a:cubicBezTo>
                <a:cubicBezTo>
                  <a:pt x="3716" y="6204"/>
                  <a:pt x="3774" y="6184"/>
                  <a:pt x="3830" y="6160"/>
                </a:cubicBezTo>
                <a:lnTo>
                  <a:pt x="3873" y="6141"/>
                </a:lnTo>
                <a:cubicBezTo>
                  <a:pt x="4062" y="6062"/>
                  <a:pt x="4258" y="5994"/>
                  <a:pt x="4458" y="5964"/>
                </a:cubicBezTo>
                <a:cubicBezTo>
                  <a:pt x="5061" y="5872"/>
                  <a:pt x="5693" y="5994"/>
                  <a:pt x="6259" y="6366"/>
                </a:cubicBezTo>
                <a:cubicBezTo>
                  <a:pt x="6873" y="6766"/>
                  <a:pt x="7300" y="7384"/>
                  <a:pt x="7514" y="8082"/>
                </a:cubicBezTo>
                <a:cubicBezTo>
                  <a:pt x="7514" y="8110"/>
                  <a:pt x="7510" y="8139"/>
                  <a:pt x="7510" y="8167"/>
                </a:cubicBezTo>
                <a:cubicBezTo>
                  <a:pt x="7521" y="9165"/>
                  <a:pt x="7941" y="10051"/>
                  <a:pt x="8587" y="10624"/>
                </a:cubicBezTo>
                <a:cubicBezTo>
                  <a:pt x="8889" y="10892"/>
                  <a:pt x="9148" y="11218"/>
                  <a:pt x="9328" y="11598"/>
                </a:cubicBezTo>
                <a:cubicBezTo>
                  <a:pt x="9531" y="12028"/>
                  <a:pt x="9649" y="12520"/>
                  <a:pt x="9657" y="13041"/>
                </a:cubicBezTo>
                <a:cubicBezTo>
                  <a:pt x="9667" y="13920"/>
                  <a:pt x="9357" y="14722"/>
                  <a:pt x="8850" y="15306"/>
                </a:cubicBezTo>
                <a:cubicBezTo>
                  <a:pt x="8805" y="15359"/>
                  <a:pt x="8752" y="15406"/>
                  <a:pt x="8702" y="15450"/>
                </a:cubicBezTo>
                <a:cubicBezTo>
                  <a:pt x="8676" y="15473"/>
                  <a:pt x="8649" y="15497"/>
                  <a:pt x="8623" y="15520"/>
                </a:cubicBezTo>
                <a:cubicBezTo>
                  <a:pt x="8576" y="15565"/>
                  <a:pt x="8533" y="15610"/>
                  <a:pt x="8487" y="15657"/>
                </a:cubicBezTo>
                <a:cubicBezTo>
                  <a:pt x="7908" y="16279"/>
                  <a:pt x="7563" y="17173"/>
                  <a:pt x="7616" y="18154"/>
                </a:cubicBezTo>
                <a:cubicBezTo>
                  <a:pt x="7703" y="19773"/>
                  <a:pt x="8905" y="21089"/>
                  <a:pt x="10347" y="21142"/>
                </a:cubicBezTo>
                <a:cubicBezTo>
                  <a:pt x="11973" y="21203"/>
                  <a:pt x="13297" y="19726"/>
                  <a:pt x="13277" y="17918"/>
                </a:cubicBezTo>
                <a:cubicBezTo>
                  <a:pt x="13266" y="16997"/>
                  <a:pt x="12909" y="16173"/>
                  <a:pt x="12348" y="15601"/>
                </a:cubicBezTo>
                <a:cubicBezTo>
                  <a:pt x="12302" y="15557"/>
                  <a:pt x="12257" y="15512"/>
                  <a:pt x="12210" y="15469"/>
                </a:cubicBezTo>
                <a:cubicBezTo>
                  <a:pt x="12184" y="15446"/>
                  <a:pt x="12157" y="15424"/>
                  <a:pt x="12130" y="15402"/>
                </a:cubicBezTo>
                <a:cubicBezTo>
                  <a:pt x="12077" y="15357"/>
                  <a:pt x="12024" y="15312"/>
                  <a:pt x="11977" y="15261"/>
                </a:cubicBezTo>
                <a:cubicBezTo>
                  <a:pt x="11456" y="14691"/>
                  <a:pt x="11129" y="13900"/>
                  <a:pt x="11120" y="13020"/>
                </a:cubicBezTo>
                <a:cubicBezTo>
                  <a:pt x="11116" y="12657"/>
                  <a:pt x="11167" y="12308"/>
                  <a:pt x="11264" y="11981"/>
                </a:cubicBezTo>
                <a:cubicBezTo>
                  <a:pt x="11431" y="11416"/>
                  <a:pt x="11770" y="10941"/>
                  <a:pt x="12173" y="10555"/>
                </a:cubicBezTo>
                <a:cubicBezTo>
                  <a:pt x="12671" y="10082"/>
                  <a:pt x="13019" y="9420"/>
                  <a:pt x="13134" y="8672"/>
                </a:cubicBezTo>
                <a:cubicBezTo>
                  <a:pt x="13154" y="8537"/>
                  <a:pt x="13172" y="8400"/>
                  <a:pt x="13208" y="8270"/>
                </a:cubicBezTo>
                <a:cubicBezTo>
                  <a:pt x="13419" y="7527"/>
                  <a:pt x="13869" y="6868"/>
                  <a:pt x="14521" y="6455"/>
                </a:cubicBezTo>
                <a:cubicBezTo>
                  <a:pt x="15204" y="6025"/>
                  <a:pt x="15979" y="5947"/>
                  <a:pt x="16678" y="6170"/>
                </a:cubicBezTo>
                <a:cubicBezTo>
                  <a:pt x="16742" y="6190"/>
                  <a:pt x="16803" y="6219"/>
                  <a:pt x="16863" y="6247"/>
                </a:cubicBezTo>
                <a:cubicBezTo>
                  <a:pt x="16894" y="6262"/>
                  <a:pt x="16925" y="6276"/>
                  <a:pt x="16956" y="6290"/>
                </a:cubicBezTo>
                <a:cubicBezTo>
                  <a:pt x="17012" y="6315"/>
                  <a:pt x="17070" y="6337"/>
                  <a:pt x="17128" y="6357"/>
                </a:cubicBezTo>
                <a:cubicBezTo>
                  <a:pt x="17891" y="6633"/>
                  <a:pt x="18755" y="6545"/>
                  <a:pt x="19498" y="6025"/>
                </a:cubicBezTo>
                <a:cubicBezTo>
                  <a:pt x="20718" y="5172"/>
                  <a:pt x="21172" y="3356"/>
                  <a:pt x="20524" y="190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  <a:effectLst>
            <a:innerShdw blurRad="63500" dist="50800" dir="2700000">
              <a:prstClr val="black">
                <a:alpha val="15000"/>
              </a:prstClr>
            </a:inn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875F73D4-8C0E-8AD8-CD7A-832290C5AB71}"/>
              </a:ext>
            </a:extLst>
          </p:cNvPr>
          <p:cNvSpPr/>
          <p:nvPr/>
        </p:nvSpPr>
        <p:spPr>
          <a:xfrm>
            <a:off x="3898719" y="1614348"/>
            <a:ext cx="1080185" cy="1080187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FD44CB42-6FD6-8B0C-65D7-9F3619CD06E8}"/>
              </a:ext>
            </a:extLst>
          </p:cNvPr>
          <p:cNvSpPr/>
          <p:nvPr/>
        </p:nvSpPr>
        <p:spPr>
          <a:xfrm>
            <a:off x="7214228" y="1614348"/>
            <a:ext cx="1080185" cy="1080187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0DEAC358-ECAA-F8F3-2C49-A647C85B9CC6}"/>
              </a:ext>
            </a:extLst>
          </p:cNvPr>
          <p:cNvSpPr/>
          <p:nvPr/>
        </p:nvSpPr>
        <p:spPr>
          <a:xfrm>
            <a:off x="5526939" y="2567452"/>
            <a:ext cx="1080185" cy="1080187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E8F1FE71-601B-8657-0158-6C2BF6788ABF}"/>
              </a:ext>
            </a:extLst>
          </p:cNvPr>
          <p:cNvSpPr/>
          <p:nvPr/>
        </p:nvSpPr>
        <p:spPr>
          <a:xfrm>
            <a:off x="5555908" y="4502102"/>
            <a:ext cx="1080185" cy="1080187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pic>
        <p:nvPicPr>
          <p:cNvPr id="13" name="Graphic 12" descr="User with solid fill">
            <a:extLst>
              <a:ext uri="{FF2B5EF4-FFF2-40B4-BE49-F238E27FC236}">
                <a16:creationId xmlns:a16="http://schemas.microsoft.com/office/drawing/2014/main" id="{31A5DC44-AD83-416A-5A19-905EEFC9A9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406900" y="1805273"/>
            <a:ext cx="693614" cy="693614"/>
          </a:xfrm>
          <a:prstGeom prst="rect">
            <a:avLst/>
          </a:prstGeom>
        </p:spPr>
      </p:pic>
      <p:pic>
        <p:nvPicPr>
          <p:cNvPr id="14" name="Graphic 13" descr="Open folder with solid fill">
            <a:extLst>
              <a:ext uri="{FF2B5EF4-FFF2-40B4-BE49-F238E27FC236}">
                <a16:creationId xmlns:a16="http://schemas.microsoft.com/office/drawing/2014/main" id="{FB4EA118-83BF-298B-4014-54056B9F11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750505" y="4697489"/>
            <a:ext cx="693614" cy="693614"/>
          </a:xfrm>
          <a:prstGeom prst="rect">
            <a:avLst/>
          </a:prstGeom>
        </p:spPr>
      </p:pic>
      <p:pic>
        <p:nvPicPr>
          <p:cNvPr id="15" name="Graphic 14" descr="Envelope with solid fill">
            <a:extLst>
              <a:ext uri="{FF2B5EF4-FFF2-40B4-BE49-F238E27FC236}">
                <a16:creationId xmlns:a16="http://schemas.microsoft.com/office/drawing/2014/main" id="{8192EFDD-181D-50BA-FA58-5D08FB59C6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092004" y="1809207"/>
            <a:ext cx="693614" cy="693614"/>
          </a:xfrm>
          <a:prstGeom prst="rect">
            <a:avLst/>
          </a:prstGeom>
        </p:spPr>
      </p:pic>
      <p:pic>
        <p:nvPicPr>
          <p:cNvPr id="16" name="Graphic 15" descr="World with solid fill">
            <a:extLst>
              <a:ext uri="{FF2B5EF4-FFF2-40B4-BE49-F238E27FC236}">
                <a16:creationId xmlns:a16="http://schemas.microsoft.com/office/drawing/2014/main" id="{2510F4F1-122E-F9D7-DE75-BEFB03A6537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5609971" y="2648328"/>
            <a:ext cx="914400" cy="9144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65D8F6C2-C242-FDB2-67B2-EF64978DAC9D}"/>
              </a:ext>
            </a:extLst>
          </p:cNvPr>
          <p:cNvGrpSpPr/>
          <p:nvPr/>
        </p:nvGrpSpPr>
        <p:grpSpPr>
          <a:xfrm>
            <a:off x="612757" y="1633960"/>
            <a:ext cx="2492527" cy="1474819"/>
            <a:chOff x="332936" y="2627766"/>
            <a:chExt cx="2926080" cy="1474819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EEEF25A-87F3-B2DA-7E21-EBB5537C8CD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CC96EA2-5E16-65A5-A898-BD873E0922F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5D0EAFC-2F89-113C-A752-1CCE678B92D3}"/>
              </a:ext>
            </a:extLst>
          </p:cNvPr>
          <p:cNvGrpSpPr/>
          <p:nvPr/>
        </p:nvGrpSpPr>
        <p:grpSpPr>
          <a:xfrm>
            <a:off x="7408212" y="4399400"/>
            <a:ext cx="2926080" cy="1290153"/>
            <a:chOff x="332936" y="2947244"/>
            <a:chExt cx="2926080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754CECC-D278-EA26-1FBE-F9C51BE77E3D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837907F-5ED9-6C34-3958-ABD4B8372626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CE2181E-ED74-07A6-CEA5-A1997C4BAE59}"/>
              </a:ext>
            </a:extLst>
          </p:cNvPr>
          <p:cNvGrpSpPr/>
          <p:nvPr/>
        </p:nvGrpSpPr>
        <p:grpSpPr>
          <a:xfrm>
            <a:off x="9086716" y="1633960"/>
            <a:ext cx="2492527" cy="1474819"/>
            <a:chOff x="332936" y="2627766"/>
            <a:chExt cx="2926080" cy="1474819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0EEF8E4-175D-F72D-7BE4-107FFCCDFF5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rgbClr val="FF0000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137C462-7D51-D3FB-34C1-6013B8EC715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27345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EF1750-1ECD-87F6-F76D-EEF84E5BC9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F7642-A307-5E0E-BC0D-3B6C5A050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3-Step Network Wheel – Slide Template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056D232-4010-A066-5A3A-8679694EB998}"/>
              </a:ext>
            </a:extLst>
          </p:cNvPr>
          <p:cNvGrpSpPr/>
          <p:nvPr/>
        </p:nvGrpSpPr>
        <p:grpSpPr>
          <a:xfrm>
            <a:off x="612757" y="1633960"/>
            <a:ext cx="2492527" cy="1474819"/>
            <a:chOff x="332936" y="2627766"/>
            <a:chExt cx="2926080" cy="1474819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6AB6A11-F234-9735-A7BD-DF1E0728C98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499017C-D692-A5B7-47C5-CD8135AB8FB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0673806-9F3C-4C05-DC2E-C0025A0018EE}"/>
              </a:ext>
            </a:extLst>
          </p:cNvPr>
          <p:cNvGrpSpPr/>
          <p:nvPr/>
        </p:nvGrpSpPr>
        <p:grpSpPr>
          <a:xfrm>
            <a:off x="7408212" y="4399400"/>
            <a:ext cx="2926080" cy="1290153"/>
            <a:chOff x="332936" y="2947244"/>
            <a:chExt cx="2926080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452DBBA-C425-2EB3-9C59-218E5B15167E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77C3E1B-E542-DB57-C564-0D0E4CF96025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92A6AE7-3BD5-8EF0-9DAA-057F3A60EC9C}"/>
              </a:ext>
            </a:extLst>
          </p:cNvPr>
          <p:cNvGrpSpPr/>
          <p:nvPr/>
        </p:nvGrpSpPr>
        <p:grpSpPr>
          <a:xfrm>
            <a:off x="9086716" y="1633960"/>
            <a:ext cx="2492527" cy="1474819"/>
            <a:chOff x="332936" y="2627766"/>
            <a:chExt cx="2926080" cy="1474819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89EF061-CBB4-9A2E-20A9-29CAFEE15FC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0DEE46D-A210-AC06-A660-9A29EDADA63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6" name="Shape">
            <a:extLst>
              <a:ext uri="{FF2B5EF4-FFF2-40B4-BE49-F238E27FC236}">
                <a16:creationId xmlns:a16="http://schemas.microsoft.com/office/drawing/2014/main" id="{C41E4293-FAEC-D0C7-32C5-8D9400462091}"/>
              </a:ext>
            </a:extLst>
          </p:cNvPr>
          <p:cNvSpPr/>
          <p:nvPr/>
        </p:nvSpPr>
        <p:spPr>
          <a:xfrm>
            <a:off x="3819291" y="1534920"/>
            <a:ext cx="4553419" cy="4114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19" h="21144" extrusionOk="0">
                <a:moveTo>
                  <a:pt x="20524" y="1907"/>
                </a:moveTo>
                <a:cubicBezTo>
                  <a:pt x="19794" y="272"/>
                  <a:pt x="18007" y="-330"/>
                  <a:pt x="16604" y="554"/>
                </a:cubicBezTo>
                <a:cubicBezTo>
                  <a:pt x="15890" y="1005"/>
                  <a:pt x="15416" y="1750"/>
                  <a:pt x="15236" y="2580"/>
                </a:cubicBezTo>
                <a:cubicBezTo>
                  <a:pt x="15222" y="2648"/>
                  <a:pt x="15209" y="2713"/>
                  <a:pt x="15198" y="2780"/>
                </a:cubicBezTo>
                <a:lnTo>
                  <a:pt x="15191" y="2831"/>
                </a:lnTo>
                <a:cubicBezTo>
                  <a:pt x="15156" y="3056"/>
                  <a:pt x="15107" y="3278"/>
                  <a:pt x="15029" y="3486"/>
                </a:cubicBezTo>
                <a:cubicBezTo>
                  <a:pt x="14793" y="4117"/>
                  <a:pt x="14378" y="4666"/>
                  <a:pt x="13806" y="5025"/>
                </a:cubicBezTo>
                <a:cubicBezTo>
                  <a:pt x="13522" y="5202"/>
                  <a:pt x="13225" y="5321"/>
                  <a:pt x="12923" y="5380"/>
                </a:cubicBezTo>
                <a:cubicBezTo>
                  <a:pt x="12398" y="5484"/>
                  <a:pt x="11863" y="5376"/>
                  <a:pt x="11367" y="5158"/>
                </a:cubicBezTo>
                <a:cubicBezTo>
                  <a:pt x="11038" y="5015"/>
                  <a:pt x="10681" y="4937"/>
                  <a:pt x="10307" y="4943"/>
                </a:cubicBezTo>
                <a:cubicBezTo>
                  <a:pt x="9865" y="4949"/>
                  <a:pt x="9451" y="5072"/>
                  <a:pt x="9081" y="5280"/>
                </a:cubicBezTo>
                <a:cubicBezTo>
                  <a:pt x="8396" y="5468"/>
                  <a:pt x="7650" y="5372"/>
                  <a:pt x="6993" y="4943"/>
                </a:cubicBezTo>
                <a:cubicBezTo>
                  <a:pt x="6426" y="4574"/>
                  <a:pt x="6016" y="4017"/>
                  <a:pt x="5789" y="3384"/>
                </a:cubicBezTo>
                <a:cubicBezTo>
                  <a:pt x="5713" y="3174"/>
                  <a:pt x="5667" y="2950"/>
                  <a:pt x="5637" y="2725"/>
                </a:cubicBezTo>
                <a:lnTo>
                  <a:pt x="5629" y="2674"/>
                </a:lnTo>
                <a:cubicBezTo>
                  <a:pt x="5620" y="2607"/>
                  <a:pt x="5608" y="2539"/>
                  <a:pt x="5595" y="2472"/>
                </a:cubicBezTo>
                <a:cubicBezTo>
                  <a:pt x="5417" y="1595"/>
                  <a:pt x="4910" y="803"/>
                  <a:pt x="4135" y="350"/>
                </a:cubicBezTo>
                <a:cubicBezTo>
                  <a:pt x="2853" y="-397"/>
                  <a:pt x="1233" y="89"/>
                  <a:pt x="453" y="1452"/>
                </a:cubicBezTo>
                <a:cubicBezTo>
                  <a:pt x="-428" y="2990"/>
                  <a:pt x="20" y="5025"/>
                  <a:pt x="1411" y="5933"/>
                </a:cubicBezTo>
                <a:cubicBezTo>
                  <a:pt x="2119" y="6394"/>
                  <a:pt x="2931" y="6474"/>
                  <a:pt x="3657" y="6225"/>
                </a:cubicBezTo>
                <a:cubicBezTo>
                  <a:pt x="3716" y="6204"/>
                  <a:pt x="3774" y="6184"/>
                  <a:pt x="3830" y="6160"/>
                </a:cubicBezTo>
                <a:lnTo>
                  <a:pt x="3873" y="6141"/>
                </a:lnTo>
                <a:cubicBezTo>
                  <a:pt x="4062" y="6062"/>
                  <a:pt x="4258" y="5994"/>
                  <a:pt x="4458" y="5964"/>
                </a:cubicBezTo>
                <a:cubicBezTo>
                  <a:pt x="5061" y="5872"/>
                  <a:pt x="5693" y="5994"/>
                  <a:pt x="6259" y="6366"/>
                </a:cubicBezTo>
                <a:cubicBezTo>
                  <a:pt x="6873" y="6766"/>
                  <a:pt x="7300" y="7384"/>
                  <a:pt x="7514" y="8082"/>
                </a:cubicBezTo>
                <a:cubicBezTo>
                  <a:pt x="7514" y="8110"/>
                  <a:pt x="7510" y="8139"/>
                  <a:pt x="7510" y="8167"/>
                </a:cubicBezTo>
                <a:cubicBezTo>
                  <a:pt x="7521" y="9165"/>
                  <a:pt x="7941" y="10051"/>
                  <a:pt x="8587" y="10624"/>
                </a:cubicBezTo>
                <a:cubicBezTo>
                  <a:pt x="8889" y="10892"/>
                  <a:pt x="9148" y="11218"/>
                  <a:pt x="9328" y="11598"/>
                </a:cubicBezTo>
                <a:cubicBezTo>
                  <a:pt x="9531" y="12028"/>
                  <a:pt x="9649" y="12520"/>
                  <a:pt x="9657" y="13041"/>
                </a:cubicBezTo>
                <a:cubicBezTo>
                  <a:pt x="9667" y="13920"/>
                  <a:pt x="9357" y="14722"/>
                  <a:pt x="8850" y="15306"/>
                </a:cubicBezTo>
                <a:cubicBezTo>
                  <a:pt x="8805" y="15359"/>
                  <a:pt x="8752" y="15406"/>
                  <a:pt x="8702" y="15450"/>
                </a:cubicBezTo>
                <a:cubicBezTo>
                  <a:pt x="8676" y="15473"/>
                  <a:pt x="8649" y="15497"/>
                  <a:pt x="8623" y="15520"/>
                </a:cubicBezTo>
                <a:cubicBezTo>
                  <a:pt x="8576" y="15565"/>
                  <a:pt x="8533" y="15610"/>
                  <a:pt x="8487" y="15657"/>
                </a:cubicBezTo>
                <a:cubicBezTo>
                  <a:pt x="7908" y="16279"/>
                  <a:pt x="7563" y="17173"/>
                  <a:pt x="7616" y="18154"/>
                </a:cubicBezTo>
                <a:cubicBezTo>
                  <a:pt x="7703" y="19773"/>
                  <a:pt x="8905" y="21089"/>
                  <a:pt x="10347" y="21142"/>
                </a:cubicBezTo>
                <a:cubicBezTo>
                  <a:pt x="11973" y="21203"/>
                  <a:pt x="13297" y="19726"/>
                  <a:pt x="13277" y="17918"/>
                </a:cubicBezTo>
                <a:cubicBezTo>
                  <a:pt x="13266" y="16997"/>
                  <a:pt x="12909" y="16173"/>
                  <a:pt x="12348" y="15601"/>
                </a:cubicBezTo>
                <a:cubicBezTo>
                  <a:pt x="12302" y="15557"/>
                  <a:pt x="12257" y="15512"/>
                  <a:pt x="12210" y="15469"/>
                </a:cubicBezTo>
                <a:cubicBezTo>
                  <a:pt x="12184" y="15446"/>
                  <a:pt x="12157" y="15424"/>
                  <a:pt x="12130" y="15402"/>
                </a:cubicBezTo>
                <a:cubicBezTo>
                  <a:pt x="12077" y="15357"/>
                  <a:pt x="12024" y="15312"/>
                  <a:pt x="11977" y="15261"/>
                </a:cubicBezTo>
                <a:cubicBezTo>
                  <a:pt x="11456" y="14691"/>
                  <a:pt x="11129" y="13900"/>
                  <a:pt x="11120" y="13020"/>
                </a:cubicBezTo>
                <a:cubicBezTo>
                  <a:pt x="11116" y="12657"/>
                  <a:pt x="11167" y="12308"/>
                  <a:pt x="11264" y="11981"/>
                </a:cubicBezTo>
                <a:cubicBezTo>
                  <a:pt x="11431" y="11416"/>
                  <a:pt x="11770" y="10941"/>
                  <a:pt x="12173" y="10555"/>
                </a:cubicBezTo>
                <a:cubicBezTo>
                  <a:pt x="12671" y="10082"/>
                  <a:pt x="13019" y="9420"/>
                  <a:pt x="13134" y="8672"/>
                </a:cubicBezTo>
                <a:cubicBezTo>
                  <a:pt x="13154" y="8537"/>
                  <a:pt x="13172" y="8400"/>
                  <a:pt x="13208" y="8270"/>
                </a:cubicBezTo>
                <a:cubicBezTo>
                  <a:pt x="13419" y="7527"/>
                  <a:pt x="13869" y="6868"/>
                  <a:pt x="14521" y="6455"/>
                </a:cubicBezTo>
                <a:cubicBezTo>
                  <a:pt x="15204" y="6025"/>
                  <a:pt x="15979" y="5947"/>
                  <a:pt x="16678" y="6170"/>
                </a:cubicBezTo>
                <a:cubicBezTo>
                  <a:pt x="16742" y="6190"/>
                  <a:pt x="16803" y="6219"/>
                  <a:pt x="16863" y="6247"/>
                </a:cubicBezTo>
                <a:cubicBezTo>
                  <a:pt x="16894" y="6262"/>
                  <a:pt x="16925" y="6276"/>
                  <a:pt x="16956" y="6290"/>
                </a:cubicBezTo>
                <a:cubicBezTo>
                  <a:pt x="17012" y="6315"/>
                  <a:pt x="17070" y="6337"/>
                  <a:pt x="17128" y="6357"/>
                </a:cubicBezTo>
                <a:cubicBezTo>
                  <a:pt x="17891" y="6633"/>
                  <a:pt x="18755" y="6545"/>
                  <a:pt x="19498" y="6025"/>
                </a:cubicBezTo>
                <a:cubicBezTo>
                  <a:pt x="20718" y="5172"/>
                  <a:pt x="21172" y="3356"/>
                  <a:pt x="20524" y="190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  <a:effectLst>
            <a:innerShdw blurRad="63500" dist="50800" dir="2700000">
              <a:prstClr val="black">
                <a:alpha val="15000"/>
              </a:prstClr>
            </a:inn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A7AE8211-A264-AC4A-44D5-4B8D30FA31B5}"/>
              </a:ext>
            </a:extLst>
          </p:cNvPr>
          <p:cNvSpPr/>
          <p:nvPr/>
        </p:nvSpPr>
        <p:spPr>
          <a:xfrm>
            <a:off x="3898719" y="1614348"/>
            <a:ext cx="1080185" cy="1080187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26" name="Circle">
            <a:extLst>
              <a:ext uri="{FF2B5EF4-FFF2-40B4-BE49-F238E27FC236}">
                <a16:creationId xmlns:a16="http://schemas.microsoft.com/office/drawing/2014/main" id="{54734E1E-FDA6-5D6A-755D-87B1D744DB99}"/>
              </a:ext>
            </a:extLst>
          </p:cNvPr>
          <p:cNvSpPr/>
          <p:nvPr/>
        </p:nvSpPr>
        <p:spPr>
          <a:xfrm>
            <a:off x="7214228" y="1614348"/>
            <a:ext cx="1080185" cy="1080187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7" name="Circle">
            <a:extLst>
              <a:ext uri="{FF2B5EF4-FFF2-40B4-BE49-F238E27FC236}">
                <a16:creationId xmlns:a16="http://schemas.microsoft.com/office/drawing/2014/main" id="{E02ABC8C-6AB3-1BDB-175E-A6B7B499CF22}"/>
              </a:ext>
            </a:extLst>
          </p:cNvPr>
          <p:cNvSpPr/>
          <p:nvPr/>
        </p:nvSpPr>
        <p:spPr>
          <a:xfrm>
            <a:off x="5526939" y="2567452"/>
            <a:ext cx="1080185" cy="1080187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8" name="Circle">
            <a:extLst>
              <a:ext uri="{FF2B5EF4-FFF2-40B4-BE49-F238E27FC236}">
                <a16:creationId xmlns:a16="http://schemas.microsoft.com/office/drawing/2014/main" id="{4CC06DEC-888B-92A9-1BD8-80DB2F82B87B}"/>
              </a:ext>
            </a:extLst>
          </p:cNvPr>
          <p:cNvSpPr/>
          <p:nvPr/>
        </p:nvSpPr>
        <p:spPr>
          <a:xfrm>
            <a:off x="5555908" y="4502102"/>
            <a:ext cx="1080185" cy="1080187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pic>
        <p:nvPicPr>
          <p:cNvPr id="29" name="Graphic 28" descr="User with solid fill">
            <a:extLst>
              <a:ext uri="{FF2B5EF4-FFF2-40B4-BE49-F238E27FC236}">
                <a16:creationId xmlns:a16="http://schemas.microsoft.com/office/drawing/2014/main" id="{AAA5FE13-6D80-737C-C439-F6D3511398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406900" y="1805273"/>
            <a:ext cx="693614" cy="693614"/>
          </a:xfrm>
          <a:prstGeom prst="rect">
            <a:avLst/>
          </a:prstGeom>
        </p:spPr>
      </p:pic>
      <p:pic>
        <p:nvPicPr>
          <p:cNvPr id="30" name="Graphic 29" descr="Open folder with solid fill">
            <a:extLst>
              <a:ext uri="{FF2B5EF4-FFF2-40B4-BE49-F238E27FC236}">
                <a16:creationId xmlns:a16="http://schemas.microsoft.com/office/drawing/2014/main" id="{B45B39BD-CF8D-F23C-9055-74EE2094A1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750505" y="4697489"/>
            <a:ext cx="693614" cy="693614"/>
          </a:xfrm>
          <a:prstGeom prst="rect">
            <a:avLst/>
          </a:prstGeom>
        </p:spPr>
      </p:pic>
      <p:pic>
        <p:nvPicPr>
          <p:cNvPr id="31" name="Graphic 30" descr="Envelope with solid fill">
            <a:extLst>
              <a:ext uri="{FF2B5EF4-FFF2-40B4-BE49-F238E27FC236}">
                <a16:creationId xmlns:a16="http://schemas.microsoft.com/office/drawing/2014/main" id="{0F64DCCC-5DBF-3B3D-AD53-069D92B9C13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092004" y="1809207"/>
            <a:ext cx="693614" cy="693614"/>
          </a:xfrm>
          <a:prstGeom prst="rect">
            <a:avLst/>
          </a:prstGeom>
        </p:spPr>
      </p:pic>
      <p:pic>
        <p:nvPicPr>
          <p:cNvPr id="32" name="Graphic 31" descr="World with solid fill">
            <a:extLst>
              <a:ext uri="{FF2B5EF4-FFF2-40B4-BE49-F238E27FC236}">
                <a16:creationId xmlns:a16="http://schemas.microsoft.com/office/drawing/2014/main" id="{E93D034F-BD15-33B0-201D-A7EE281860D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5609971" y="264832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8442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10065</TotalTime>
  <Words>298</Words>
  <Application>Microsoft Office PowerPoint</Application>
  <PresentationFormat>Widescreen</PresentationFormat>
  <Paragraphs>21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GeosansLight</vt:lpstr>
      <vt:lpstr>Helvetica</vt:lpstr>
      <vt:lpstr>Template PresentationGO</vt:lpstr>
      <vt:lpstr>Template PresentationGO Dark</vt:lpstr>
      <vt:lpstr>Designed by PresentationGO</vt:lpstr>
      <vt:lpstr>3-Step Network Wheel – Slide Template</vt:lpstr>
      <vt:lpstr>3-Step Network Wheel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3-Step Network Wheel</dc:title>
  <dc:creator>PresentationGO.com</dc:creator>
  <dc:description>© Copyright PresentationGO.com - Do not distribute or sale without written permission.</dc:description>
  <cp:lastModifiedBy>Christophe Barroche</cp:lastModifiedBy>
  <cp:revision>59</cp:revision>
  <dcterms:created xsi:type="dcterms:W3CDTF">2014-11-26T05:14:11Z</dcterms:created>
  <dcterms:modified xsi:type="dcterms:W3CDTF">2025-07-02T02:00:06Z</dcterms:modified>
  <cp:category>Charts &amp; Diagrams</cp:category>
</cp:coreProperties>
</file>