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4" r:id="rId4"/>
    <p:sldId id="39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4FFBF-306F-8C27-78B0-EAB1B7259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BA4473-8468-D104-F43C-B13EBD611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C8E34-F403-97B4-F976-8F7976390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06B79-4006-17DA-3A48-5BD7DEF74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81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EC165-6874-61FB-F2E3-08B0E5BFC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B7397-5857-C125-96E1-97DA2B960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D1F448-1A1E-BC43-827B-82EBBC602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3DD43-3949-27DE-5685-6338FD7E7F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65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DDED8-E4AE-CB06-659A-445742DEA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153748-9135-428E-DDFB-284A16FD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Six-Level Tiered Pyramid – Slide Template</a:t>
            </a:r>
            <a:endParaRPr lang="fr-FR" dirty="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30F98956-CF85-F4ED-0A63-CAF2E64950FF}"/>
              </a:ext>
            </a:extLst>
          </p:cNvPr>
          <p:cNvSpPr/>
          <p:nvPr/>
        </p:nvSpPr>
        <p:spPr>
          <a:xfrm>
            <a:off x="3563429" y="4877777"/>
            <a:ext cx="5065141" cy="611671"/>
          </a:xfrm>
          <a:custGeom>
            <a:avLst/>
            <a:gdLst>
              <a:gd name="connsiteX0" fmla="*/ 4806608 w 5065141"/>
              <a:gd name="connsiteY0" fmla="*/ 46380 h 611671"/>
              <a:gd name="connsiteX1" fmla="*/ 4726234 w 5065141"/>
              <a:gd name="connsiteY1" fmla="*/ 0 h 611671"/>
              <a:gd name="connsiteX2" fmla="*/ 338908 w 5065141"/>
              <a:gd name="connsiteY2" fmla="*/ 0 h 611671"/>
              <a:gd name="connsiteX3" fmla="*/ 258534 w 5065141"/>
              <a:gd name="connsiteY3" fmla="*/ 46380 h 611671"/>
              <a:gd name="connsiteX4" fmla="*/ 12554 w 5065141"/>
              <a:gd name="connsiteY4" fmla="*/ 472291 h 611671"/>
              <a:gd name="connsiteX5" fmla="*/ 92928 w 5065141"/>
              <a:gd name="connsiteY5" fmla="*/ 611671 h 611671"/>
              <a:gd name="connsiteX6" fmla="*/ 4972214 w 5065141"/>
              <a:gd name="connsiteY6" fmla="*/ 611671 h 611671"/>
              <a:gd name="connsiteX7" fmla="*/ 5052588 w 5065141"/>
              <a:gd name="connsiteY7" fmla="*/ 472291 h 611671"/>
              <a:gd name="connsiteX8" fmla="*/ 4806608 w 5065141"/>
              <a:gd name="connsiteY8" fmla="*/ 4638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611671">
                <a:moveTo>
                  <a:pt x="4806608" y="46380"/>
                </a:moveTo>
                <a:cubicBezTo>
                  <a:pt x="4790096" y="17727"/>
                  <a:pt x="4759257" y="0"/>
                  <a:pt x="4726234" y="0"/>
                </a:cubicBezTo>
                <a:lnTo>
                  <a:pt x="338908" y="0"/>
                </a:lnTo>
                <a:cubicBezTo>
                  <a:pt x="305642" y="0"/>
                  <a:pt x="275046" y="17727"/>
                  <a:pt x="258534" y="46380"/>
                </a:cubicBezTo>
                <a:lnTo>
                  <a:pt x="12554" y="472291"/>
                </a:lnTo>
                <a:cubicBezTo>
                  <a:pt x="-23141" y="534211"/>
                  <a:pt x="21538" y="611671"/>
                  <a:pt x="92928" y="611671"/>
                </a:cubicBezTo>
                <a:lnTo>
                  <a:pt x="4972214" y="611671"/>
                </a:lnTo>
                <a:cubicBezTo>
                  <a:pt x="5043604" y="611671"/>
                  <a:pt x="5088282" y="534211"/>
                  <a:pt x="5052588" y="472291"/>
                </a:cubicBezTo>
                <a:lnTo>
                  <a:pt x="4806608" y="46380"/>
                </a:lnTo>
                <a:close/>
              </a:path>
            </a:pathLst>
          </a:custGeom>
          <a:solidFill>
            <a:schemeClr val="accent6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764A6337-53AB-B04B-21C7-D4A0A5699F2E}"/>
              </a:ext>
            </a:extLst>
          </p:cNvPr>
          <p:cNvSpPr/>
          <p:nvPr/>
        </p:nvSpPr>
        <p:spPr>
          <a:xfrm>
            <a:off x="4465516" y="3323226"/>
            <a:ext cx="3260966" cy="604143"/>
          </a:xfrm>
          <a:custGeom>
            <a:avLst/>
            <a:gdLst>
              <a:gd name="connsiteX0" fmla="*/ 253920 w 3260966"/>
              <a:gd name="connsiteY0" fmla="*/ 46379 h 604143"/>
              <a:gd name="connsiteX1" fmla="*/ 12554 w 3260966"/>
              <a:gd name="connsiteY1" fmla="*/ 464762 h 604143"/>
              <a:gd name="connsiteX2" fmla="*/ 92928 w 3260966"/>
              <a:gd name="connsiteY2" fmla="*/ 604144 h 604143"/>
              <a:gd name="connsiteX3" fmla="*/ 3168038 w 3260966"/>
              <a:gd name="connsiteY3" fmla="*/ 604144 h 604143"/>
              <a:gd name="connsiteX4" fmla="*/ 3248413 w 3260966"/>
              <a:gd name="connsiteY4" fmla="*/ 464762 h 604143"/>
              <a:gd name="connsiteX5" fmla="*/ 3007047 w 3260966"/>
              <a:gd name="connsiteY5" fmla="*/ 46379 h 604143"/>
              <a:gd name="connsiteX6" fmla="*/ 2926673 w 3260966"/>
              <a:gd name="connsiteY6" fmla="*/ 0 h 604143"/>
              <a:gd name="connsiteX7" fmla="*/ 334538 w 3260966"/>
              <a:gd name="connsiteY7" fmla="*/ 0 h 604143"/>
              <a:gd name="connsiteX8" fmla="*/ 254163 w 3260966"/>
              <a:gd name="connsiteY8" fmla="*/ 46379 h 60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60966" h="604143">
                <a:moveTo>
                  <a:pt x="253920" y="46379"/>
                </a:moveTo>
                <a:lnTo>
                  <a:pt x="12554" y="464762"/>
                </a:lnTo>
                <a:cubicBezTo>
                  <a:pt x="-23141" y="526683"/>
                  <a:pt x="21538" y="604144"/>
                  <a:pt x="92928" y="604144"/>
                </a:cubicBezTo>
                <a:lnTo>
                  <a:pt x="3168038" y="604144"/>
                </a:lnTo>
                <a:cubicBezTo>
                  <a:pt x="3239428" y="604144"/>
                  <a:pt x="3284108" y="526683"/>
                  <a:pt x="3248413" y="464762"/>
                </a:cubicBezTo>
                <a:lnTo>
                  <a:pt x="3007047" y="46379"/>
                </a:lnTo>
                <a:cubicBezTo>
                  <a:pt x="2990535" y="17726"/>
                  <a:pt x="2959696" y="0"/>
                  <a:pt x="2926673" y="0"/>
                </a:cubicBezTo>
                <a:lnTo>
                  <a:pt x="334538" y="0"/>
                </a:lnTo>
                <a:cubicBezTo>
                  <a:pt x="301271" y="0"/>
                  <a:pt x="270675" y="17726"/>
                  <a:pt x="254163" y="46379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D866D18F-BDE5-FE69-41C0-6E04EB2CCF59}"/>
              </a:ext>
            </a:extLst>
          </p:cNvPr>
          <p:cNvSpPr/>
          <p:nvPr/>
        </p:nvSpPr>
        <p:spPr>
          <a:xfrm>
            <a:off x="5811970" y="1078266"/>
            <a:ext cx="568059" cy="516787"/>
          </a:xfrm>
          <a:custGeom>
            <a:avLst/>
            <a:gdLst>
              <a:gd name="connsiteX0" fmla="*/ 475132 w 568059"/>
              <a:gd name="connsiteY0" fmla="*/ 516788 h 516787"/>
              <a:gd name="connsiteX1" fmla="*/ 555506 w 568059"/>
              <a:gd name="connsiteY1" fmla="*/ 377408 h 516787"/>
              <a:gd name="connsiteX2" fmla="*/ 364404 w 568059"/>
              <a:gd name="connsiteY2" fmla="*/ 46440 h 516787"/>
              <a:gd name="connsiteX3" fmla="*/ 203656 w 568059"/>
              <a:gd name="connsiteY3" fmla="*/ 46440 h 516787"/>
              <a:gd name="connsiteX4" fmla="*/ 12554 w 568059"/>
              <a:gd name="connsiteY4" fmla="*/ 377408 h 516787"/>
              <a:gd name="connsiteX5" fmla="*/ 92928 w 568059"/>
              <a:gd name="connsiteY5" fmla="*/ 516788 h 516787"/>
              <a:gd name="connsiteX6" fmla="*/ 475132 w 568059"/>
              <a:gd name="connsiteY6" fmla="*/ 516788 h 51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059" h="516787">
                <a:moveTo>
                  <a:pt x="475132" y="516788"/>
                </a:moveTo>
                <a:cubicBezTo>
                  <a:pt x="546522" y="516788"/>
                  <a:pt x="591201" y="439327"/>
                  <a:pt x="555506" y="377408"/>
                </a:cubicBezTo>
                <a:lnTo>
                  <a:pt x="364404" y="46440"/>
                </a:lnTo>
                <a:cubicBezTo>
                  <a:pt x="328709" y="-15480"/>
                  <a:pt x="239351" y="-15480"/>
                  <a:pt x="203656" y="46440"/>
                </a:cubicBezTo>
                <a:lnTo>
                  <a:pt x="12554" y="377408"/>
                </a:lnTo>
                <a:cubicBezTo>
                  <a:pt x="-23141" y="439327"/>
                  <a:pt x="21538" y="516788"/>
                  <a:pt x="92928" y="516788"/>
                </a:cubicBezTo>
                <a:lnTo>
                  <a:pt x="475132" y="516788"/>
                </a:ln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91440" rtlCol="0" anchor="b"/>
          <a:lstStyle/>
          <a:p>
            <a:pPr algn="ctr"/>
            <a:r>
              <a:rPr 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C769BA9C-A73E-6946-A06D-4EC39AA032D8}"/>
              </a:ext>
            </a:extLst>
          </p:cNvPr>
          <p:cNvSpPr/>
          <p:nvPr/>
        </p:nvSpPr>
        <p:spPr>
          <a:xfrm>
            <a:off x="4016780" y="4100502"/>
            <a:ext cx="4158440" cy="604142"/>
          </a:xfrm>
          <a:custGeom>
            <a:avLst/>
            <a:gdLst>
              <a:gd name="connsiteX0" fmla="*/ 253920 w 4158440"/>
              <a:gd name="connsiteY0" fmla="*/ 46379 h 604142"/>
              <a:gd name="connsiteX1" fmla="*/ 12554 w 4158440"/>
              <a:gd name="connsiteY1" fmla="*/ 464762 h 604142"/>
              <a:gd name="connsiteX2" fmla="*/ 92929 w 4158440"/>
              <a:gd name="connsiteY2" fmla="*/ 604142 h 604142"/>
              <a:gd name="connsiteX3" fmla="*/ 4065513 w 4158440"/>
              <a:gd name="connsiteY3" fmla="*/ 604142 h 604142"/>
              <a:gd name="connsiteX4" fmla="*/ 4145887 w 4158440"/>
              <a:gd name="connsiteY4" fmla="*/ 464762 h 604142"/>
              <a:gd name="connsiteX5" fmla="*/ 3904521 w 4158440"/>
              <a:gd name="connsiteY5" fmla="*/ 46379 h 604142"/>
              <a:gd name="connsiteX6" fmla="*/ 3824147 w 4158440"/>
              <a:gd name="connsiteY6" fmla="*/ 0 h 604142"/>
              <a:gd name="connsiteX7" fmla="*/ 334537 w 4158440"/>
              <a:gd name="connsiteY7" fmla="*/ 0 h 604142"/>
              <a:gd name="connsiteX8" fmla="*/ 254163 w 4158440"/>
              <a:gd name="connsiteY8" fmla="*/ 46379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8440" h="604142">
                <a:moveTo>
                  <a:pt x="253920" y="46379"/>
                </a:moveTo>
                <a:lnTo>
                  <a:pt x="12554" y="464762"/>
                </a:lnTo>
                <a:cubicBezTo>
                  <a:pt x="-23141" y="526682"/>
                  <a:pt x="21539" y="604142"/>
                  <a:pt x="92929" y="604142"/>
                </a:cubicBezTo>
                <a:lnTo>
                  <a:pt x="4065513" y="604142"/>
                </a:lnTo>
                <a:cubicBezTo>
                  <a:pt x="4136903" y="604142"/>
                  <a:pt x="4181581" y="526682"/>
                  <a:pt x="4145887" y="464762"/>
                </a:cubicBezTo>
                <a:lnTo>
                  <a:pt x="3904521" y="46379"/>
                </a:lnTo>
                <a:cubicBezTo>
                  <a:pt x="3888009" y="17726"/>
                  <a:pt x="3857170" y="0"/>
                  <a:pt x="3824147" y="0"/>
                </a:cubicBezTo>
                <a:lnTo>
                  <a:pt x="334537" y="0"/>
                </a:lnTo>
                <a:cubicBezTo>
                  <a:pt x="301271" y="0"/>
                  <a:pt x="270675" y="17726"/>
                  <a:pt x="254163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EE561F9B-77C5-EBF6-0DEE-143E43A2EC06}"/>
              </a:ext>
            </a:extLst>
          </p:cNvPr>
          <p:cNvSpPr/>
          <p:nvPr/>
        </p:nvSpPr>
        <p:spPr>
          <a:xfrm>
            <a:off x="5362990" y="1768429"/>
            <a:ext cx="1465777" cy="603900"/>
          </a:xfrm>
          <a:custGeom>
            <a:avLst/>
            <a:gdLst>
              <a:gd name="connsiteX0" fmla="*/ 253920 w 1465777"/>
              <a:gd name="connsiteY0" fmla="*/ 46380 h 603900"/>
              <a:gd name="connsiteX1" fmla="*/ 12554 w 1465777"/>
              <a:gd name="connsiteY1" fmla="*/ 464520 h 603900"/>
              <a:gd name="connsiteX2" fmla="*/ 92928 w 1465777"/>
              <a:gd name="connsiteY2" fmla="*/ 603901 h 603900"/>
              <a:gd name="connsiteX3" fmla="*/ 1372849 w 1465777"/>
              <a:gd name="connsiteY3" fmla="*/ 603901 h 603900"/>
              <a:gd name="connsiteX4" fmla="*/ 1453223 w 1465777"/>
              <a:gd name="connsiteY4" fmla="*/ 464520 h 603900"/>
              <a:gd name="connsiteX5" fmla="*/ 1211857 w 1465777"/>
              <a:gd name="connsiteY5" fmla="*/ 46380 h 603900"/>
              <a:gd name="connsiteX6" fmla="*/ 1131483 w 1465777"/>
              <a:gd name="connsiteY6" fmla="*/ 0 h 603900"/>
              <a:gd name="connsiteX7" fmla="*/ 334537 w 1465777"/>
              <a:gd name="connsiteY7" fmla="*/ 0 h 603900"/>
              <a:gd name="connsiteX8" fmla="*/ 254163 w 1465777"/>
              <a:gd name="connsiteY8" fmla="*/ 46380 h 60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5777" h="603900">
                <a:moveTo>
                  <a:pt x="253920" y="46380"/>
                </a:moveTo>
                <a:lnTo>
                  <a:pt x="12554" y="464520"/>
                </a:lnTo>
                <a:cubicBezTo>
                  <a:pt x="-23141" y="526440"/>
                  <a:pt x="21539" y="603901"/>
                  <a:pt x="92928" y="603901"/>
                </a:cubicBezTo>
                <a:lnTo>
                  <a:pt x="1372849" y="603901"/>
                </a:lnTo>
                <a:cubicBezTo>
                  <a:pt x="1444239" y="603901"/>
                  <a:pt x="1488918" y="526440"/>
                  <a:pt x="1453223" y="464520"/>
                </a:cubicBezTo>
                <a:lnTo>
                  <a:pt x="1211857" y="46380"/>
                </a:lnTo>
                <a:cubicBezTo>
                  <a:pt x="1195345" y="17726"/>
                  <a:pt x="1164506" y="0"/>
                  <a:pt x="1131483" y="0"/>
                </a:cubicBezTo>
                <a:lnTo>
                  <a:pt x="334537" y="0"/>
                </a:lnTo>
                <a:cubicBezTo>
                  <a:pt x="301271" y="0"/>
                  <a:pt x="270675" y="17726"/>
                  <a:pt x="254163" y="4638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BBD18946-5262-3164-A7DE-8650DA8FDB75}"/>
              </a:ext>
            </a:extLst>
          </p:cNvPr>
          <p:cNvSpPr/>
          <p:nvPr/>
        </p:nvSpPr>
        <p:spPr>
          <a:xfrm>
            <a:off x="4914253" y="2545949"/>
            <a:ext cx="2363249" cy="604143"/>
          </a:xfrm>
          <a:custGeom>
            <a:avLst/>
            <a:gdLst>
              <a:gd name="connsiteX0" fmla="*/ 253920 w 2363249"/>
              <a:gd name="connsiteY0" fmla="*/ 46379 h 604143"/>
              <a:gd name="connsiteX1" fmla="*/ 12554 w 2363249"/>
              <a:gd name="connsiteY1" fmla="*/ 464764 h 604143"/>
              <a:gd name="connsiteX2" fmla="*/ 92928 w 2363249"/>
              <a:gd name="connsiteY2" fmla="*/ 604144 h 604143"/>
              <a:gd name="connsiteX3" fmla="*/ 2270322 w 2363249"/>
              <a:gd name="connsiteY3" fmla="*/ 604144 h 604143"/>
              <a:gd name="connsiteX4" fmla="*/ 2350696 w 2363249"/>
              <a:gd name="connsiteY4" fmla="*/ 464764 h 604143"/>
              <a:gd name="connsiteX5" fmla="*/ 2109331 w 2363249"/>
              <a:gd name="connsiteY5" fmla="*/ 46379 h 604143"/>
              <a:gd name="connsiteX6" fmla="*/ 2028956 w 2363249"/>
              <a:gd name="connsiteY6" fmla="*/ 0 h 604143"/>
              <a:gd name="connsiteX7" fmla="*/ 334537 w 2363249"/>
              <a:gd name="connsiteY7" fmla="*/ 0 h 604143"/>
              <a:gd name="connsiteX8" fmla="*/ 254162 w 2363249"/>
              <a:gd name="connsiteY8" fmla="*/ 46379 h 60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249" h="604143">
                <a:moveTo>
                  <a:pt x="253920" y="46379"/>
                </a:moveTo>
                <a:lnTo>
                  <a:pt x="12554" y="464764"/>
                </a:lnTo>
                <a:cubicBezTo>
                  <a:pt x="-23141" y="526683"/>
                  <a:pt x="21538" y="604144"/>
                  <a:pt x="92928" y="604144"/>
                </a:cubicBezTo>
                <a:lnTo>
                  <a:pt x="2270322" y="604144"/>
                </a:lnTo>
                <a:cubicBezTo>
                  <a:pt x="2341712" y="604144"/>
                  <a:pt x="2386391" y="526683"/>
                  <a:pt x="2350696" y="464764"/>
                </a:cubicBezTo>
                <a:lnTo>
                  <a:pt x="2109331" y="46379"/>
                </a:lnTo>
                <a:cubicBezTo>
                  <a:pt x="2092818" y="17726"/>
                  <a:pt x="2061980" y="0"/>
                  <a:pt x="2028956" y="0"/>
                </a:cubicBezTo>
                <a:lnTo>
                  <a:pt x="334537" y="0"/>
                </a:lnTo>
                <a:cubicBezTo>
                  <a:pt x="301270" y="0"/>
                  <a:pt x="270675" y="17726"/>
                  <a:pt x="254162" y="46379"/>
                </a:cubicBezTo>
                <a:close/>
              </a:path>
            </a:pathLst>
          </a:custGeom>
          <a:solidFill>
            <a:schemeClr val="accent3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024961A-D7D5-8BF2-BE06-F6B0B44A5326}"/>
              </a:ext>
            </a:extLst>
          </p:cNvPr>
          <p:cNvSpPr/>
          <p:nvPr/>
        </p:nvSpPr>
        <p:spPr>
          <a:xfrm>
            <a:off x="5811970" y="1113069"/>
            <a:ext cx="215402" cy="440512"/>
          </a:xfrm>
          <a:custGeom>
            <a:avLst/>
            <a:gdLst>
              <a:gd name="connsiteX0" fmla="*/ 215402 w 215402"/>
              <a:gd name="connsiteY0" fmla="*/ 0 h 440512"/>
              <a:gd name="connsiteX1" fmla="*/ 17469 w 215402"/>
              <a:gd name="connsiteY1" fmla="*/ 440512 h 440512"/>
              <a:gd name="connsiteX2" fmla="*/ 12584 w 215402"/>
              <a:gd name="connsiteY2" fmla="*/ 435515 h 440512"/>
              <a:gd name="connsiteX3" fmla="*/ 12554 w 215402"/>
              <a:gd name="connsiteY3" fmla="*/ 342605 h 440512"/>
              <a:gd name="connsiteX4" fmla="*/ 203656 w 215402"/>
              <a:gd name="connsiteY4" fmla="*/ 11637 h 440512"/>
              <a:gd name="connsiteX5" fmla="*/ 215402 w 215402"/>
              <a:gd name="connsiteY5" fmla="*/ 0 h 44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02" h="440512">
                <a:moveTo>
                  <a:pt x="215402" y="0"/>
                </a:moveTo>
                <a:lnTo>
                  <a:pt x="17469" y="440512"/>
                </a:lnTo>
                <a:lnTo>
                  <a:pt x="12584" y="435515"/>
                </a:lnTo>
                <a:cubicBezTo>
                  <a:pt x="-3047" y="408409"/>
                  <a:pt x="-5293" y="373564"/>
                  <a:pt x="12554" y="342605"/>
                </a:cubicBezTo>
                <a:lnTo>
                  <a:pt x="203656" y="11637"/>
                </a:lnTo>
                <a:lnTo>
                  <a:pt x="2154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43729CE-ED12-F132-4394-FF1FB3632DB0}"/>
              </a:ext>
            </a:extLst>
          </p:cNvPr>
          <p:cNvSpPr/>
          <p:nvPr/>
        </p:nvSpPr>
        <p:spPr>
          <a:xfrm>
            <a:off x="6230116" y="1217781"/>
            <a:ext cx="149914" cy="315282"/>
          </a:xfrm>
          <a:custGeom>
            <a:avLst/>
            <a:gdLst>
              <a:gd name="connsiteX0" fmla="*/ 0 w 149914"/>
              <a:gd name="connsiteY0" fmla="*/ 0 h 315282"/>
              <a:gd name="connsiteX1" fmla="*/ 137360 w 149914"/>
              <a:gd name="connsiteY1" fmla="*/ 237893 h 315282"/>
              <a:gd name="connsiteX2" fmla="*/ 149900 w 149914"/>
              <a:gd name="connsiteY2" fmla="*/ 285793 h 315282"/>
              <a:gd name="connsiteX3" fmla="*/ 141665 w 149914"/>
              <a:gd name="connsiteY3" fmla="*/ 315282 h 315282"/>
              <a:gd name="connsiteX4" fmla="*/ 0 w 149914"/>
              <a:gd name="connsiteY4" fmla="*/ 0 h 31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914" h="315282">
                <a:moveTo>
                  <a:pt x="0" y="0"/>
                </a:moveTo>
                <a:lnTo>
                  <a:pt x="137360" y="237893"/>
                </a:lnTo>
                <a:cubicBezTo>
                  <a:pt x="146284" y="253373"/>
                  <a:pt x="150184" y="269824"/>
                  <a:pt x="149900" y="285793"/>
                </a:cubicBezTo>
                <a:lnTo>
                  <a:pt x="141665" y="315282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65D7138-53C8-FADE-9F1C-7CB3D34D5BB6}"/>
              </a:ext>
            </a:extLst>
          </p:cNvPr>
          <p:cNvSpPr/>
          <p:nvPr/>
        </p:nvSpPr>
        <p:spPr>
          <a:xfrm>
            <a:off x="5362990" y="1768429"/>
            <a:ext cx="369912" cy="603901"/>
          </a:xfrm>
          <a:custGeom>
            <a:avLst/>
            <a:gdLst>
              <a:gd name="connsiteX0" fmla="*/ 334537 w 369912"/>
              <a:gd name="connsiteY0" fmla="*/ 0 h 603901"/>
              <a:gd name="connsiteX1" fmla="*/ 369912 w 369912"/>
              <a:gd name="connsiteY1" fmla="*/ 0 h 603901"/>
              <a:gd name="connsiteX2" fmla="*/ 98564 w 369912"/>
              <a:gd name="connsiteY2" fmla="*/ 603901 h 603901"/>
              <a:gd name="connsiteX3" fmla="*/ 92928 w 369912"/>
              <a:gd name="connsiteY3" fmla="*/ 603901 h 603901"/>
              <a:gd name="connsiteX4" fmla="*/ 12554 w 369912"/>
              <a:gd name="connsiteY4" fmla="*/ 464520 h 603901"/>
              <a:gd name="connsiteX5" fmla="*/ 253920 w 369912"/>
              <a:gd name="connsiteY5" fmla="*/ 46380 h 603901"/>
              <a:gd name="connsiteX6" fmla="*/ 254163 w 369912"/>
              <a:gd name="connsiteY6" fmla="*/ 46380 h 603901"/>
              <a:gd name="connsiteX7" fmla="*/ 334537 w 369912"/>
              <a:gd name="connsiteY7" fmla="*/ 0 h 60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9912" h="603901">
                <a:moveTo>
                  <a:pt x="334537" y="0"/>
                </a:moveTo>
                <a:lnTo>
                  <a:pt x="369912" y="0"/>
                </a:lnTo>
                <a:lnTo>
                  <a:pt x="98564" y="603901"/>
                </a:lnTo>
                <a:lnTo>
                  <a:pt x="92928" y="603901"/>
                </a:lnTo>
                <a:cubicBezTo>
                  <a:pt x="21539" y="603901"/>
                  <a:pt x="-23141" y="526440"/>
                  <a:pt x="12554" y="464520"/>
                </a:cubicBezTo>
                <a:lnTo>
                  <a:pt x="253920" y="46380"/>
                </a:lnTo>
                <a:lnTo>
                  <a:pt x="254163" y="46380"/>
                </a:lnTo>
                <a:cubicBezTo>
                  <a:pt x="270675" y="17726"/>
                  <a:pt x="301271" y="0"/>
                  <a:pt x="334537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EC3BEAE-1955-F1C7-4B6E-7BD89658F84C}"/>
              </a:ext>
            </a:extLst>
          </p:cNvPr>
          <p:cNvSpPr/>
          <p:nvPr/>
        </p:nvSpPr>
        <p:spPr>
          <a:xfrm>
            <a:off x="6477537" y="1768429"/>
            <a:ext cx="351229" cy="600718"/>
          </a:xfrm>
          <a:custGeom>
            <a:avLst/>
            <a:gdLst>
              <a:gd name="connsiteX0" fmla="*/ 0 w 351229"/>
              <a:gd name="connsiteY0" fmla="*/ 0 h 600718"/>
              <a:gd name="connsiteX1" fmla="*/ 16936 w 351229"/>
              <a:gd name="connsiteY1" fmla="*/ 0 h 600718"/>
              <a:gd name="connsiteX2" fmla="*/ 97310 w 351229"/>
              <a:gd name="connsiteY2" fmla="*/ 46380 h 600718"/>
              <a:gd name="connsiteX3" fmla="*/ 338676 w 351229"/>
              <a:gd name="connsiteY3" fmla="*/ 464520 h 600718"/>
              <a:gd name="connsiteX4" fmla="*/ 305998 w 351229"/>
              <a:gd name="connsiteY4" fmla="*/ 590830 h 600718"/>
              <a:gd name="connsiteX5" fmla="*/ 269918 w 351229"/>
              <a:gd name="connsiteY5" fmla="*/ 600718 h 600718"/>
              <a:gd name="connsiteX6" fmla="*/ 0 w 351229"/>
              <a:gd name="connsiteY6" fmla="*/ 0 h 600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229" h="600718">
                <a:moveTo>
                  <a:pt x="0" y="0"/>
                </a:moveTo>
                <a:lnTo>
                  <a:pt x="16936" y="0"/>
                </a:lnTo>
                <a:cubicBezTo>
                  <a:pt x="49959" y="0"/>
                  <a:pt x="80798" y="17726"/>
                  <a:pt x="97310" y="46380"/>
                </a:cubicBezTo>
                <a:lnTo>
                  <a:pt x="338676" y="464520"/>
                </a:lnTo>
                <a:cubicBezTo>
                  <a:pt x="365447" y="510960"/>
                  <a:pt x="347008" y="566142"/>
                  <a:pt x="305998" y="590830"/>
                </a:cubicBezTo>
                <a:lnTo>
                  <a:pt x="269918" y="600718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0C74845-29E6-FC86-C3E5-E9EF154528EE}"/>
              </a:ext>
            </a:extLst>
          </p:cNvPr>
          <p:cNvSpPr/>
          <p:nvPr/>
        </p:nvSpPr>
        <p:spPr>
          <a:xfrm>
            <a:off x="4914252" y="2545949"/>
            <a:ext cx="469290" cy="604144"/>
          </a:xfrm>
          <a:custGeom>
            <a:avLst/>
            <a:gdLst>
              <a:gd name="connsiteX0" fmla="*/ 334538 w 469290"/>
              <a:gd name="connsiteY0" fmla="*/ 0 h 604144"/>
              <a:gd name="connsiteX1" fmla="*/ 469290 w 469290"/>
              <a:gd name="connsiteY1" fmla="*/ 0 h 604144"/>
              <a:gd name="connsiteX2" fmla="*/ 197833 w 469290"/>
              <a:gd name="connsiteY2" fmla="*/ 604144 h 604144"/>
              <a:gd name="connsiteX3" fmla="*/ 92929 w 469290"/>
              <a:gd name="connsiteY3" fmla="*/ 604144 h 604144"/>
              <a:gd name="connsiteX4" fmla="*/ 12555 w 469290"/>
              <a:gd name="connsiteY4" fmla="*/ 464764 h 604144"/>
              <a:gd name="connsiteX5" fmla="*/ 253921 w 469290"/>
              <a:gd name="connsiteY5" fmla="*/ 46379 h 604144"/>
              <a:gd name="connsiteX6" fmla="*/ 254163 w 469290"/>
              <a:gd name="connsiteY6" fmla="*/ 46379 h 604144"/>
              <a:gd name="connsiteX7" fmla="*/ 334538 w 469290"/>
              <a:gd name="connsiteY7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9290" h="604144">
                <a:moveTo>
                  <a:pt x="334538" y="0"/>
                </a:moveTo>
                <a:lnTo>
                  <a:pt x="469290" y="0"/>
                </a:lnTo>
                <a:lnTo>
                  <a:pt x="197833" y="604144"/>
                </a:lnTo>
                <a:lnTo>
                  <a:pt x="92929" y="604144"/>
                </a:lnTo>
                <a:cubicBezTo>
                  <a:pt x="21539" y="604144"/>
                  <a:pt x="-23140" y="526683"/>
                  <a:pt x="12555" y="464764"/>
                </a:cubicBezTo>
                <a:lnTo>
                  <a:pt x="253921" y="46379"/>
                </a:lnTo>
                <a:lnTo>
                  <a:pt x="254163" y="46379"/>
                </a:lnTo>
                <a:cubicBezTo>
                  <a:pt x="270676" y="17726"/>
                  <a:pt x="301271" y="0"/>
                  <a:pt x="334538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F43AD8-1418-ADA7-263D-72CBA49A36C3}"/>
              </a:ext>
            </a:extLst>
          </p:cNvPr>
          <p:cNvSpPr/>
          <p:nvPr/>
        </p:nvSpPr>
        <p:spPr>
          <a:xfrm>
            <a:off x="6826896" y="2545949"/>
            <a:ext cx="450607" cy="604144"/>
          </a:xfrm>
          <a:custGeom>
            <a:avLst/>
            <a:gdLst>
              <a:gd name="connsiteX0" fmla="*/ 0 w 450607"/>
              <a:gd name="connsiteY0" fmla="*/ 0 h 604144"/>
              <a:gd name="connsiteX1" fmla="*/ 116313 w 450607"/>
              <a:gd name="connsiteY1" fmla="*/ 0 h 604144"/>
              <a:gd name="connsiteX2" fmla="*/ 196688 w 450607"/>
              <a:gd name="connsiteY2" fmla="*/ 46379 h 604144"/>
              <a:gd name="connsiteX3" fmla="*/ 438053 w 450607"/>
              <a:gd name="connsiteY3" fmla="*/ 464764 h 604144"/>
              <a:gd name="connsiteX4" fmla="*/ 357679 w 450607"/>
              <a:gd name="connsiteY4" fmla="*/ 604144 h 604144"/>
              <a:gd name="connsiteX5" fmla="*/ 271458 w 450607"/>
              <a:gd name="connsiteY5" fmla="*/ 604144 h 604144"/>
              <a:gd name="connsiteX6" fmla="*/ 0 w 450607"/>
              <a:gd name="connsiteY6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607" h="604144">
                <a:moveTo>
                  <a:pt x="0" y="0"/>
                </a:moveTo>
                <a:lnTo>
                  <a:pt x="116313" y="0"/>
                </a:lnTo>
                <a:cubicBezTo>
                  <a:pt x="149337" y="0"/>
                  <a:pt x="180175" y="17726"/>
                  <a:pt x="196688" y="46379"/>
                </a:cubicBezTo>
                <a:lnTo>
                  <a:pt x="438053" y="464764"/>
                </a:lnTo>
                <a:cubicBezTo>
                  <a:pt x="473748" y="526683"/>
                  <a:pt x="429069" y="604144"/>
                  <a:pt x="357679" y="604144"/>
                </a:cubicBezTo>
                <a:lnTo>
                  <a:pt x="271458" y="60414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72CFBAC-277F-3D79-E495-9BDA59953C74}"/>
              </a:ext>
            </a:extLst>
          </p:cNvPr>
          <p:cNvSpPr/>
          <p:nvPr/>
        </p:nvSpPr>
        <p:spPr>
          <a:xfrm>
            <a:off x="4465515" y="3323226"/>
            <a:ext cx="568776" cy="604144"/>
          </a:xfrm>
          <a:custGeom>
            <a:avLst/>
            <a:gdLst>
              <a:gd name="connsiteX0" fmla="*/ 334539 w 568776"/>
              <a:gd name="connsiteY0" fmla="*/ 0 h 604144"/>
              <a:gd name="connsiteX1" fmla="*/ 568776 w 568776"/>
              <a:gd name="connsiteY1" fmla="*/ 0 h 604144"/>
              <a:gd name="connsiteX2" fmla="*/ 297319 w 568776"/>
              <a:gd name="connsiteY2" fmla="*/ 604144 h 604144"/>
              <a:gd name="connsiteX3" fmla="*/ 92929 w 568776"/>
              <a:gd name="connsiteY3" fmla="*/ 604144 h 604144"/>
              <a:gd name="connsiteX4" fmla="*/ 12555 w 568776"/>
              <a:gd name="connsiteY4" fmla="*/ 464762 h 604144"/>
              <a:gd name="connsiteX5" fmla="*/ 253921 w 568776"/>
              <a:gd name="connsiteY5" fmla="*/ 46379 h 604144"/>
              <a:gd name="connsiteX6" fmla="*/ 254164 w 568776"/>
              <a:gd name="connsiteY6" fmla="*/ 46379 h 604144"/>
              <a:gd name="connsiteX7" fmla="*/ 334539 w 568776"/>
              <a:gd name="connsiteY7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8776" h="604144">
                <a:moveTo>
                  <a:pt x="334539" y="0"/>
                </a:moveTo>
                <a:lnTo>
                  <a:pt x="568776" y="0"/>
                </a:lnTo>
                <a:lnTo>
                  <a:pt x="297319" y="604144"/>
                </a:lnTo>
                <a:lnTo>
                  <a:pt x="92929" y="604144"/>
                </a:lnTo>
                <a:cubicBezTo>
                  <a:pt x="21539" y="604144"/>
                  <a:pt x="-23140" y="526683"/>
                  <a:pt x="12555" y="464762"/>
                </a:cubicBezTo>
                <a:lnTo>
                  <a:pt x="253921" y="46379"/>
                </a:lnTo>
                <a:lnTo>
                  <a:pt x="254164" y="46379"/>
                </a:lnTo>
                <a:cubicBezTo>
                  <a:pt x="270676" y="17726"/>
                  <a:pt x="301272" y="0"/>
                  <a:pt x="3345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D636735-4CE8-FA66-3487-9C21E7F72684}"/>
              </a:ext>
            </a:extLst>
          </p:cNvPr>
          <p:cNvSpPr/>
          <p:nvPr/>
        </p:nvSpPr>
        <p:spPr>
          <a:xfrm>
            <a:off x="7176147" y="3323226"/>
            <a:ext cx="550335" cy="604144"/>
          </a:xfrm>
          <a:custGeom>
            <a:avLst/>
            <a:gdLst>
              <a:gd name="connsiteX0" fmla="*/ 0 w 550335"/>
              <a:gd name="connsiteY0" fmla="*/ 0 h 604144"/>
              <a:gd name="connsiteX1" fmla="*/ 216042 w 550335"/>
              <a:gd name="connsiteY1" fmla="*/ 0 h 604144"/>
              <a:gd name="connsiteX2" fmla="*/ 296416 w 550335"/>
              <a:gd name="connsiteY2" fmla="*/ 46379 h 604144"/>
              <a:gd name="connsiteX3" fmla="*/ 537782 w 550335"/>
              <a:gd name="connsiteY3" fmla="*/ 464762 h 604144"/>
              <a:gd name="connsiteX4" fmla="*/ 457407 w 550335"/>
              <a:gd name="connsiteY4" fmla="*/ 604144 h 604144"/>
              <a:gd name="connsiteX5" fmla="*/ 271458 w 550335"/>
              <a:gd name="connsiteY5" fmla="*/ 604144 h 604144"/>
              <a:gd name="connsiteX6" fmla="*/ 0 w 550335"/>
              <a:gd name="connsiteY6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335" h="604144">
                <a:moveTo>
                  <a:pt x="0" y="0"/>
                </a:moveTo>
                <a:lnTo>
                  <a:pt x="216042" y="0"/>
                </a:lnTo>
                <a:cubicBezTo>
                  <a:pt x="249065" y="0"/>
                  <a:pt x="279904" y="17726"/>
                  <a:pt x="296416" y="46379"/>
                </a:cubicBezTo>
                <a:lnTo>
                  <a:pt x="537782" y="464762"/>
                </a:lnTo>
                <a:cubicBezTo>
                  <a:pt x="573477" y="526683"/>
                  <a:pt x="528797" y="604144"/>
                  <a:pt x="457407" y="604144"/>
                </a:cubicBezTo>
                <a:lnTo>
                  <a:pt x="271458" y="60414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FDF34B4-BE31-854B-0C63-9D29E7208F6D}"/>
              </a:ext>
            </a:extLst>
          </p:cNvPr>
          <p:cNvSpPr/>
          <p:nvPr/>
        </p:nvSpPr>
        <p:spPr>
          <a:xfrm>
            <a:off x="4016780" y="4100502"/>
            <a:ext cx="668261" cy="604142"/>
          </a:xfrm>
          <a:custGeom>
            <a:avLst/>
            <a:gdLst>
              <a:gd name="connsiteX0" fmla="*/ 334537 w 668261"/>
              <a:gd name="connsiteY0" fmla="*/ 0 h 604142"/>
              <a:gd name="connsiteX1" fmla="*/ 668261 w 668261"/>
              <a:gd name="connsiteY1" fmla="*/ 0 h 604142"/>
              <a:gd name="connsiteX2" fmla="*/ 396804 w 668261"/>
              <a:gd name="connsiteY2" fmla="*/ 604142 h 604142"/>
              <a:gd name="connsiteX3" fmla="*/ 92929 w 668261"/>
              <a:gd name="connsiteY3" fmla="*/ 604142 h 604142"/>
              <a:gd name="connsiteX4" fmla="*/ 12554 w 668261"/>
              <a:gd name="connsiteY4" fmla="*/ 464762 h 604142"/>
              <a:gd name="connsiteX5" fmla="*/ 253920 w 668261"/>
              <a:gd name="connsiteY5" fmla="*/ 46379 h 604142"/>
              <a:gd name="connsiteX6" fmla="*/ 254163 w 668261"/>
              <a:gd name="connsiteY6" fmla="*/ 46379 h 604142"/>
              <a:gd name="connsiteX7" fmla="*/ 334537 w 668261"/>
              <a:gd name="connsiteY7" fmla="*/ 0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8261" h="604142">
                <a:moveTo>
                  <a:pt x="334537" y="0"/>
                </a:moveTo>
                <a:lnTo>
                  <a:pt x="668261" y="0"/>
                </a:lnTo>
                <a:lnTo>
                  <a:pt x="396804" y="604142"/>
                </a:lnTo>
                <a:lnTo>
                  <a:pt x="92929" y="604142"/>
                </a:lnTo>
                <a:cubicBezTo>
                  <a:pt x="21539" y="604142"/>
                  <a:pt x="-23141" y="526682"/>
                  <a:pt x="12554" y="464762"/>
                </a:cubicBezTo>
                <a:lnTo>
                  <a:pt x="253920" y="46379"/>
                </a:lnTo>
                <a:lnTo>
                  <a:pt x="254163" y="46379"/>
                </a:lnTo>
                <a:cubicBezTo>
                  <a:pt x="270675" y="17726"/>
                  <a:pt x="301271" y="0"/>
                  <a:pt x="334537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9951EFA-7F3C-8C81-5ED5-9CF2F9606B2A}"/>
              </a:ext>
            </a:extLst>
          </p:cNvPr>
          <p:cNvSpPr/>
          <p:nvPr/>
        </p:nvSpPr>
        <p:spPr>
          <a:xfrm>
            <a:off x="7525397" y="4100502"/>
            <a:ext cx="649823" cy="604142"/>
          </a:xfrm>
          <a:custGeom>
            <a:avLst/>
            <a:gdLst>
              <a:gd name="connsiteX0" fmla="*/ 0 w 649823"/>
              <a:gd name="connsiteY0" fmla="*/ 0 h 604142"/>
              <a:gd name="connsiteX1" fmla="*/ 315530 w 649823"/>
              <a:gd name="connsiteY1" fmla="*/ 0 h 604142"/>
              <a:gd name="connsiteX2" fmla="*/ 395904 w 649823"/>
              <a:gd name="connsiteY2" fmla="*/ 46379 h 604142"/>
              <a:gd name="connsiteX3" fmla="*/ 637270 w 649823"/>
              <a:gd name="connsiteY3" fmla="*/ 464762 h 604142"/>
              <a:gd name="connsiteX4" fmla="*/ 556896 w 649823"/>
              <a:gd name="connsiteY4" fmla="*/ 604142 h 604142"/>
              <a:gd name="connsiteX5" fmla="*/ 271457 w 649823"/>
              <a:gd name="connsiteY5" fmla="*/ 604142 h 604142"/>
              <a:gd name="connsiteX6" fmla="*/ 0 w 649823"/>
              <a:gd name="connsiteY6" fmla="*/ 0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9823" h="604142">
                <a:moveTo>
                  <a:pt x="0" y="0"/>
                </a:moveTo>
                <a:lnTo>
                  <a:pt x="315530" y="0"/>
                </a:lnTo>
                <a:cubicBezTo>
                  <a:pt x="348553" y="0"/>
                  <a:pt x="379392" y="17726"/>
                  <a:pt x="395904" y="46379"/>
                </a:cubicBezTo>
                <a:lnTo>
                  <a:pt x="637270" y="464762"/>
                </a:lnTo>
                <a:cubicBezTo>
                  <a:pt x="672964" y="526682"/>
                  <a:pt x="628286" y="604142"/>
                  <a:pt x="556896" y="604142"/>
                </a:cubicBezTo>
                <a:lnTo>
                  <a:pt x="271457" y="604142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4FD500A-9F94-D103-CF48-0361BA234431}"/>
              </a:ext>
            </a:extLst>
          </p:cNvPr>
          <p:cNvSpPr/>
          <p:nvPr/>
        </p:nvSpPr>
        <p:spPr>
          <a:xfrm>
            <a:off x="3563429" y="4877777"/>
            <a:ext cx="772362" cy="611671"/>
          </a:xfrm>
          <a:custGeom>
            <a:avLst/>
            <a:gdLst>
              <a:gd name="connsiteX0" fmla="*/ 338908 w 772362"/>
              <a:gd name="connsiteY0" fmla="*/ 0 h 611671"/>
              <a:gd name="connsiteX1" fmla="*/ 772362 w 772362"/>
              <a:gd name="connsiteY1" fmla="*/ 0 h 611671"/>
              <a:gd name="connsiteX2" fmla="*/ 497523 w 772362"/>
              <a:gd name="connsiteY2" fmla="*/ 611671 h 611671"/>
              <a:gd name="connsiteX3" fmla="*/ 92928 w 772362"/>
              <a:gd name="connsiteY3" fmla="*/ 611671 h 611671"/>
              <a:gd name="connsiteX4" fmla="*/ 12554 w 772362"/>
              <a:gd name="connsiteY4" fmla="*/ 472291 h 611671"/>
              <a:gd name="connsiteX5" fmla="*/ 258534 w 772362"/>
              <a:gd name="connsiteY5" fmla="*/ 46380 h 611671"/>
              <a:gd name="connsiteX6" fmla="*/ 338908 w 772362"/>
              <a:gd name="connsiteY6" fmla="*/ 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362" h="611671">
                <a:moveTo>
                  <a:pt x="338908" y="0"/>
                </a:moveTo>
                <a:lnTo>
                  <a:pt x="772362" y="0"/>
                </a:lnTo>
                <a:lnTo>
                  <a:pt x="497523" y="611671"/>
                </a:lnTo>
                <a:lnTo>
                  <a:pt x="92928" y="611671"/>
                </a:lnTo>
                <a:cubicBezTo>
                  <a:pt x="21538" y="611671"/>
                  <a:pt x="-23141" y="534211"/>
                  <a:pt x="12554" y="472291"/>
                </a:cubicBezTo>
                <a:lnTo>
                  <a:pt x="258534" y="46380"/>
                </a:lnTo>
                <a:cubicBezTo>
                  <a:pt x="275046" y="17727"/>
                  <a:pt x="305642" y="0"/>
                  <a:pt x="338908" y="0"/>
                </a:cubicBezTo>
                <a:close/>
              </a:path>
            </a:pathLst>
          </a:custGeom>
          <a:solidFill>
            <a:srgbClr val="1D1D1B">
              <a:alpha val="30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5510C2B-6E5F-96D8-4DA5-5E9CF8C7D878}"/>
              </a:ext>
            </a:extLst>
          </p:cNvPr>
          <p:cNvSpPr/>
          <p:nvPr/>
        </p:nvSpPr>
        <p:spPr>
          <a:xfrm>
            <a:off x="7874647" y="4877777"/>
            <a:ext cx="753923" cy="611671"/>
          </a:xfrm>
          <a:custGeom>
            <a:avLst/>
            <a:gdLst>
              <a:gd name="connsiteX0" fmla="*/ 0 w 753923"/>
              <a:gd name="connsiteY0" fmla="*/ 0 h 611671"/>
              <a:gd name="connsiteX1" fmla="*/ 415016 w 753923"/>
              <a:gd name="connsiteY1" fmla="*/ 0 h 611671"/>
              <a:gd name="connsiteX2" fmla="*/ 495390 w 753923"/>
              <a:gd name="connsiteY2" fmla="*/ 46380 h 611671"/>
              <a:gd name="connsiteX3" fmla="*/ 741370 w 753923"/>
              <a:gd name="connsiteY3" fmla="*/ 472291 h 611671"/>
              <a:gd name="connsiteX4" fmla="*/ 660996 w 753923"/>
              <a:gd name="connsiteY4" fmla="*/ 611671 h 611671"/>
              <a:gd name="connsiteX5" fmla="*/ 274840 w 753923"/>
              <a:gd name="connsiteY5" fmla="*/ 611671 h 611671"/>
              <a:gd name="connsiteX6" fmla="*/ 0 w 753923"/>
              <a:gd name="connsiteY6" fmla="*/ 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923" h="611671">
                <a:moveTo>
                  <a:pt x="0" y="0"/>
                </a:moveTo>
                <a:lnTo>
                  <a:pt x="415016" y="0"/>
                </a:lnTo>
                <a:cubicBezTo>
                  <a:pt x="448039" y="0"/>
                  <a:pt x="478878" y="17727"/>
                  <a:pt x="495390" y="46380"/>
                </a:cubicBezTo>
                <a:lnTo>
                  <a:pt x="741370" y="472291"/>
                </a:lnTo>
                <a:cubicBezTo>
                  <a:pt x="777064" y="534211"/>
                  <a:pt x="732386" y="611671"/>
                  <a:pt x="660996" y="611671"/>
                </a:cubicBezTo>
                <a:lnTo>
                  <a:pt x="274840" y="61167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30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51E8306-8090-461D-A9A9-C547A3464F36}"/>
              </a:ext>
            </a:extLst>
          </p:cNvPr>
          <p:cNvSpPr/>
          <p:nvPr/>
        </p:nvSpPr>
        <p:spPr>
          <a:xfrm>
            <a:off x="5732902" y="1533063"/>
            <a:ext cx="744635" cy="235366"/>
          </a:xfrm>
          <a:custGeom>
            <a:avLst/>
            <a:gdLst>
              <a:gd name="connsiteX0" fmla="*/ 638879 w 744635"/>
              <a:gd name="connsiteY0" fmla="*/ 0 h 235366"/>
              <a:gd name="connsiteX1" fmla="*/ 744635 w 744635"/>
              <a:gd name="connsiteY1" fmla="*/ 235366 h 235366"/>
              <a:gd name="connsiteX2" fmla="*/ 0 w 744635"/>
              <a:gd name="connsiteY2" fmla="*/ 235366 h 235366"/>
              <a:gd name="connsiteX3" fmla="*/ 96537 w 744635"/>
              <a:gd name="connsiteY3" fmla="*/ 20518 h 235366"/>
              <a:gd name="connsiteX4" fmla="*/ 124300 w 744635"/>
              <a:gd name="connsiteY4" fmla="*/ 48920 h 235366"/>
              <a:gd name="connsiteX5" fmla="*/ 171996 w 744635"/>
              <a:gd name="connsiteY5" fmla="*/ 61991 h 235366"/>
              <a:gd name="connsiteX6" fmla="*/ 554200 w 744635"/>
              <a:gd name="connsiteY6" fmla="*/ 61991 h 235366"/>
              <a:gd name="connsiteX7" fmla="*/ 634544 w 744635"/>
              <a:gd name="connsiteY7" fmla="*/ 15521 h 235366"/>
              <a:gd name="connsiteX8" fmla="*/ 638879 w 744635"/>
              <a:gd name="connsiteY8" fmla="*/ 0 h 23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4635" h="235366">
                <a:moveTo>
                  <a:pt x="638879" y="0"/>
                </a:moveTo>
                <a:lnTo>
                  <a:pt x="744635" y="235366"/>
                </a:lnTo>
                <a:lnTo>
                  <a:pt x="0" y="235366"/>
                </a:lnTo>
                <a:lnTo>
                  <a:pt x="96537" y="20518"/>
                </a:lnTo>
                <a:lnTo>
                  <a:pt x="124300" y="48920"/>
                </a:lnTo>
                <a:cubicBezTo>
                  <a:pt x="137971" y="57150"/>
                  <a:pt x="154149" y="61991"/>
                  <a:pt x="171996" y="61991"/>
                </a:cubicBezTo>
                <a:lnTo>
                  <a:pt x="554200" y="61991"/>
                </a:lnTo>
                <a:cubicBezTo>
                  <a:pt x="589895" y="61991"/>
                  <a:pt x="618912" y="42626"/>
                  <a:pt x="634544" y="15521"/>
                </a:cubicBezTo>
                <a:lnTo>
                  <a:pt x="638879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3CAE70F-48BC-6E14-04C9-44AB2064DDD0}"/>
              </a:ext>
            </a:extLst>
          </p:cNvPr>
          <p:cNvSpPr/>
          <p:nvPr/>
        </p:nvSpPr>
        <p:spPr>
          <a:xfrm>
            <a:off x="5383542" y="2369147"/>
            <a:ext cx="1443354" cy="176802"/>
          </a:xfrm>
          <a:custGeom>
            <a:avLst/>
            <a:gdLst>
              <a:gd name="connsiteX0" fmla="*/ 1363913 w 1443354"/>
              <a:gd name="connsiteY0" fmla="*/ 0 h 176802"/>
              <a:gd name="connsiteX1" fmla="*/ 1443354 w 1443354"/>
              <a:gd name="connsiteY1" fmla="*/ 176802 h 176802"/>
              <a:gd name="connsiteX2" fmla="*/ 0 w 1443354"/>
              <a:gd name="connsiteY2" fmla="*/ 176802 h 176802"/>
              <a:gd name="connsiteX3" fmla="*/ 78012 w 1443354"/>
              <a:gd name="connsiteY3" fmla="*/ 3183 h 176802"/>
              <a:gd name="connsiteX4" fmla="*/ 1352297 w 1443354"/>
              <a:gd name="connsiteY4" fmla="*/ 3183 h 176802"/>
              <a:gd name="connsiteX5" fmla="*/ 1363913 w 1443354"/>
              <a:gd name="connsiteY5" fmla="*/ 0 h 17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3354" h="176802">
                <a:moveTo>
                  <a:pt x="1363913" y="0"/>
                </a:moveTo>
                <a:lnTo>
                  <a:pt x="1443354" y="176802"/>
                </a:lnTo>
                <a:lnTo>
                  <a:pt x="0" y="176802"/>
                </a:lnTo>
                <a:lnTo>
                  <a:pt x="78012" y="3183"/>
                </a:lnTo>
                <a:lnTo>
                  <a:pt x="1352297" y="3183"/>
                </a:lnTo>
                <a:lnTo>
                  <a:pt x="136391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A4D5205-52D0-7E6C-EF23-E50E76085D02}"/>
              </a:ext>
            </a:extLst>
          </p:cNvPr>
          <p:cNvSpPr/>
          <p:nvPr/>
        </p:nvSpPr>
        <p:spPr>
          <a:xfrm>
            <a:off x="5034291" y="3150093"/>
            <a:ext cx="2141856" cy="173133"/>
          </a:xfrm>
          <a:custGeom>
            <a:avLst/>
            <a:gdLst>
              <a:gd name="connsiteX0" fmla="*/ 77794 w 2141856"/>
              <a:gd name="connsiteY0" fmla="*/ 0 h 173133"/>
              <a:gd name="connsiteX1" fmla="*/ 2064063 w 2141856"/>
              <a:gd name="connsiteY1" fmla="*/ 0 h 173133"/>
              <a:gd name="connsiteX2" fmla="*/ 2141856 w 2141856"/>
              <a:gd name="connsiteY2" fmla="*/ 173133 h 173133"/>
              <a:gd name="connsiteX3" fmla="*/ 0 w 2141856"/>
              <a:gd name="connsiteY3" fmla="*/ 173133 h 173133"/>
              <a:gd name="connsiteX4" fmla="*/ 77794 w 2141856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856" h="173133">
                <a:moveTo>
                  <a:pt x="77794" y="0"/>
                </a:moveTo>
                <a:lnTo>
                  <a:pt x="2064063" y="0"/>
                </a:lnTo>
                <a:lnTo>
                  <a:pt x="2141856" y="173133"/>
                </a:lnTo>
                <a:lnTo>
                  <a:pt x="0" y="173133"/>
                </a:lnTo>
                <a:lnTo>
                  <a:pt x="7779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1654A03-FCA9-5085-2871-2BACAFFDF66C}"/>
              </a:ext>
            </a:extLst>
          </p:cNvPr>
          <p:cNvSpPr/>
          <p:nvPr/>
        </p:nvSpPr>
        <p:spPr>
          <a:xfrm>
            <a:off x="4685041" y="3927370"/>
            <a:ext cx="2840356" cy="173132"/>
          </a:xfrm>
          <a:custGeom>
            <a:avLst/>
            <a:gdLst>
              <a:gd name="connsiteX0" fmla="*/ 77793 w 2840356"/>
              <a:gd name="connsiteY0" fmla="*/ 0 h 173132"/>
              <a:gd name="connsiteX1" fmla="*/ 2762564 w 2840356"/>
              <a:gd name="connsiteY1" fmla="*/ 0 h 173132"/>
              <a:gd name="connsiteX2" fmla="*/ 2840356 w 2840356"/>
              <a:gd name="connsiteY2" fmla="*/ 173132 h 173132"/>
              <a:gd name="connsiteX3" fmla="*/ 0 w 2840356"/>
              <a:gd name="connsiteY3" fmla="*/ 173132 h 173132"/>
              <a:gd name="connsiteX4" fmla="*/ 77793 w 2840356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0356" h="173132">
                <a:moveTo>
                  <a:pt x="77793" y="0"/>
                </a:moveTo>
                <a:lnTo>
                  <a:pt x="2762564" y="0"/>
                </a:lnTo>
                <a:lnTo>
                  <a:pt x="2840356" y="173132"/>
                </a:lnTo>
                <a:lnTo>
                  <a:pt x="0" y="173132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DF95FCD-85DC-A66E-9698-34AB7F37E462}"/>
              </a:ext>
            </a:extLst>
          </p:cNvPr>
          <p:cNvSpPr/>
          <p:nvPr/>
        </p:nvSpPr>
        <p:spPr>
          <a:xfrm>
            <a:off x="4335791" y="4704644"/>
            <a:ext cx="3538856" cy="173133"/>
          </a:xfrm>
          <a:custGeom>
            <a:avLst/>
            <a:gdLst>
              <a:gd name="connsiteX0" fmla="*/ 77793 w 3538856"/>
              <a:gd name="connsiteY0" fmla="*/ 0 h 173133"/>
              <a:gd name="connsiteX1" fmla="*/ 3461063 w 3538856"/>
              <a:gd name="connsiteY1" fmla="*/ 0 h 173133"/>
              <a:gd name="connsiteX2" fmla="*/ 3538856 w 3538856"/>
              <a:gd name="connsiteY2" fmla="*/ 173133 h 173133"/>
              <a:gd name="connsiteX3" fmla="*/ 0 w 3538856"/>
              <a:gd name="connsiteY3" fmla="*/ 173133 h 173133"/>
              <a:gd name="connsiteX4" fmla="*/ 77793 w 3538856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856" h="173133">
                <a:moveTo>
                  <a:pt x="77793" y="0"/>
                </a:moveTo>
                <a:lnTo>
                  <a:pt x="3461063" y="0"/>
                </a:lnTo>
                <a:lnTo>
                  <a:pt x="3538856" y="173133"/>
                </a:lnTo>
                <a:lnTo>
                  <a:pt x="0" y="173133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6B9131-CCB8-8A6C-AF75-616727934D4A}"/>
              </a:ext>
            </a:extLst>
          </p:cNvPr>
          <p:cNvGrpSpPr/>
          <p:nvPr/>
        </p:nvGrpSpPr>
        <p:grpSpPr>
          <a:xfrm>
            <a:off x="8317816" y="2588033"/>
            <a:ext cx="2616855" cy="1290153"/>
            <a:chOff x="8921977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7AF6488-5EF0-164C-6D58-1B6024DB80E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B87BBA2-2B13-0F9D-5778-A1DC3401225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5AC9292-9F28-B5F8-6CC8-44B7B84808AD}"/>
              </a:ext>
            </a:extLst>
          </p:cNvPr>
          <p:cNvGrpSpPr/>
          <p:nvPr/>
        </p:nvGrpSpPr>
        <p:grpSpPr>
          <a:xfrm>
            <a:off x="9144428" y="4146311"/>
            <a:ext cx="2616855" cy="1290153"/>
            <a:chOff x="8921977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1B7D573-DC48-073A-579D-A018ECDAE5A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934CF29-DE46-A91D-EE8D-A4BD2D40CC9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F02989B-9855-69D8-4870-2528CC0E37AD}"/>
              </a:ext>
            </a:extLst>
          </p:cNvPr>
          <p:cNvGrpSpPr/>
          <p:nvPr/>
        </p:nvGrpSpPr>
        <p:grpSpPr>
          <a:xfrm>
            <a:off x="815429" y="3368798"/>
            <a:ext cx="2616855" cy="1290153"/>
            <a:chOff x="332936" y="2947244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F438091-CEDB-5C07-ABA7-20C01A5B92E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BE761A8-4478-9282-E7CE-66C83EA7354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84CF454-A268-358B-3FDC-EA7C53AE9FEB}"/>
              </a:ext>
            </a:extLst>
          </p:cNvPr>
          <p:cNvGrpSpPr/>
          <p:nvPr/>
        </p:nvGrpSpPr>
        <p:grpSpPr>
          <a:xfrm>
            <a:off x="403476" y="4928768"/>
            <a:ext cx="2616855" cy="1290153"/>
            <a:chOff x="332936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8A9DD1D-268B-E5E2-64F1-4FDCE3F986D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D940BF6-3988-A39C-48C0-39A94153AD1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B4F808A-E7C7-2BC7-EE3F-7BFFDE5D3BDA}"/>
              </a:ext>
            </a:extLst>
          </p:cNvPr>
          <p:cNvGrpSpPr/>
          <p:nvPr/>
        </p:nvGrpSpPr>
        <p:grpSpPr>
          <a:xfrm>
            <a:off x="7495212" y="1078993"/>
            <a:ext cx="2616855" cy="1290153"/>
            <a:chOff x="8921977" y="1242150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19C74B5-B7B7-DDB6-B5F8-3B280B6785F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93B9695-CA5C-16CF-FFDB-A88CC09861C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8535801-1C2F-F5BE-436B-C8DDA1C2B94D}"/>
              </a:ext>
            </a:extLst>
          </p:cNvPr>
          <p:cNvGrpSpPr/>
          <p:nvPr/>
        </p:nvGrpSpPr>
        <p:grpSpPr>
          <a:xfrm>
            <a:off x="1630952" y="1813976"/>
            <a:ext cx="2616855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333BACE-6E97-3613-2220-44848CC278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7FF44C0-91B1-5802-27F6-6AC994094B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38B745B-520F-7FFC-34B0-04C163D8E19A}"/>
              </a:ext>
            </a:extLst>
          </p:cNvPr>
          <p:cNvSpPr/>
          <p:nvPr/>
        </p:nvSpPr>
        <p:spPr>
          <a:xfrm>
            <a:off x="7277502" y="1078267"/>
            <a:ext cx="91440" cy="1290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85D5127-A168-AEB4-4D74-638D197AD657}"/>
              </a:ext>
            </a:extLst>
          </p:cNvPr>
          <p:cNvSpPr/>
          <p:nvPr/>
        </p:nvSpPr>
        <p:spPr>
          <a:xfrm>
            <a:off x="8100106" y="2542279"/>
            <a:ext cx="91440" cy="13816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0B101B-19DE-8B1E-C6D4-9657BE3BFCCC}"/>
              </a:ext>
            </a:extLst>
          </p:cNvPr>
          <p:cNvSpPr/>
          <p:nvPr/>
        </p:nvSpPr>
        <p:spPr>
          <a:xfrm>
            <a:off x="8926718" y="4097074"/>
            <a:ext cx="91440" cy="13923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FFBD7D6-6474-32B0-919C-A0CDFF3E3351}"/>
              </a:ext>
            </a:extLst>
          </p:cNvPr>
          <p:cNvSpPr/>
          <p:nvPr/>
        </p:nvSpPr>
        <p:spPr>
          <a:xfrm>
            <a:off x="4374077" y="1768428"/>
            <a:ext cx="91440" cy="1381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25FA119-D825-FC25-5586-260073CAC584}"/>
              </a:ext>
            </a:extLst>
          </p:cNvPr>
          <p:cNvSpPr/>
          <p:nvPr/>
        </p:nvSpPr>
        <p:spPr>
          <a:xfrm>
            <a:off x="3558554" y="3323105"/>
            <a:ext cx="91440" cy="13815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E82C91E-3F72-E013-8A84-B090241D600B}"/>
              </a:ext>
            </a:extLst>
          </p:cNvPr>
          <p:cNvSpPr/>
          <p:nvPr/>
        </p:nvSpPr>
        <p:spPr>
          <a:xfrm>
            <a:off x="3146601" y="4877659"/>
            <a:ext cx="91440" cy="13923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229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864BD-2082-37AB-12C7-657759ED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5A77F-3907-6188-43BA-3DBE0CE0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Six-Level Tiered Pyramid – Slide Template</a:t>
            </a:r>
            <a:endParaRPr lang="fr-FR" dirty="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11754B55-1F9A-86AA-B4E1-114656B7F021}"/>
              </a:ext>
            </a:extLst>
          </p:cNvPr>
          <p:cNvSpPr/>
          <p:nvPr/>
        </p:nvSpPr>
        <p:spPr>
          <a:xfrm>
            <a:off x="3563429" y="4877777"/>
            <a:ext cx="5065141" cy="611671"/>
          </a:xfrm>
          <a:custGeom>
            <a:avLst/>
            <a:gdLst>
              <a:gd name="connsiteX0" fmla="*/ 4806608 w 5065141"/>
              <a:gd name="connsiteY0" fmla="*/ 46380 h 611671"/>
              <a:gd name="connsiteX1" fmla="*/ 4726234 w 5065141"/>
              <a:gd name="connsiteY1" fmla="*/ 0 h 611671"/>
              <a:gd name="connsiteX2" fmla="*/ 338908 w 5065141"/>
              <a:gd name="connsiteY2" fmla="*/ 0 h 611671"/>
              <a:gd name="connsiteX3" fmla="*/ 258534 w 5065141"/>
              <a:gd name="connsiteY3" fmla="*/ 46380 h 611671"/>
              <a:gd name="connsiteX4" fmla="*/ 12554 w 5065141"/>
              <a:gd name="connsiteY4" fmla="*/ 472291 h 611671"/>
              <a:gd name="connsiteX5" fmla="*/ 92928 w 5065141"/>
              <a:gd name="connsiteY5" fmla="*/ 611671 h 611671"/>
              <a:gd name="connsiteX6" fmla="*/ 4972214 w 5065141"/>
              <a:gd name="connsiteY6" fmla="*/ 611671 h 611671"/>
              <a:gd name="connsiteX7" fmla="*/ 5052588 w 5065141"/>
              <a:gd name="connsiteY7" fmla="*/ 472291 h 611671"/>
              <a:gd name="connsiteX8" fmla="*/ 4806608 w 5065141"/>
              <a:gd name="connsiteY8" fmla="*/ 4638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611671">
                <a:moveTo>
                  <a:pt x="4806608" y="46380"/>
                </a:moveTo>
                <a:cubicBezTo>
                  <a:pt x="4790096" y="17727"/>
                  <a:pt x="4759257" y="0"/>
                  <a:pt x="4726234" y="0"/>
                </a:cubicBezTo>
                <a:lnTo>
                  <a:pt x="338908" y="0"/>
                </a:lnTo>
                <a:cubicBezTo>
                  <a:pt x="305642" y="0"/>
                  <a:pt x="275046" y="17727"/>
                  <a:pt x="258534" y="46380"/>
                </a:cubicBezTo>
                <a:lnTo>
                  <a:pt x="12554" y="472291"/>
                </a:lnTo>
                <a:cubicBezTo>
                  <a:pt x="-23141" y="534211"/>
                  <a:pt x="21538" y="611671"/>
                  <a:pt x="92928" y="611671"/>
                </a:cubicBezTo>
                <a:lnTo>
                  <a:pt x="4972214" y="611671"/>
                </a:lnTo>
                <a:cubicBezTo>
                  <a:pt x="5043604" y="611671"/>
                  <a:pt x="5088282" y="534211"/>
                  <a:pt x="5052588" y="472291"/>
                </a:cubicBezTo>
                <a:lnTo>
                  <a:pt x="4806608" y="46380"/>
                </a:lnTo>
                <a:close/>
              </a:path>
            </a:pathLst>
          </a:custGeom>
          <a:solidFill>
            <a:srgbClr val="CEBA8B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EECDC743-026E-A9A1-E978-A5B6A1FF3609}"/>
              </a:ext>
            </a:extLst>
          </p:cNvPr>
          <p:cNvSpPr/>
          <p:nvPr/>
        </p:nvSpPr>
        <p:spPr>
          <a:xfrm>
            <a:off x="4465516" y="3323226"/>
            <a:ext cx="3260966" cy="604143"/>
          </a:xfrm>
          <a:custGeom>
            <a:avLst/>
            <a:gdLst>
              <a:gd name="connsiteX0" fmla="*/ 253920 w 3260966"/>
              <a:gd name="connsiteY0" fmla="*/ 46379 h 604143"/>
              <a:gd name="connsiteX1" fmla="*/ 12554 w 3260966"/>
              <a:gd name="connsiteY1" fmla="*/ 464762 h 604143"/>
              <a:gd name="connsiteX2" fmla="*/ 92928 w 3260966"/>
              <a:gd name="connsiteY2" fmla="*/ 604144 h 604143"/>
              <a:gd name="connsiteX3" fmla="*/ 3168038 w 3260966"/>
              <a:gd name="connsiteY3" fmla="*/ 604144 h 604143"/>
              <a:gd name="connsiteX4" fmla="*/ 3248413 w 3260966"/>
              <a:gd name="connsiteY4" fmla="*/ 464762 h 604143"/>
              <a:gd name="connsiteX5" fmla="*/ 3007047 w 3260966"/>
              <a:gd name="connsiteY5" fmla="*/ 46379 h 604143"/>
              <a:gd name="connsiteX6" fmla="*/ 2926673 w 3260966"/>
              <a:gd name="connsiteY6" fmla="*/ 0 h 604143"/>
              <a:gd name="connsiteX7" fmla="*/ 334538 w 3260966"/>
              <a:gd name="connsiteY7" fmla="*/ 0 h 604143"/>
              <a:gd name="connsiteX8" fmla="*/ 254163 w 3260966"/>
              <a:gd name="connsiteY8" fmla="*/ 46379 h 60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60966" h="604143">
                <a:moveTo>
                  <a:pt x="253920" y="46379"/>
                </a:moveTo>
                <a:lnTo>
                  <a:pt x="12554" y="464762"/>
                </a:lnTo>
                <a:cubicBezTo>
                  <a:pt x="-23141" y="526683"/>
                  <a:pt x="21538" y="604144"/>
                  <a:pt x="92928" y="604144"/>
                </a:cubicBezTo>
                <a:lnTo>
                  <a:pt x="3168038" y="604144"/>
                </a:lnTo>
                <a:cubicBezTo>
                  <a:pt x="3239428" y="604144"/>
                  <a:pt x="3284108" y="526683"/>
                  <a:pt x="3248413" y="464762"/>
                </a:cubicBezTo>
                <a:lnTo>
                  <a:pt x="3007047" y="46379"/>
                </a:lnTo>
                <a:cubicBezTo>
                  <a:pt x="2990535" y="17726"/>
                  <a:pt x="2959696" y="0"/>
                  <a:pt x="2926673" y="0"/>
                </a:cubicBezTo>
                <a:lnTo>
                  <a:pt x="334538" y="0"/>
                </a:lnTo>
                <a:cubicBezTo>
                  <a:pt x="301271" y="0"/>
                  <a:pt x="270675" y="17726"/>
                  <a:pt x="254163" y="46379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53D25689-C047-B34E-F1AD-967E5ADF8C4F}"/>
              </a:ext>
            </a:extLst>
          </p:cNvPr>
          <p:cNvSpPr/>
          <p:nvPr/>
        </p:nvSpPr>
        <p:spPr>
          <a:xfrm>
            <a:off x="5811970" y="1078266"/>
            <a:ext cx="568059" cy="516787"/>
          </a:xfrm>
          <a:custGeom>
            <a:avLst/>
            <a:gdLst>
              <a:gd name="connsiteX0" fmla="*/ 475132 w 568059"/>
              <a:gd name="connsiteY0" fmla="*/ 516788 h 516787"/>
              <a:gd name="connsiteX1" fmla="*/ 555506 w 568059"/>
              <a:gd name="connsiteY1" fmla="*/ 377408 h 516787"/>
              <a:gd name="connsiteX2" fmla="*/ 364404 w 568059"/>
              <a:gd name="connsiteY2" fmla="*/ 46440 h 516787"/>
              <a:gd name="connsiteX3" fmla="*/ 203656 w 568059"/>
              <a:gd name="connsiteY3" fmla="*/ 46440 h 516787"/>
              <a:gd name="connsiteX4" fmla="*/ 12554 w 568059"/>
              <a:gd name="connsiteY4" fmla="*/ 377408 h 516787"/>
              <a:gd name="connsiteX5" fmla="*/ 92928 w 568059"/>
              <a:gd name="connsiteY5" fmla="*/ 516788 h 516787"/>
              <a:gd name="connsiteX6" fmla="*/ 475132 w 568059"/>
              <a:gd name="connsiteY6" fmla="*/ 516788 h 51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8059" h="516787">
                <a:moveTo>
                  <a:pt x="475132" y="516788"/>
                </a:moveTo>
                <a:cubicBezTo>
                  <a:pt x="546522" y="516788"/>
                  <a:pt x="591201" y="439327"/>
                  <a:pt x="555506" y="377408"/>
                </a:cubicBezTo>
                <a:lnTo>
                  <a:pt x="364404" y="46440"/>
                </a:lnTo>
                <a:cubicBezTo>
                  <a:pt x="328709" y="-15480"/>
                  <a:pt x="239351" y="-15480"/>
                  <a:pt x="203656" y="46440"/>
                </a:cubicBezTo>
                <a:lnTo>
                  <a:pt x="12554" y="377408"/>
                </a:lnTo>
                <a:cubicBezTo>
                  <a:pt x="-23141" y="439327"/>
                  <a:pt x="21538" y="516788"/>
                  <a:pt x="92928" y="516788"/>
                </a:cubicBezTo>
                <a:lnTo>
                  <a:pt x="475132" y="516788"/>
                </a:ln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91440" rtlCol="0" anchor="b"/>
          <a:lstStyle/>
          <a:p>
            <a:pPr algn="ctr"/>
            <a:r>
              <a:rPr lang="fr-FR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E54FB0D7-2123-0688-300B-A37B9C356726}"/>
              </a:ext>
            </a:extLst>
          </p:cNvPr>
          <p:cNvSpPr/>
          <p:nvPr/>
        </p:nvSpPr>
        <p:spPr>
          <a:xfrm>
            <a:off x="4016780" y="4100502"/>
            <a:ext cx="4158440" cy="604142"/>
          </a:xfrm>
          <a:custGeom>
            <a:avLst/>
            <a:gdLst>
              <a:gd name="connsiteX0" fmla="*/ 253920 w 4158440"/>
              <a:gd name="connsiteY0" fmla="*/ 46379 h 604142"/>
              <a:gd name="connsiteX1" fmla="*/ 12554 w 4158440"/>
              <a:gd name="connsiteY1" fmla="*/ 464762 h 604142"/>
              <a:gd name="connsiteX2" fmla="*/ 92929 w 4158440"/>
              <a:gd name="connsiteY2" fmla="*/ 604142 h 604142"/>
              <a:gd name="connsiteX3" fmla="*/ 4065513 w 4158440"/>
              <a:gd name="connsiteY3" fmla="*/ 604142 h 604142"/>
              <a:gd name="connsiteX4" fmla="*/ 4145887 w 4158440"/>
              <a:gd name="connsiteY4" fmla="*/ 464762 h 604142"/>
              <a:gd name="connsiteX5" fmla="*/ 3904521 w 4158440"/>
              <a:gd name="connsiteY5" fmla="*/ 46379 h 604142"/>
              <a:gd name="connsiteX6" fmla="*/ 3824147 w 4158440"/>
              <a:gd name="connsiteY6" fmla="*/ 0 h 604142"/>
              <a:gd name="connsiteX7" fmla="*/ 334537 w 4158440"/>
              <a:gd name="connsiteY7" fmla="*/ 0 h 604142"/>
              <a:gd name="connsiteX8" fmla="*/ 254163 w 4158440"/>
              <a:gd name="connsiteY8" fmla="*/ 46379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8440" h="604142">
                <a:moveTo>
                  <a:pt x="253920" y="46379"/>
                </a:moveTo>
                <a:lnTo>
                  <a:pt x="12554" y="464762"/>
                </a:lnTo>
                <a:cubicBezTo>
                  <a:pt x="-23141" y="526682"/>
                  <a:pt x="21539" y="604142"/>
                  <a:pt x="92929" y="604142"/>
                </a:cubicBezTo>
                <a:lnTo>
                  <a:pt x="4065513" y="604142"/>
                </a:lnTo>
                <a:cubicBezTo>
                  <a:pt x="4136903" y="604142"/>
                  <a:pt x="4181581" y="526682"/>
                  <a:pt x="4145887" y="464762"/>
                </a:cubicBezTo>
                <a:lnTo>
                  <a:pt x="3904521" y="46379"/>
                </a:lnTo>
                <a:cubicBezTo>
                  <a:pt x="3888009" y="17726"/>
                  <a:pt x="3857170" y="0"/>
                  <a:pt x="3824147" y="0"/>
                </a:cubicBezTo>
                <a:lnTo>
                  <a:pt x="334537" y="0"/>
                </a:lnTo>
                <a:cubicBezTo>
                  <a:pt x="301271" y="0"/>
                  <a:pt x="270675" y="17726"/>
                  <a:pt x="254163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9AD126FE-5ECF-A46A-CD4F-9BD6514F9BCF}"/>
              </a:ext>
            </a:extLst>
          </p:cNvPr>
          <p:cNvSpPr/>
          <p:nvPr/>
        </p:nvSpPr>
        <p:spPr>
          <a:xfrm>
            <a:off x="5362990" y="1768429"/>
            <a:ext cx="1465777" cy="603900"/>
          </a:xfrm>
          <a:custGeom>
            <a:avLst/>
            <a:gdLst>
              <a:gd name="connsiteX0" fmla="*/ 253920 w 1465777"/>
              <a:gd name="connsiteY0" fmla="*/ 46380 h 603900"/>
              <a:gd name="connsiteX1" fmla="*/ 12554 w 1465777"/>
              <a:gd name="connsiteY1" fmla="*/ 464520 h 603900"/>
              <a:gd name="connsiteX2" fmla="*/ 92928 w 1465777"/>
              <a:gd name="connsiteY2" fmla="*/ 603901 h 603900"/>
              <a:gd name="connsiteX3" fmla="*/ 1372849 w 1465777"/>
              <a:gd name="connsiteY3" fmla="*/ 603901 h 603900"/>
              <a:gd name="connsiteX4" fmla="*/ 1453223 w 1465777"/>
              <a:gd name="connsiteY4" fmla="*/ 464520 h 603900"/>
              <a:gd name="connsiteX5" fmla="*/ 1211857 w 1465777"/>
              <a:gd name="connsiteY5" fmla="*/ 46380 h 603900"/>
              <a:gd name="connsiteX6" fmla="*/ 1131483 w 1465777"/>
              <a:gd name="connsiteY6" fmla="*/ 0 h 603900"/>
              <a:gd name="connsiteX7" fmla="*/ 334537 w 1465777"/>
              <a:gd name="connsiteY7" fmla="*/ 0 h 603900"/>
              <a:gd name="connsiteX8" fmla="*/ 254163 w 1465777"/>
              <a:gd name="connsiteY8" fmla="*/ 46380 h 60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5777" h="603900">
                <a:moveTo>
                  <a:pt x="253920" y="46380"/>
                </a:moveTo>
                <a:lnTo>
                  <a:pt x="12554" y="464520"/>
                </a:lnTo>
                <a:cubicBezTo>
                  <a:pt x="-23141" y="526440"/>
                  <a:pt x="21539" y="603901"/>
                  <a:pt x="92928" y="603901"/>
                </a:cubicBezTo>
                <a:lnTo>
                  <a:pt x="1372849" y="603901"/>
                </a:lnTo>
                <a:cubicBezTo>
                  <a:pt x="1444239" y="603901"/>
                  <a:pt x="1488918" y="526440"/>
                  <a:pt x="1453223" y="464520"/>
                </a:cubicBezTo>
                <a:lnTo>
                  <a:pt x="1211857" y="46380"/>
                </a:lnTo>
                <a:cubicBezTo>
                  <a:pt x="1195345" y="17726"/>
                  <a:pt x="1164506" y="0"/>
                  <a:pt x="1131483" y="0"/>
                </a:cubicBezTo>
                <a:lnTo>
                  <a:pt x="334537" y="0"/>
                </a:lnTo>
                <a:cubicBezTo>
                  <a:pt x="301271" y="0"/>
                  <a:pt x="270675" y="17726"/>
                  <a:pt x="254163" y="4638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CED2D708-9C29-C9D9-D5C7-AC79F75FA871}"/>
              </a:ext>
            </a:extLst>
          </p:cNvPr>
          <p:cNvSpPr/>
          <p:nvPr/>
        </p:nvSpPr>
        <p:spPr>
          <a:xfrm>
            <a:off x="4914253" y="2545949"/>
            <a:ext cx="2363249" cy="604143"/>
          </a:xfrm>
          <a:custGeom>
            <a:avLst/>
            <a:gdLst>
              <a:gd name="connsiteX0" fmla="*/ 253920 w 2363249"/>
              <a:gd name="connsiteY0" fmla="*/ 46379 h 604143"/>
              <a:gd name="connsiteX1" fmla="*/ 12554 w 2363249"/>
              <a:gd name="connsiteY1" fmla="*/ 464764 h 604143"/>
              <a:gd name="connsiteX2" fmla="*/ 92928 w 2363249"/>
              <a:gd name="connsiteY2" fmla="*/ 604144 h 604143"/>
              <a:gd name="connsiteX3" fmla="*/ 2270322 w 2363249"/>
              <a:gd name="connsiteY3" fmla="*/ 604144 h 604143"/>
              <a:gd name="connsiteX4" fmla="*/ 2350696 w 2363249"/>
              <a:gd name="connsiteY4" fmla="*/ 464764 h 604143"/>
              <a:gd name="connsiteX5" fmla="*/ 2109331 w 2363249"/>
              <a:gd name="connsiteY5" fmla="*/ 46379 h 604143"/>
              <a:gd name="connsiteX6" fmla="*/ 2028956 w 2363249"/>
              <a:gd name="connsiteY6" fmla="*/ 0 h 604143"/>
              <a:gd name="connsiteX7" fmla="*/ 334537 w 2363249"/>
              <a:gd name="connsiteY7" fmla="*/ 0 h 604143"/>
              <a:gd name="connsiteX8" fmla="*/ 254162 w 2363249"/>
              <a:gd name="connsiteY8" fmla="*/ 46379 h 60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249" h="604143">
                <a:moveTo>
                  <a:pt x="253920" y="46379"/>
                </a:moveTo>
                <a:lnTo>
                  <a:pt x="12554" y="464764"/>
                </a:lnTo>
                <a:cubicBezTo>
                  <a:pt x="-23141" y="526683"/>
                  <a:pt x="21538" y="604144"/>
                  <a:pt x="92928" y="604144"/>
                </a:cubicBezTo>
                <a:lnTo>
                  <a:pt x="2270322" y="604144"/>
                </a:lnTo>
                <a:cubicBezTo>
                  <a:pt x="2341712" y="604144"/>
                  <a:pt x="2386391" y="526683"/>
                  <a:pt x="2350696" y="464764"/>
                </a:cubicBezTo>
                <a:lnTo>
                  <a:pt x="2109331" y="46379"/>
                </a:lnTo>
                <a:cubicBezTo>
                  <a:pt x="2092818" y="17726"/>
                  <a:pt x="2061980" y="0"/>
                  <a:pt x="2028956" y="0"/>
                </a:cubicBezTo>
                <a:lnTo>
                  <a:pt x="334537" y="0"/>
                </a:lnTo>
                <a:cubicBezTo>
                  <a:pt x="301270" y="0"/>
                  <a:pt x="270675" y="17726"/>
                  <a:pt x="254162" y="46379"/>
                </a:cubicBezTo>
                <a:close/>
              </a:path>
            </a:pathLst>
          </a:custGeom>
          <a:solidFill>
            <a:schemeClr val="accent3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1FDB6FA-6908-6C7A-E2D9-6BE735F14577}"/>
              </a:ext>
            </a:extLst>
          </p:cNvPr>
          <p:cNvSpPr/>
          <p:nvPr/>
        </p:nvSpPr>
        <p:spPr>
          <a:xfrm>
            <a:off x="5811970" y="1113069"/>
            <a:ext cx="215402" cy="440512"/>
          </a:xfrm>
          <a:custGeom>
            <a:avLst/>
            <a:gdLst>
              <a:gd name="connsiteX0" fmla="*/ 215402 w 215402"/>
              <a:gd name="connsiteY0" fmla="*/ 0 h 440512"/>
              <a:gd name="connsiteX1" fmla="*/ 17469 w 215402"/>
              <a:gd name="connsiteY1" fmla="*/ 440512 h 440512"/>
              <a:gd name="connsiteX2" fmla="*/ 12584 w 215402"/>
              <a:gd name="connsiteY2" fmla="*/ 435515 h 440512"/>
              <a:gd name="connsiteX3" fmla="*/ 12554 w 215402"/>
              <a:gd name="connsiteY3" fmla="*/ 342605 h 440512"/>
              <a:gd name="connsiteX4" fmla="*/ 203656 w 215402"/>
              <a:gd name="connsiteY4" fmla="*/ 11637 h 440512"/>
              <a:gd name="connsiteX5" fmla="*/ 215402 w 215402"/>
              <a:gd name="connsiteY5" fmla="*/ 0 h 44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02" h="440512">
                <a:moveTo>
                  <a:pt x="215402" y="0"/>
                </a:moveTo>
                <a:lnTo>
                  <a:pt x="17469" y="440512"/>
                </a:lnTo>
                <a:lnTo>
                  <a:pt x="12584" y="435515"/>
                </a:lnTo>
                <a:cubicBezTo>
                  <a:pt x="-3047" y="408409"/>
                  <a:pt x="-5293" y="373564"/>
                  <a:pt x="12554" y="342605"/>
                </a:cubicBezTo>
                <a:lnTo>
                  <a:pt x="203656" y="11637"/>
                </a:lnTo>
                <a:lnTo>
                  <a:pt x="2154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B0FFD28-8BD2-C923-9D7D-5117BEC57ECF}"/>
              </a:ext>
            </a:extLst>
          </p:cNvPr>
          <p:cNvSpPr/>
          <p:nvPr/>
        </p:nvSpPr>
        <p:spPr>
          <a:xfrm>
            <a:off x="6230116" y="1217781"/>
            <a:ext cx="149914" cy="315282"/>
          </a:xfrm>
          <a:custGeom>
            <a:avLst/>
            <a:gdLst>
              <a:gd name="connsiteX0" fmla="*/ 0 w 149914"/>
              <a:gd name="connsiteY0" fmla="*/ 0 h 315282"/>
              <a:gd name="connsiteX1" fmla="*/ 137360 w 149914"/>
              <a:gd name="connsiteY1" fmla="*/ 237893 h 315282"/>
              <a:gd name="connsiteX2" fmla="*/ 149900 w 149914"/>
              <a:gd name="connsiteY2" fmla="*/ 285793 h 315282"/>
              <a:gd name="connsiteX3" fmla="*/ 141665 w 149914"/>
              <a:gd name="connsiteY3" fmla="*/ 315282 h 315282"/>
              <a:gd name="connsiteX4" fmla="*/ 0 w 149914"/>
              <a:gd name="connsiteY4" fmla="*/ 0 h 315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914" h="315282">
                <a:moveTo>
                  <a:pt x="0" y="0"/>
                </a:moveTo>
                <a:lnTo>
                  <a:pt x="137360" y="237893"/>
                </a:lnTo>
                <a:cubicBezTo>
                  <a:pt x="146284" y="253373"/>
                  <a:pt x="150184" y="269824"/>
                  <a:pt x="149900" y="285793"/>
                </a:cubicBezTo>
                <a:lnTo>
                  <a:pt x="141665" y="315282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9707B41-767F-6020-DA46-21DD2776C3F9}"/>
              </a:ext>
            </a:extLst>
          </p:cNvPr>
          <p:cNvSpPr/>
          <p:nvPr/>
        </p:nvSpPr>
        <p:spPr>
          <a:xfrm>
            <a:off x="5362990" y="1768429"/>
            <a:ext cx="369912" cy="603901"/>
          </a:xfrm>
          <a:custGeom>
            <a:avLst/>
            <a:gdLst>
              <a:gd name="connsiteX0" fmla="*/ 334537 w 369912"/>
              <a:gd name="connsiteY0" fmla="*/ 0 h 603901"/>
              <a:gd name="connsiteX1" fmla="*/ 369912 w 369912"/>
              <a:gd name="connsiteY1" fmla="*/ 0 h 603901"/>
              <a:gd name="connsiteX2" fmla="*/ 98564 w 369912"/>
              <a:gd name="connsiteY2" fmla="*/ 603901 h 603901"/>
              <a:gd name="connsiteX3" fmla="*/ 92928 w 369912"/>
              <a:gd name="connsiteY3" fmla="*/ 603901 h 603901"/>
              <a:gd name="connsiteX4" fmla="*/ 12554 w 369912"/>
              <a:gd name="connsiteY4" fmla="*/ 464520 h 603901"/>
              <a:gd name="connsiteX5" fmla="*/ 253920 w 369912"/>
              <a:gd name="connsiteY5" fmla="*/ 46380 h 603901"/>
              <a:gd name="connsiteX6" fmla="*/ 254163 w 369912"/>
              <a:gd name="connsiteY6" fmla="*/ 46380 h 603901"/>
              <a:gd name="connsiteX7" fmla="*/ 334537 w 369912"/>
              <a:gd name="connsiteY7" fmla="*/ 0 h 603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9912" h="603901">
                <a:moveTo>
                  <a:pt x="334537" y="0"/>
                </a:moveTo>
                <a:lnTo>
                  <a:pt x="369912" y="0"/>
                </a:lnTo>
                <a:lnTo>
                  <a:pt x="98564" y="603901"/>
                </a:lnTo>
                <a:lnTo>
                  <a:pt x="92928" y="603901"/>
                </a:lnTo>
                <a:cubicBezTo>
                  <a:pt x="21539" y="603901"/>
                  <a:pt x="-23141" y="526440"/>
                  <a:pt x="12554" y="464520"/>
                </a:cubicBezTo>
                <a:lnTo>
                  <a:pt x="253920" y="46380"/>
                </a:lnTo>
                <a:lnTo>
                  <a:pt x="254163" y="46380"/>
                </a:lnTo>
                <a:cubicBezTo>
                  <a:pt x="270675" y="17726"/>
                  <a:pt x="301271" y="0"/>
                  <a:pt x="334537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8BD642C-3EF3-D388-B9DB-AF5B61BA6C4C}"/>
              </a:ext>
            </a:extLst>
          </p:cNvPr>
          <p:cNvSpPr/>
          <p:nvPr/>
        </p:nvSpPr>
        <p:spPr>
          <a:xfrm>
            <a:off x="6477537" y="1768429"/>
            <a:ext cx="351229" cy="600718"/>
          </a:xfrm>
          <a:custGeom>
            <a:avLst/>
            <a:gdLst>
              <a:gd name="connsiteX0" fmla="*/ 0 w 351229"/>
              <a:gd name="connsiteY0" fmla="*/ 0 h 600718"/>
              <a:gd name="connsiteX1" fmla="*/ 16936 w 351229"/>
              <a:gd name="connsiteY1" fmla="*/ 0 h 600718"/>
              <a:gd name="connsiteX2" fmla="*/ 97310 w 351229"/>
              <a:gd name="connsiteY2" fmla="*/ 46380 h 600718"/>
              <a:gd name="connsiteX3" fmla="*/ 338676 w 351229"/>
              <a:gd name="connsiteY3" fmla="*/ 464520 h 600718"/>
              <a:gd name="connsiteX4" fmla="*/ 305998 w 351229"/>
              <a:gd name="connsiteY4" fmla="*/ 590830 h 600718"/>
              <a:gd name="connsiteX5" fmla="*/ 269918 w 351229"/>
              <a:gd name="connsiteY5" fmla="*/ 600718 h 600718"/>
              <a:gd name="connsiteX6" fmla="*/ 0 w 351229"/>
              <a:gd name="connsiteY6" fmla="*/ 0 h 600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229" h="600718">
                <a:moveTo>
                  <a:pt x="0" y="0"/>
                </a:moveTo>
                <a:lnTo>
                  <a:pt x="16936" y="0"/>
                </a:lnTo>
                <a:cubicBezTo>
                  <a:pt x="49959" y="0"/>
                  <a:pt x="80798" y="17726"/>
                  <a:pt x="97310" y="46380"/>
                </a:cubicBezTo>
                <a:lnTo>
                  <a:pt x="338676" y="464520"/>
                </a:lnTo>
                <a:cubicBezTo>
                  <a:pt x="365447" y="510960"/>
                  <a:pt x="347008" y="566142"/>
                  <a:pt x="305998" y="590830"/>
                </a:cubicBezTo>
                <a:lnTo>
                  <a:pt x="269918" y="600718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B0C1AA-0D45-2D84-7650-3029B75AE052}"/>
              </a:ext>
            </a:extLst>
          </p:cNvPr>
          <p:cNvSpPr/>
          <p:nvPr/>
        </p:nvSpPr>
        <p:spPr>
          <a:xfrm>
            <a:off x="4914252" y="2545949"/>
            <a:ext cx="469290" cy="604144"/>
          </a:xfrm>
          <a:custGeom>
            <a:avLst/>
            <a:gdLst>
              <a:gd name="connsiteX0" fmla="*/ 334538 w 469290"/>
              <a:gd name="connsiteY0" fmla="*/ 0 h 604144"/>
              <a:gd name="connsiteX1" fmla="*/ 469290 w 469290"/>
              <a:gd name="connsiteY1" fmla="*/ 0 h 604144"/>
              <a:gd name="connsiteX2" fmla="*/ 197833 w 469290"/>
              <a:gd name="connsiteY2" fmla="*/ 604144 h 604144"/>
              <a:gd name="connsiteX3" fmla="*/ 92929 w 469290"/>
              <a:gd name="connsiteY3" fmla="*/ 604144 h 604144"/>
              <a:gd name="connsiteX4" fmla="*/ 12555 w 469290"/>
              <a:gd name="connsiteY4" fmla="*/ 464764 h 604144"/>
              <a:gd name="connsiteX5" fmla="*/ 253921 w 469290"/>
              <a:gd name="connsiteY5" fmla="*/ 46379 h 604144"/>
              <a:gd name="connsiteX6" fmla="*/ 254163 w 469290"/>
              <a:gd name="connsiteY6" fmla="*/ 46379 h 604144"/>
              <a:gd name="connsiteX7" fmla="*/ 334538 w 469290"/>
              <a:gd name="connsiteY7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9290" h="604144">
                <a:moveTo>
                  <a:pt x="334538" y="0"/>
                </a:moveTo>
                <a:lnTo>
                  <a:pt x="469290" y="0"/>
                </a:lnTo>
                <a:lnTo>
                  <a:pt x="197833" y="604144"/>
                </a:lnTo>
                <a:lnTo>
                  <a:pt x="92929" y="604144"/>
                </a:lnTo>
                <a:cubicBezTo>
                  <a:pt x="21539" y="604144"/>
                  <a:pt x="-23140" y="526683"/>
                  <a:pt x="12555" y="464764"/>
                </a:cubicBezTo>
                <a:lnTo>
                  <a:pt x="253921" y="46379"/>
                </a:lnTo>
                <a:lnTo>
                  <a:pt x="254163" y="46379"/>
                </a:lnTo>
                <a:cubicBezTo>
                  <a:pt x="270676" y="17726"/>
                  <a:pt x="301271" y="0"/>
                  <a:pt x="334538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FF84278-8CFB-B80C-06F0-C31133314CCE}"/>
              </a:ext>
            </a:extLst>
          </p:cNvPr>
          <p:cNvSpPr/>
          <p:nvPr/>
        </p:nvSpPr>
        <p:spPr>
          <a:xfrm>
            <a:off x="6826896" y="2545949"/>
            <a:ext cx="450607" cy="604144"/>
          </a:xfrm>
          <a:custGeom>
            <a:avLst/>
            <a:gdLst>
              <a:gd name="connsiteX0" fmla="*/ 0 w 450607"/>
              <a:gd name="connsiteY0" fmla="*/ 0 h 604144"/>
              <a:gd name="connsiteX1" fmla="*/ 116313 w 450607"/>
              <a:gd name="connsiteY1" fmla="*/ 0 h 604144"/>
              <a:gd name="connsiteX2" fmla="*/ 196688 w 450607"/>
              <a:gd name="connsiteY2" fmla="*/ 46379 h 604144"/>
              <a:gd name="connsiteX3" fmla="*/ 438053 w 450607"/>
              <a:gd name="connsiteY3" fmla="*/ 464764 h 604144"/>
              <a:gd name="connsiteX4" fmla="*/ 357679 w 450607"/>
              <a:gd name="connsiteY4" fmla="*/ 604144 h 604144"/>
              <a:gd name="connsiteX5" fmla="*/ 271458 w 450607"/>
              <a:gd name="connsiteY5" fmla="*/ 604144 h 604144"/>
              <a:gd name="connsiteX6" fmla="*/ 0 w 450607"/>
              <a:gd name="connsiteY6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607" h="604144">
                <a:moveTo>
                  <a:pt x="0" y="0"/>
                </a:moveTo>
                <a:lnTo>
                  <a:pt x="116313" y="0"/>
                </a:lnTo>
                <a:cubicBezTo>
                  <a:pt x="149337" y="0"/>
                  <a:pt x="180175" y="17726"/>
                  <a:pt x="196688" y="46379"/>
                </a:cubicBezTo>
                <a:lnTo>
                  <a:pt x="438053" y="464764"/>
                </a:lnTo>
                <a:cubicBezTo>
                  <a:pt x="473748" y="526683"/>
                  <a:pt x="429069" y="604144"/>
                  <a:pt x="357679" y="604144"/>
                </a:cubicBezTo>
                <a:lnTo>
                  <a:pt x="271458" y="60414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B95ADA-8341-BBC7-AE74-039607ACC527}"/>
              </a:ext>
            </a:extLst>
          </p:cNvPr>
          <p:cNvSpPr/>
          <p:nvPr/>
        </p:nvSpPr>
        <p:spPr>
          <a:xfrm>
            <a:off x="4465515" y="3323226"/>
            <a:ext cx="568776" cy="604144"/>
          </a:xfrm>
          <a:custGeom>
            <a:avLst/>
            <a:gdLst>
              <a:gd name="connsiteX0" fmla="*/ 334539 w 568776"/>
              <a:gd name="connsiteY0" fmla="*/ 0 h 604144"/>
              <a:gd name="connsiteX1" fmla="*/ 568776 w 568776"/>
              <a:gd name="connsiteY1" fmla="*/ 0 h 604144"/>
              <a:gd name="connsiteX2" fmla="*/ 297319 w 568776"/>
              <a:gd name="connsiteY2" fmla="*/ 604144 h 604144"/>
              <a:gd name="connsiteX3" fmla="*/ 92929 w 568776"/>
              <a:gd name="connsiteY3" fmla="*/ 604144 h 604144"/>
              <a:gd name="connsiteX4" fmla="*/ 12555 w 568776"/>
              <a:gd name="connsiteY4" fmla="*/ 464762 h 604144"/>
              <a:gd name="connsiteX5" fmla="*/ 253921 w 568776"/>
              <a:gd name="connsiteY5" fmla="*/ 46379 h 604144"/>
              <a:gd name="connsiteX6" fmla="*/ 254164 w 568776"/>
              <a:gd name="connsiteY6" fmla="*/ 46379 h 604144"/>
              <a:gd name="connsiteX7" fmla="*/ 334539 w 568776"/>
              <a:gd name="connsiteY7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8776" h="604144">
                <a:moveTo>
                  <a:pt x="334539" y="0"/>
                </a:moveTo>
                <a:lnTo>
                  <a:pt x="568776" y="0"/>
                </a:lnTo>
                <a:lnTo>
                  <a:pt x="297319" y="604144"/>
                </a:lnTo>
                <a:lnTo>
                  <a:pt x="92929" y="604144"/>
                </a:lnTo>
                <a:cubicBezTo>
                  <a:pt x="21539" y="604144"/>
                  <a:pt x="-23140" y="526683"/>
                  <a:pt x="12555" y="464762"/>
                </a:cubicBezTo>
                <a:lnTo>
                  <a:pt x="253921" y="46379"/>
                </a:lnTo>
                <a:lnTo>
                  <a:pt x="254164" y="46379"/>
                </a:lnTo>
                <a:cubicBezTo>
                  <a:pt x="270676" y="17726"/>
                  <a:pt x="301272" y="0"/>
                  <a:pt x="3345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D7ED3F5-D108-06F1-DE6C-F7CFA17C3164}"/>
              </a:ext>
            </a:extLst>
          </p:cNvPr>
          <p:cNvSpPr/>
          <p:nvPr/>
        </p:nvSpPr>
        <p:spPr>
          <a:xfrm>
            <a:off x="7176147" y="3323226"/>
            <a:ext cx="550335" cy="604144"/>
          </a:xfrm>
          <a:custGeom>
            <a:avLst/>
            <a:gdLst>
              <a:gd name="connsiteX0" fmla="*/ 0 w 550335"/>
              <a:gd name="connsiteY0" fmla="*/ 0 h 604144"/>
              <a:gd name="connsiteX1" fmla="*/ 216042 w 550335"/>
              <a:gd name="connsiteY1" fmla="*/ 0 h 604144"/>
              <a:gd name="connsiteX2" fmla="*/ 296416 w 550335"/>
              <a:gd name="connsiteY2" fmla="*/ 46379 h 604144"/>
              <a:gd name="connsiteX3" fmla="*/ 537782 w 550335"/>
              <a:gd name="connsiteY3" fmla="*/ 464762 h 604144"/>
              <a:gd name="connsiteX4" fmla="*/ 457407 w 550335"/>
              <a:gd name="connsiteY4" fmla="*/ 604144 h 604144"/>
              <a:gd name="connsiteX5" fmla="*/ 271458 w 550335"/>
              <a:gd name="connsiteY5" fmla="*/ 604144 h 604144"/>
              <a:gd name="connsiteX6" fmla="*/ 0 w 550335"/>
              <a:gd name="connsiteY6" fmla="*/ 0 h 60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0335" h="604144">
                <a:moveTo>
                  <a:pt x="0" y="0"/>
                </a:moveTo>
                <a:lnTo>
                  <a:pt x="216042" y="0"/>
                </a:lnTo>
                <a:cubicBezTo>
                  <a:pt x="249065" y="0"/>
                  <a:pt x="279904" y="17726"/>
                  <a:pt x="296416" y="46379"/>
                </a:cubicBezTo>
                <a:lnTo>
                  <a:pt x="537782" y="464762"/>
                </a:lnTo>
                <a:cubicBezTo>
                  <a:pt x="573477" y="526683"/>
                  <a:pt x="528797" y="604144"/>
                  <a:pt x="457407" y="604144"/>
                </a:cubicBezTo>
                <a:lnTo>
                  <a:pt x="271458" y="604144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E366DC6-6C35-C69E-0CE2-2A329870A7AF}"/>
              </a:ext>
            </a:extLst>
          </p:cNvPr>
          <p:cNvSpPr/>
          <p:nvPr/>
        </p:nvSpPr>
        <p:spPr>
          <a:xfrm>
            <a:off x="4016780" y="4100502"/>
            <a:ext cx="668261" cy="604142"/>
          </a:xfrm>
          <a:custGeom>
            <a:avLst/>
            <a:gdLst>
              <a:gd name="connsiteX0" fmla="*/ 334537 w 668261"/>
              <a:gd name="connsiteY0" fmla="*/ 0 h 604142"/>
              <a:gd name="connsiteX1" fmla="*/ 668261 w 668261"/>
              <a:gd name="connsiteY1" fmla="*/ 0 h 604142"/>
              <a:gd name="connsiteX2" fmla="*/ 396804 w 668261"/>
              <a:gd name="connsiteY2" fmla="*/ 604142 h 604142"/>
              <a:gd name="connsiteX3" fmla="*/ 92929 w 668261"/>
              <a:gd name="connsiteY3" fmla="*/ 604142 h 604142"/>
              <a:gd name="connsiteX4" fmla="*/ 12554 w 668261"/>
              <a:gd name="connsiteY4" fmla="*/ 464762 h 604142"/>
              <a:gd name="connsiteX5" fmla="*/ 253920 w 668261"/>
              <a:gd name="connsiteY5" fmla="*/ 46379 h 604142"/>
              <a:gd name="connsiteX6" fmla="*/ 254163 w 668261"/>
              <a:gd name="connsiteY6" fmla="*/ 46379 h 604142"/>
              <a:gd name="connsiteX7" fmla="*/ 334537 w 668261"/>
              <a:gd name="connsiteY7" fmla="*/ 0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8261" h="604142">
                <a:moveTo>
                  <a:pt x="334537" y="0"/>
                </a:moveTo>
                <a:lnTo>
                  <a:pt x="668261" y="0"/>
                </a:lnTo>
                <a:lnTo>
                  <a:pt x="396804" y="604142"/>
                </a:lnTo>
                <a:lnTo>
                  <a:pt x="92929" y="604142"/>
                </a:lnTo>
                <a:cubicBezTo>
                  <a:pt x="21539" y="604142"/>
                  <a:pt x="-23141" y="526682"/>
                  <a:pt x="12554" y="464762"/>
                </a:cubicBezTo>
                <a:lnTo>
                  <a:pt x="253920" y="46379"/>
                </a:lnTo>
                <a:lnTo>
                  <a:pt x="254163" y="46379"/>
                </a:lnTo>
                <a:cubicBezTo>
                  <a:pt x="270675" y="17726"/>
                  <a:pt x="301271" y="0"/>
                  <a:pt x="334537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113DE54-F9DC-334C-B14A-23C5DCB77287}"/>
              </a:ext>
            </a:extLst>
          </p:cNvPr>
          <p:cNvSpPr/>
          <p:nvPr/>
        </p:nvSpPr>
        <p:spPr>
          <a:xfrm>
            <a:off x="7525397" y="4100502"/>
            <a:ext cx="649823" cy="604142"/>
          </a:xfrm>
          <a:custGeom>
            <a:avLst/>
            <a:gdLst>
              <a:gd name="connsiteX0" fmla="*/ 0 w 649823"/>
              <a:gd name="connsiteY0" fmla="*/ 0 h 604142"/>
              <a:gd name="connsiteX1" fmla="*/ 315530 w 649823"/>
              <a:gd name="connsiteY1" fmla="*/ 0 h 604142"/>
              <a:gd name="connsiteX2" fmla="*/ 395904 w 649823"/>
              <a:gd name="connsiteY2" fmla="*/ 46379 h 604142"/>
              <a:gd name="connsiteX3" fmla="*/ 637270 w 649823"/>
              <a:gd name="connsiteY3" fmla="*/ 464762 h 604142"/>
              <a:gd name="connsiteX4" fmla="*/ 556896 w 649823"/>
              <a:gd name="connsiteY4" fmla="*/ 604142 h 604142"/>
              <a:gd name="connsiteX5" fmla="*/ 271457 w 649823"/>
              <a:gd name="connsiteY5" fmla="*/ 604142 h 604142"/>
              <a:gd name="connsiteX6" fmla="*/ 0 w 649823"/>
              <a:gd name="connsiteY6" fmla="*/ 0 h 604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9823" h="604142">
                <a:moveTo>
                  <a:pt x="0" y="0"/>
                </a:moveTo>
                <a:lnTo>
                  <a:pt x="315530" y="0"/>
                </a:lnTo>
                <a:cubicBezTo>
                  <a:pt x="348553" y="0"/>
                  <a:pt x="379392" y="17726"/>
                  <a:pt x="395904" y="46379"/>
                </a:cubicBezTo>
                <a:lnTo>
                  <a:pt x="637270" y="464762"/>
                </a:lnTo>
                <a:cubicBezTo>
                  <a:pt x="672964" y="526682"/>
                  <a:pt x="628286" y="604142"/>
                  <a:pt x="556896" y="604142"/>
                </a:cubicBezTo>
                <a:lnTo>
                  <a:pt x="271457" y="604142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FFA2886-CE5C-C73B-AFDC-A80B6CDF436E}"/>
              </a:ext>
            </a:extLst>
          </p:cNvPr>
          <p:cNvSpPr/>
          <p:nvPr/>
        </p:nvSpPr>
        <p:spPr>
          <a:xfrm>
            <a:off x="3563429" y="4877777"/>
            <a:ext cx="772362" cy="611671"/>
          </a:xfrm>
          <a:custGeom>
            <a:avLst/>
            <a:gdLst>
              <a:gd name="connsiteX0" fmla="*/ 338908 w 772362"/>
              <a:gd name="connsiteY0" fmla="*/ 0 h 611671"/>
              <a:gd name="connsiteX1" fmla="*/ 772362 w 772362"/>
              <a:gd name="connsiteY1" fmla="*/ 0 h 611671"/>
              <a:gd name="connsiteX2" fmla="*/ 497523 w 772362"/>
              <a:gd name="connsiteY2" fmla="*/ 611671 h 611671"/>
              <a:gd name="connsiteX3" fmla="*/ 92928 w 772362"/>
              <a:gd name="connsiteY3" fmla="*/ 611671 h 611671"/>
              <a:gd name="connsiteX4" fmla="*/ 12554 w 772362"/>
              <a:gd name="connsiteY4" fmla="*/ 472291 h 611671"/>
              <a:gd name="connsiteX5" fmla="*/ 258534 w 772362"/>
              <a:gd name="connsiteY5" fmla="*/ 46380 h 611671"/>
              <a:gd name="connsiteX6" fmla="*/ 338908 w 772362"/>
              <a:gd name="connsiteY6" fmla="*/ 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2362" h="611671">
                <a:moveTo>
                  <a:pt x="338908" y="0"/>
                </a:moveTo>
                <a:lnTo>
                  <a:pt x="772362" y="0"/>
                </a:lnTo>
                <a:lnTo>
                  <a:pt x="497523" y="611671"/>
                </a:lnTo>
                <a:lnTo>
                  <a:pt x="92928" y="611671"/>
                </a:lnTo>
                <a:cubicBezTo>
                  <a:pt x="21538" y="611671"/>
                  <a:pt x="-23141" y="534211"/>
                  <a:pt x="12554" y="472291"/>
                </a:cubicBezTo>
                <a:lnTo>
                  <a:pt x="258534" y="46380"/>
                </a:lnTo>
                <a:cubicBezTo>
                  <a:pt x="275046" y="17727"/>
                  <a:pt x="305642" y="0"/>
                  <a:pt x="338908" y="0"/>
                </a:cubicBezTo>
                <a:close/>
              </a:path>
            </a:pathLst>
          </a:custGeom>
          <a:solidFill>
            <a:srgbClr val="1D1D1B">
              <a:alpha val="30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B187435-1E8C-C615-9C33-E8639AED1BD5}"/>
              </a:ext>
            </a:extLst>
          </p:cNvPr>
          <p:cNvSpPr/>
          <p:nvPr/>
        </p:nvSpPr>
        <p:spPr>
          <a:xfrm>
            <a:off x="7874647" y="4877777"/>
            <a:ext cx="753923" cy="611671"/>
          </a:xfrm>
          <a:custGeom>
            <a:avLst/>
            <a:gdLst>
              <a:gd name="connsiteX0" fmla="*/ 0 w 753923"/>
              <a:gd name="connsiteY0" fmla="*/ 0 h 611671"/>
              <a:gd name="connsiteX1" fmla="*/ 415016 w 753923"/>
              <a:gd name="connsiteY1" fmla="*/ 0 h 611671"/>
              <a:gd name="connsiteX2" fmla="*/ 495390 w 753923"/>
              <a:gd name="connsiteY2" fmla="*/ 46380 h 611671"/>
              <a:gd name="connsiteX3" fmla="*/ 741370 w 753923"/>
              <a:gd name="connsiteY3" fmla="*/ 472291 h 611671"/>
              <a:gd name="connsiteX4" fmla="*/ 660996 w 753923"/>
              <a:gd name="connsiteY4" fmla="*/ 611671 h 611671"/>
              <a:gd name="connsiteX5" fmla="*/ 274840 w 753923"/>
              <a:gd name="connsiteY5" fmla="*/ 611671 h 611671"/>
              <a:gd name="connsiteX6" fmla="*/ 0 w 753923"/>
              <a:gd name="connsiteY6" fmla="*/ 0 h 61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923" h="611671">
                <a:moveTo>
                  <a:pt x="0" y="0"/>
                </a:moveTo>
                <a:lnTo>
                  <a:pt x="415016" y="0"/>
                </a:lnTo>
                <a:cubicBezTo>
                  <a:pt x="448039" y="0"/>
                  <a:pt x="478878" y="17727"/>
                  <a:pt x="495390" y="46380"/>
                </a:cubicBezTo>
                <a:lnTo>
                  <a:pt x="741370" y="472291"/>
                </a:lnTo>
                <a:cubicBezTo>
                  <a:pt x="777064" y="534211"/>
                  <a:pt x="732386" y="611671"/>
                  <a:pt x="660996" y="611671"/>
                </a:cubicBezTo>
                <a:lnTo>
                  <a:pt x="274840" y="61167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30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C4D159A-ECAA-5AC2-F4DB-FC79C0C5D0D1}"/>
              </a:ext>
            </a:extLst>
          </p:cNvPr>
          <p:cNvSpPr/>
          <p:nvPr/>
        </p:nvSpPr>
        <p:spPr>
          <a:xfrm>
            <a:off x="5732902" y="1533063"/>
            <a:ext cx="744635" cy="235366"/>
          </a:xfrm>
          <a:custGeom>
            <a:avLst/>
            <a:gdLst>
              <a:gd name="connsiteX0" fmla="*/ 638879 w 744635"/>
              <a:gd name="connsiteY0" fmla="*/ 0 h 235366"/>
              <a:gd name="connsiteX1" fmla="*/ 744635 w 744635"/>
              <a:gd name="connsiteY1" fmla="*/ 235366 h 235366"/>
              <a:gd name="connsiteX2" fmla="*/ 0 w 744635"/>
              <a:gd name="connsiteY2" fmla="*/ 235366 h 235366"/>
              <a:gd name="connsiteX3" fmla="*/ 96537 w 744635"/>
              <a:gd name="connsiteY3" fmla="*/ 20518 h 235366"/>
              <a:gd name="connsiteX4" fmla="*/ 124300 w 744635"/>
              <a:gd name="connsiteY4" fmla="*/ 48920 h 235366"/>
              <a:gd name="connsiteX5" fmla="*/ 171996 w 744635"/>
              <a:gd name="connsiteY5" fmla="*/ 61991 h 235366"/>
              <a:gd name="connsiteX6" fmla="*/ 554200 w 744635"/>
              <a:gd name="connsiteY6" fmla="*/ 61991 h 235366"/>
              <a:gd name="connsiteX7" fmla="*/ 634544 w 744635"/>
              <a:gd name="connsiteY7" fmla="*/ 15521 h 235366"/>
              <a:gd name="connsiteX8" fmla="*/ 638879 w 744635"/>
              <a:gd name="connsiteY8" fmla="*/ 0 h 235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4635" h="235366">
                <a:moveTo>
                  <a:pt x="638879" y="0"/>
                </a:moveTo>
                <a:lnTo>
                  <a:pt x="744635" y="235366"/>
                </a:lnTo>
                <a:lnTo>
                  <a:pt x="0" y="235366"/>
                </a:lnTo>
                <a:lnTo>
                  <a:pt x="96537" y="20518"/>
                </a:lnTo>
                <a:lnTo>
                  <a:pt x="124300" y="48920"/>
                </a:lnTo>
                <a:cubicBezTo>
                  <a:pt x="137971" y="57150"/>
                  <a:pt x="154149" y="61991"/>
                  <a:pt x="171996" y="61991"/>
                </a:cubicBezTo>
                <a:lnTo>
                  <a:pt x="554200" y="61991"/>
                </a:lnTo>
                <a:cubicBezTo>
                  <a:pt x="589895" y="61991"/>
                  <a:pt x="618912" y="42626"/>
                  <a:pt x="634544" y="15521"/>
                </a:cubicBezTo>
                <a:lnTo>
                  <a:pt x="638879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A758940-3EE9-358F-C2DB-9B11E2737F5A}"/>
              </a:ext>
            </a:extLst>
          </p:cNvPr>
          <p:cNvSpPr/>
          <p:nvPr/>
        </p:nvSpPr>
        <p:spPr>
          <a:xfrm>
            <a:off x="5383542" y="2369147"/>
            <a:ext cx="1443354" cy="176802"/>
          </a:xfrm>
          <a:custGeom>
            <a:avLst/>
            <a:gdLst>
              <a:gd name="connsiteX0" fmla="*/ 1363913 w 1443354"/>
              <a:gd name="connsiteY0" fmla="*/ 0 h 176802"/>
              <a:gd name="connsiteX1" fmla="*/ 1443354 w 1443354"/>
              <a:gd name="connsiteY1" fmla="*/ 176802 h 176802"/>
              <a:gd name="connsiteX2" fmla="*/ 0 w 1443354"/>
              <a:gd name="connsiteY2" fmla="*/ 176802 h 176802"/>
              <a:gd name="connsiteX3" fmla="*/ 78012 w 1443354"/>
              <a:gd name="connsiteY3" fmla="*/ 3183 h 176802"/>
              <a:gd name="connsiteX4" fmla="*/ 1352297 w 1443354"/>
              <a:gd name="connsiteY4" fmla="*/ 3183 h 176802"/>
              <a:gd name="connsiteX5" fmla="*/ 1363913 w 1443354"/>
              <a:gd name="connsiteY5" fmla="*/ 0 h 176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43354" h="176802">
                <a:moveTo>
                  <a:pt x="1363913" y="0"/>
                </a:moveTo>
                <a:lnTo>
                  <a:pt x="1443354" y="176802"/>
                </a:lnTo>
                <a:lnTo>
                  <a:pt x="0" y="176802"/>
                </a:lnTo>
                <a:lnTo>
                  <a:pt x="78012" y="3183"/>
                </a:lnTo>
                <a:lnTo>
                  <a:pt x="1352297" y="3183"/>
                </a:lnTo>
                <a:lnTo>
                  <a:pt x="136391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3C2B7A-0C02-641B-22D8-8F5013A1C973}"/>
              </a:ext>
            </a:extLst>
          </p:cNvPr>
          <p:cNvSpPr/>
          <p:nvPr/>
        </p:nvSpPr>
        <p:spPr>
          <a:xfrm>
            <a:off x="5034291" y="3150093"/>
            <a:ext cx="2141856" cy="173133"/>
          </a:xfrm>
          <a:custGeom>
            <a:avLst/>
            <a:gdLst>
              <a:gd name="connsiteX0" fmla="*/ 77794 w 2141856"/>
              <a:gd name="connsiteY0" fmla="*/ 0 h 173133"/>
              <a:gd name="connsiteX1" fmla="*/ 2064063 w 2141856"/>
              <a:gd name="connsiteY1" fmla="*/ 0 h 173133"/>
              <a:gd name="connsiteX2" fmla="*/ 2141856 w 2141856"/>
              <a:gd name="connsiteY2" fmla="*/ 173133 h 173133"/>
              <a:gd name="connsiteX3" fmla="*/ 0 w 2141856"/>
              <a:gd name="connsiteY3" fmla="*/ 173133 h 173133"/>
              <a:gd name="connsiteX4" fmla="*/ 77794 w 2141856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856" h="173133">
                <a:moveTo>
                  <a:pt x="77794" y="0"/>
                </a:moveTo>
                <a:lnTo>
                  <a:pt x="2064063" y="0"/>
                </a:lnTo>
                <a:lnTo>
                  <a:pt x="2141856" y="173133"/>
                </a:lnTo>
                <a:lnTo>
                  <a:pt x="0" y="173133"/>
                </a:lnTo>
                <a:lnTo>
                  <a:pt x="7779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B16429-BF85-34C0-6B07-A9CABAFAB347}"/>
              </a:ext>
            </a:extLst>
          </p:cNvPr>
          <p:cNvSpPr/>
          <p:nvPr/>
        </p:nvSpPr>
        <p:spPr>
          <a:xfrm>
            <a:off x="4685041" y="3927370"/>
            <a:ext cx="2840356" cy="173132"/>
          </a:xfrm>
          <a:custGeom>
            <a:avLst/>
            <a:gdLst>
              <a:gd name="connsiteX0" fmla="*/ 77793 w 2840356"/>
              <a:gd name="connsiteY0" fmla="*/ 0 h 173132"/>
              <a:gd name="connsiteX1" fmla="*/ 2762564 w 2840356"/>
              <a:gd name="connsiteY1" fmla="*/ 0 h 173132"/>
              <a:gd name="connsiteX2" fmla="*/ 2840356 w 2840356"/>
              <a:gd name="connsiteY2" fmla="*/ 173132 h 173132"/>
              <a:gd name="connsiteX3" fmla="*/ 0 w 2840356"/>
              <a:gd name="connsiteY3" fmla="*/ 173132 h 173132"/>
              <a:gd name="connsiteX4" fmla="*/ 77793 w 2840356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0356" h="173132">
                <a:moveTo>
                  <a:pt x="77793" y="0"/>
                </a:moveTo>
                <a:lnTo>
                  <a:pt x="2762564" y="0"/>
                </a:lnTo>
                <a:lnTo>
                  <a:pt x="2840356" y="173132"/>
                </a:lnTo>
                <a:lnTo>
                  <a:pt x="0" y="173132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F104439-F598-7090-F591-B441EC3C1FD8}"/>
              </a:ext>
            </a:extLst>
          </p:cNvPr>
          <p:cNvSpPr/>
          <p:nvPr/>
        </p:nvSpPr>
        <p:spPr>
          <a:xfrm>
            <a:off x="4335791" y="4704644"/>
            <a:ext cx="3538856" cy="173133"/>
          </a:xfrm>
          <a:custGeom>
            <a:avLst/>
            <a:gdLst>
              <a:gd name="connsiteX0" fmla="*/ 77793 w 3538856"/>
              <a:gd name="connsiteY0" fmla="*/ 0 h 173133"/>
              <a:gd name="connsiteX1" fmla="*/ 3461063 w 3538856"/>
              <a:gd name="connsiteY1" fmla="*/ 0 h 173133"/>
              <a:gd name="connsiteX2" fmla="*/ 3538856 w 3538856"/>
              <a:gd name="connsiteY2" fmla="*/ 173133 h 173133"/>
              <a:gd name="connsiteX3" fmla="*/ 0 w 3538856"/>
              <a:gd name="connsiteY3" fmla="*/ 173133 h 173133"/>
              <a:gd name="connsiteX4" fmla="*/ 77793 w 3538856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856" h="173133">
                <a:moveTo>
                  <a:pt x="77793" y="0"/>
                </a:moveTo>
                <a:lnTo>
                  <a:pt x="3461063" y="0"/>
                </a:lnTo>
                <a:lnTo>
                  <a:pt x="3538856" y="173133"/>
                </a:lnTo>
                <a:lnTo>
                  <a:pt x="0" y="173133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E7DAC91-DC43-A89D-901B-7D6EAAD60DFF}"/>
              </a:ext>
            </a:extLst>
          </p:cNvPr>
          <p:cNvGrpSpPr/>
          <p:nvPr/>
        </p:nvGrpSpPr>
        <p:grpSpPr>
          <a:xfrm>
            <a:off x="8317816" y="2588033"/>
            <a:ext cx="2616855" cy="1290153"/>
            <a:chOff x="8921977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A7F86BC-DBC6-7C6A-B984-560D7EBC0B8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72185A8-1302-23EE-504A-826E5DA8C91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1D06BFF-C25F-8731-2590-3C5B605874DC}"/>
              </a:ext>
            </a:extLst>
          </p:cNvPr>
          <p:cNvGrpSpPr/>
          <p:nvPr/>
        </p:nvGrpSpPr>
        <p:grpSpPr>
          <a:xfrm>
            <a:off x="9144428" y="4146311"/>
            <a:ext cx="2616855" cy="1290153"/>
            <a:chOff x="8921977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CB816F5-63F5-B27F-B953-70B1337EEC8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C752DD6-2894-BEBB-B94C-AC4FE7B4570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B7570A7-E6C6-B285-BE5F-6A2E9CE35AF5}"/>
              </a:ext>
            </a:extLst>
          </p:cNvPr>
          <p:cNvGrpSpPr/>
          <p:nvPr/>
        </p:nvGrpSpPr>
        <p:grpSpPr>
          <a:xfrm>
            <a:off x="815429" y="3368798"/>
            <a:ext cx="2616855" cy="1290153"/>
            <a:chOff x="332936" y="2947244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4D69099-CA19-A78B-1B43-F2E83B56333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E204EA2-07B6-FAB9-43D9-A9EFBB415F3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13A9079-85D5-B63A-E340-6826006000D3}"/>
              </a:ext>
            </a:extLst>
          </p:cNvPr>
          <p:cNvGrpSpPr/>
          <p:nvPr/>
        </p:nvGrpSpPr>
        <p:grpSpPr>
          <a:xfrm>
            <a:off x="403476" y="4928768"/>
            <a:ext cx="2616855" cy="1290153"/>
            <a:chOff x="332936" y="4652338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44C9556-68CA-3F84-D1A8-FC5712A02DB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6E17D13-EA3A-9AC4-9DE8-28589D6EA39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4C83EA0-19C9-8404-9168-E588C43A2DFE}"/>
              </a:ext>
            </a:extLst>
          </p:cNvPr>
          <p:cNvGrpSpPr/>
          <p:nvPr/>
        </p:nvGrpSpPr>
        <p:grpSpPr>
          <a:xfrm>
            <a:off x="7495212" y="1078993"/>
            <a:ext cx="2616855" cy="1290153"/>
            <a:chOff x="8921977" y="1242150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9841252-EEC1-941E-E206-57498F07691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86EE68-30CA-956C-1064-9EED9D8F842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F3C72F2-1D1E-F8CB-069E-1B73B222B665}"/>
              </a:ext>
            </a:extLst>
          </p:cNvPr>
          <p:cNvGrpSpPr/>
          <p:nvPr/>
        </p:nvGrpSpPr>
        <p:grpSpPr>
          <a:xfrm>
            <a:off x="1630952" y="1813976"/>
            <a:ext cx="2616855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F9DBD58-2E0D-EE6A-39B1-8C0A7A4C9DC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9632933-5946-D4D9-CD9D-80841E2E1E5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C0F6FBE8-B4A4-93F4-1700-902167447ED3}"/>
              </a:ext>
            </a:extLst>
          </p:cNvPr>
          <p:cNvSpPr/>
          <p:nvPr/>
        </p:nvSpPr>
        <p:spPr>
          <a:xfrm>
            <a:off x="7277502" y="1078267"/>
            <a:ext cx="91440" cy="1290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36E1BB-E75A-2216-4FA8-486295BF2F63}"/>
              </a:ext>
            </a:extLst>
          </p:cNvPr>
          <p:cNvSpPr/>
          <p:nvPr/>
        </p:nvSpPr>
        <p:spPr>
          <a:xfrm>
            <a:off x="8100106" y="2542279"/>
            <a:ext cx="91440" cy="13816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9E9ABBE-A910-E28F-18CE-64BAECFEED59}"/>
              </a:ext>
            </a:extLst>
          </p:cNvPr>
          <p:cNvSpPr/>
          <p:nvPr/>
        </p:nvSpPr>
        <p:spPr>
          <a:xfrm>
            <a:off x="8926718" y="4097074"/>
            <a:ext cx="91440" cy="13923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C94B5F-7F97-7E49-4BAC-5040771F8978}"/>
              </a:ext>
            </a:extLst>
          </p:cNvPr>
          <p:cNvSpPr/>
          <p:nvPr/>
        </p:nvSpPr>
        <p:spPr>
          <a:xfrm>
            <a:off x="4374077" y="1768428"/>
            <a:ext cx="91440" cy="1381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A762C28-34A2-9274-E3D5-E07793662510}"/>
              </a:ext>
            </a:extLst>
          </p:cNvPr>
          <p:cNvSpPr/>
          <p:nvPr/>
        </p:nvSpPr>
        <p:spPr>
          <a:xfrm>
            <a:off x="3558554" y="3323105"/>
            <a:ext cx="91440" cy="13815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30A0F4C-21EE-83BC-1E4F-1E4830B28FAA}"/>
              </a:ext>
            </a:extLst>
          </p:cNvPr>
          <p:cNvSpPr/>
          <p:nvPr/>
        </p:nvSpPr>
        <p:spPr>
          <a:xfrm>
            <a:off x="3146601" y="4877659"/>
            <a:ext cx="91440" cy="1392373"/>
          </a:xfrm>
          <a:prstGeom prst="rect">
            <a:avLst/>
          </a:pr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54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10316</TotalTime>
  <Words>492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Six-Level Tiered Pyramid – Slide Template</vt:lpstr>
      <vt:lpstr>Six-Level Tiered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Six-Level Tiered Pyramid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2025-07-11T01:01:57Z</dcterms:modified>
  <cp:category>Charts &amp; Diagrams</cp:category>
</cp:coreProperties>
</file>