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86" r:id="rId4"/>
    <p:sldId id="39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76" d="100"/>
          <a:sy n="76" d="100"/>
        </p:scale>
        <p:origin x="1452" y="2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05E0E-8327-51A2-2233-B1216A540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B61EA7-04A2-01F9-1A22-867EA35025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FE5A85-6740-6C3E-3752-7767FC0629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A73B4F-3EB0-2619-BB71-27A4C0C0F7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004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DD8F3-056C-BE27-DE9B-C9AE2298C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CE850F-7099-4424-781C-A38EDE7B46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F7DBFC-E2B0-6F90-6AA6-608C9CA7D7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BE79CF-E535-179B-1530-210577ABBF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18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71B62-566F-71AB-37BD-C18E6CB4E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D3CE33-06F6-750B-2014-E4BD75FFB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Five-Level Tiered Pyramid – Slide Template</a:t>
            </a:r>
            <a:endParaRPr lang="fr-FR" dirty="0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0E7DFA91-670A-B10B-F68E-8749C4333202}"/>
              </a:ext>
            </a:extLst>
          </p:cNvPr>
          <p:cNvSpPr/>
          <p:nvPr/>
        </p:nvSpPr>
        <p:spPr>
          <a:xfrm>
            <a:off x="4291413" y="1774624"/>
            <a:ext cx="560812" cy="504329"/>
          </a:xfrm>
          <a:custGeom>
            <a:avLst/>
            <a:gdLst>
              <a:gd name="connsiteX0" fmla="*/ 654821 w 747749"/>
              <a:gd name="connsiteY0" fmla="*/ 672438 h 672438"/>
              <a:gd name="connsiteX1" fmla="*/ 735195 w 747749"/>
              <a:gd name="connsiteY1" fmla="*/ 533058 h 672438"/>
              <a:gd name="connsiteX2" fmla="*/ 454249 w 747749"/>
              <a:gd name="connsiteY2" fmla="*/ 46440 h 672438"/>
              <a:gd name="connsiteX3" fmla="*/ 293500 w 747749"/>
              <a:gd name="connsiteY3" fmla="*/ 46440 h 672438"/>
              <a:gd name="connsiteX4" fmla="*/ 12554 w 747749"/>
              <a:gd name="connsiteY4" fmla="*/ 533058 h 672438"/>
              <a:gd name="connsiteX5" fmla="*/ 92928 w 747749"/>
              <a:gd name="connsiteY5" fmla="*/ 672438 h 672438"/>
              <a:gd name="connsiteX6" fmla="*/ 654821 w 747749"/>
              <a:gd name="connsiteY6" fmla="*/ 672438 h 672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7749" h="672438">
                <a:moveTo>
                  <a:pt x="654821" y="672438"/>
                </a:moveTo>
                <a:cubicBezTo>
                  <a:pt x="726211" y="672438"/>
                  <a:pt x="770890" y="594977"/>
                  <a:pt x="735195" y="533058"/>
                </a:cubicBezTo>
                <a:lnTo>
                  <a:pt x="454249" y="46440"/>
                </a:lnTo>
                <a:cubicBezTo>
                  <a:pt x="418554" y="-15480"/>
                  <a:pt x="329195" y="-15480"/>
                  <a:pt x="293500" y="46440"/>
                </a:cubicBezTo>
                <a:lnTo>
                  <a:pt x="12554" y="533058"/>
                </a:lnTo>
                <a:cubicBezTo>
                  <a:pt x="-23141" y="594977"/>
                  <a:pt x="21538" y="672438"/>
                  <a:pt x="92928" y="672438"/>
                </a:cubicBezTo>
                <a:lnTo>
                  <a:pt x="654821" y="672438"/>
                </a:lnTo>
                <a:close/>
              </a:path>
            </a:pathLst>
          </a:custGeom>
          <a:solidFill>
            <a:schemeClr val="accent1"/>
          </a:solidFill>
          <a:ln w="24279" cap="flat">
            <a:noFill/>
            <a:prstDash val="solid"/>
            <a:miter/>
          </a:ln>
        </p:spPr>
        <p:txBody>
          <a:bodyPr tIns="0" bIns="68580" rtlCol="0" anchor="b"/>
          <a:lstStyle/>
          <a:p>
            <a:pPr algn="ctr"/>
            <a:r>
              <a:rPr lang="fr-FR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E35E1B9E-76F1-5E59-D588-675CDEA99B98}"/>
              </a:ext>
            </a:extLst>
          </p:cNvPr>
          <p:cNvSpPr/>
          <p:nvPr/>
        </p:nvSpPr>
        <p:spPr>
          <a:xfrm>
            <a:off x="3079786" y="3808372"/>
            <a:ext cx="2984246" cy="569663"/>
          </a:xfrm>
          <a:custGeom>
            <a:avLst/>
            <a:gdLst>
              <a:gd name="connsiteX0" fmla="*/ 343765 w 3978994"/>
              <a:gd name="connsiteY0" fmla="*/ 46380 h 759550"/>
              <a:gd name="connsiteX1" fmla="*/ 12554 w 3978994"/>
              <a:gd name="connsiteY1" fmla="*/ 620171 h 759550"/>
              <a:gd name="connsiteX2" fmla="*/ 92928 w 3978994"/>
              <a:gd name="connsiteY2" fmla="*/ 759551 h 759550"/>
              <a:gd name="connsiteX3" fmla="*/ 3886066 w 3978994"/>
              <a:gd name="connsiteY3" fmla="*/ 759551 h 759550"/>
              <a:gd name="connsiteX4" fmla="*/ 3966441 w 3978994"/>
              <a:gd name="connsiteY4" fmla="*/ 620171 h 759550"/>
              <a:gd name="connsiteX5" fmla="*/ 3635230 w 3978994"/>
              <a:gd name="connsiteY5" fmla="*/ 46380 h 759550"/>
              <a:gd name="connsiteX6" fmla="*/ 3554855 w 3978994"/>
              <a:gd name="connsiteY6" fmla="*/ 0 h 759550"/>
              <a:gd name="connsiteX7" fmla="*/ 424139 w 3978994"/>
              <a:gd name="connsiteY7" fmla="*/ 0 h 759550"/>
              <a:gd name="connsiteX8" fmla="*/ 343765 w 3978994"/>
              <a:gd name="connsiteY8" fmla="*/ 46380 h 75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78994" h="759550">
                <a:moveTo>
                  <a:pt x="343765" y="46380"/>
                </a:moveTo>
                <a:lnTo>
                  <a:pt x="12554" y="620171"/>
                </a:lnTo>
                <a:cubicBezTo>
                  <a:pt x="-23141" y="682090"/>
                  <a:pt x="21538" y="759551"/>
                  <a:pt x="92928" y="759551"/>
                </a:cubicBezTo>
                <a:lnTo>
                  <a:pt x="3886066" y="759551"/>
                </a:lnTo>
                <a:cubicBezTo>
                  <a:pt x="3957456" y="759551"/>
                  <a:pt x="4002136" y="682090"/>
                  <a:pt x="3966441" y="620171"/>
                </a:cubicBezTo>
                <a:lnTo>
                  <a:pt x="3635230" y="46380"/>
                </a:lnTo>
                <a:cubicBezTo>
                  <a:pt x="3618718" y="17727"/>
                  <a:pt x="3587879" y="0"/>
                  <a:pt x="3554855" y="0"/>
                </a:cubicBezTo>
                <a:lnTo>
                  <a:pt x="424139" y="0"/>
                </a:lnTo>
                <a:cubicBezTo>
                  <a:pt x="390872" y="0"/>
                  <a:pt x="360277" y="17727"/>
                  <a:pt x="343765" y="46380"/>
                </a:cubicBezTo>
                <a:close/>
              </a:path>
            </a:pathLst>
          </a:custGeom>
          <a:solidFill>
            <a:schemeClr val="accent5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A65208BD-F773-8FBA-F99F-04A238B8663E}"/>
              </a:ext>
            </a:extLst>
          </p:cNvPr>
          <p:cNvSpPr/>
          <p:nvPr/>
        </p:nvSpPr>
        <p:spPr>
          <a:xfrm>
            <a:off x="3483723" y="3108678"/>
            <a:ext cx="2176373" cy="569663"/>
          </a:xfrm>
          <a:custGeom>
            <a:avLst/>
            <a:gdLst>
              <a:gd name="connsiteX0" fmla="*/ 343765 w 2901831"/>
              <a:gd name="connsiteY0" fmla="*/ 46379 h 759550"/>
              <a:gd name="connsiteX1" fmla="*/ 12554 w 2901831"/>
              <a:gd name="connsiteY1" fmla="*/ 620169 h 759550"/>
              <a:gd name="connsiteX2" fmla="*/ 92928 w 2901831"/>
              <a:gd name="connsiteY2" fmla="*/ 759551 h 759550"/>
              <a:gd name="connsiteX3" fmla="*/ 2808903 w 2901831"/>
              <a:gd name="connsiteY3" fmla="*/ 759551 h 759550"/>
              <a:gd name="connsiteX4" fmla="*/ 2889278 w 2901831"/>
              <a:gd name="connsiteY4" fmla="*/ 620169 h 759550"/>
              <a:gd name="connsiteX5" fmla="*/ 2558067 w 2901831"/>
              <a:gd name="connsiteY5" fmla="*/ 46379 h 759550"/>
              <a:gd name="connsiteX6" fmla="*/ 2477693 w 2901831"/>
              <a:gd name="connsiteY6" fmla="*/ 0 h 759550"/>
              <a:gd name="connsiteX7" fmla="*/ 424139 w 2901831"/>
              <a:gd name="connsiteY7" fmla="*/ 0 h 759550"/>
              <a:gd name="connsiteX8" fmla="*/ 343765 w 2901831"/>
              <a:gd name="connsiteY8" fmla="*/ 46379 h 75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01831" h="759550">
                <a:moveTo>
                  <a:pt x="343765" y="46379"/>
                </a:moveTo>
                <a:lnTo>
                  <a:pt x="12554" y="620169"/>
                </a:lnTo>
                <a:cubicBezTo>
                  <a:pt x="-23141" y="682090"/>
                  <a:pt x="21538" y="759551"/>
                  <a:pt x="92928" y="759551"/>
                </a:cubicBezTo>
                <a:lnTo>
                  <a:pt x="2808903" y="759551"/>
                </a:lnTo>
                <a:cubicBezTo>
                  <a:pt x="2880293" y="759551"/>
                  <a:pt x="2924973" y="682090"/>
                  <a:pt x="2889278" y="620169"/>
                </a:cubicBezTo>
                <a:lnTo>
                  <a:pt x="2558067" y="46379"/>
                </a:lnTo>
                <a:cubicBezTo>
                  <a:pt x="2541555" y="17726"/>
                  <a:pt x="2510717" y="0"/>
                  <a:pt x="2477693" y="0"/>
                </a:cubicBezTo>
                <a:lnTo>
                  <a:pt x="424139" y="0"/>
                </a:lnTo>
                <a:cubicBezTo>
                  <a:pt x="390872" y="0"/>
                  <a:pt x="360277" y="17726"/>
                  <a:pt x="343765" y="46379"/>
                </a:cubicBezTo>
                <a:close/>
              </a:path>
            </a:pathLst>
          </a:custGeom>
          <a:solidFill>
            <a:schemeClr val="accent4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59202521-3816-B3D8-7026-99EAA8EB96BC}"/>
              </a:ext>
            </a:extLst>
          </p:cNvPr>
          <p:cNvSpPr/>
          <p:nvPr/>
        </p:nvSpPr>
        <p:spPr>
          <a:xfrm>
            <a:off x="3887658" y="2409167"/>
            <a:ext cx="1368502" cy="569662"/>
          </a:xfrm>
          <a:custGeom>
            <a:avLst/>
            <a:gdLst>
              <a:gd name="connsiteX0" fmla="*/ 343765 w 1824669"/>
              <a:gd name="connsiteY0" fmla="*/ 46379 h 759549"/>
              <a:gd name="connsiteX1" fmla="*/ 12554 w 1824669"/>
              <a:gd name="connsiteY1" fmla="*/ 620169 h 759549"/>
              <a:gd name="connsiteX2" fmla="*/ 92928 w 1824669"/>
              <a:gd name="connsiteY2" fmla="*/ 759550 h 759549"/>
              <a:gd name="connsiteX3" fmla="*/ 1731741 w 1824669"/>
              <a:gd name="connsiteY3" fmla="*/ 759550 h 759549"/>
              <a:gd name="connsiteX4" fmla="*/ 1812115 w 1824669"/>
              <a:gd name="connsiteY4" fmla="*/ 620169 h 759549"/>
              <a:gd name="connsiteX5" fmla="*/ 1480905 w 1824669"/>
              <a:gd name="connsiteY5" fmla="*/ 46379 h 759549"/>
              <a:gd name="connsiteX6" fmla="*/ 1400530 w 1824669"/>
              <a:gd name="connsiteY6" fmla="*/ 0 h 759549"/>
              <a:gd name="connsiteX7" fmla="*/ 424139 w 1824669"/>
              <a:gd name="connsiteY7" fmla="*/ 0 h 759549"/>
              <a:gd name="connsiteX8" fmla="*/ 343765 w 1824669"/>
              <a:gd name="connsiteY8" fmla="*/ 46379 h 759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4669" h="759549">
                <a:moveTo>
                  <a:pt x="343765" y="46379"/>
                </a:moveTo>
                <a:lnTo>
                  <a:pt x="12554" y="620169"/>
                </a:lnTo>
                <a:cubicBezTo>
                  <a:pt x="-23141" y="682089"/>
                  <a:pt x="21538" y="759550"/>
                  <a:pt x="92928" y="759550"/>
                </a:cubicBezTo>
                <a:lnTo>
                  <a:pt x="1731741" y="759550"/>
                </a:lnTo>
                <a:cubicBezTo>
                  <a:pt x="1803130" y="759550"/>
                  <a:pt x="1847810" y="682089"/>
                  <a:pt x="1812115" y="620169"/>
                </a:cubicBezTo>
                <a:lnTo>
                  <a:pt x="1480905" y="46379"/>
                </a:lnTo>
                <a:cubicBezTo>
                  <a:pt x="1464392" y="17726"/>
                  <a:pt x="1433554" y="0"/>
                  <a:pt x="1400530" y="0"/>
                </a:cubicBezTo>
                <a:lnTo>
                  <a:pt x="424139" y="0"/>
                </a:lnTo>
                <a:cubicBezTo>
                  <a:pt x="390872" y="0"/>
                  <a:pt x="360276" y="17726"/>
                  <a:pt x="343765" y="46379"/>
                </a:cubicBezTo>
                <a:close/>
              </a:path>
            </a:pathLst>
          </a:custGeom>
          <a:solidFill>
            <a:schemeClr val="accent2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4900416B-1B03-06A6-3C67-E611FB3DAF2E}"/>
              </a:ext>
            </a:extLst>
          </p:cNvPr>
          <p:cNvSpPr/>
          <p:nvPr/>
        </p:nvSpPr>
        <p:spPr>
          <a:xfrm>
            <a:off x="2672572" y="4507886"/>
            <a:ext cx="3798856" cy="575490"/>
          </a:xfrm>
          <a:custGeom>
            <a:avLst/>
            <a:gdLst>
              <a:gd name="connsiteX0" fmla="*/ 4716764 w 5065141"/>
              <a:gd name="connsiteY0" fmla="*/ 46379 h 767320"/>
              <a:gd name="connsiteX1" fmla="*/ 4636389 w 5065141"/>
              <a:gd name="connsiteY1" fmla="*/ 0 h 767320"/>
              <a:gd name="connsiteX2" fmla="*/ 428510 w 5065141"/>
              <a:gd name="connsiteY2" fmla="*/ 0 h 767320"/>
              <a:gd name="connsiteX3" fmla="*/ 348135 w 5065141"/>
              <a:gd name="connsiteY3" fmla="*/ 46379 h 767320"/>
              <a:gd name="connsiteX4" fmla="*/ 12554 w 5065141"/>
              <a:gd name="connsiteY4" fmla="*/ 627940 h 767320"/>
              <a:gd name="connsiteX5" fmla="*/ 92928 w 5065141"/>
              <a:gd name="connsiteY5" fmla="*/ 767320 h 767320"/>
              <a:gd name="connsiteX6" fmla="*/ 4972214 w 5065141"/>
              <a:gd name="connsiteY6" fmla="*/ 767320 h 767320"/>
              <a:gd name="connsiteX7" fmla="*/ 5052588 w 5065141"/>
              <a:gd name="connsiteY7" fmla="*/ 627940 h 767320"/>
              <a:gd name="connsiteX8" fmla="*/ 4717006 w 5065141"/>
              <a:gd name="connsiteY8" fmla="*/ 46379 h 767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65141" h="767320">
                <a:moveTo>
                  <a:pt x="4716764" y="46379"/>
                </a:moveTo>
                <a:cubicBezTo>
                  <a:pt x="4700252" y="17726"/>
                  <a:pt x="4669413" y="0"/>
                  <a:pt x="4636389" y="0"/>
                </a:cubicBezTo>
                <a:lnTo>
                  <a:pt x="428510" y="0"/>
                </a:lnTo>
                <a:cubicBezTo>
                  <a:pt x="395243" y="0"/>
                  <a:pt x="364647" y="17726"/>
                  <a:pt x="348135" y="46379"/>
                </a:cubicBezTo>
                <a:lnTo>
                  <a:pt x="12554" y="627940"/>
                </a:lnTo>
                <a:cubicBezTo>
                  <a:pt x="-23141" y="689859"/>
                  <a:pt x="21538" y="767320"/>
                  <a:pt x="92928" y="767320"/>
                </a:cubicBezTo>
                <a:lnTo>
                  <a:pt x="4972214" y="767320"/>
                </a:lnTo>
                <a:cubicBezTo>
                  <a:pt x="5043604" y="767320"/>
                  <a:pt x="5088283" y="689859"/>
                  <a:pt x="5052588" y="627940"/>
                </a:cubicBezTo>
                <a:lnTo>
                  <a:pt x="4717006" y="46379"/>
                </a:lnTo>
                <a:close/>
              </a:path>
            </a:pathLst>
          </a:custGeom>
          <a:solidFill>
            <a:schemeClr val="accent6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CCB8E44-E0C0-ED71-97D8-B40FE941C06D}"/>
              </a:ext>
            </a:extLst>
          </p:cNvPr>
          <p:cNvSpPr/>
          <p:nvPr/>
        </p:nvSpPr>
        <p:spPr>
          <a:xfrm>
            <a:off x="4291412" y="1800253"/>
            <a:ext cx="229412" cy="458243"/>
          </a:xfrm>
          <a:custGeom>
            <a:avLst/>
            <a:gdLst>
              <a:gd name="connsiteX0" fmla="*/ 305882 w 305882"/>
              <a:gd name="connsiteY0" fmla="*/ 0 h 610990"/>
              <a:gd name="connsiteX1" fmla="*/ 31348 w 305882"/>
              <a:gd name="connsiteY1" fmla="*/ 610990 h 610990"/>
              <a:gd name="connsiteX2" fmla="*/ 12584 w 305882"/>
              <a:gd name="connsiteY2" fmla="*/ 591795 h 610990"/>
              <a:gd name="connsiteX3" fmla="*/ 12554 w 305882"/>
              <a:gd name="connsiteY3" fmla="*/ 498885 h 610990"/>
              <a:gd name="connsiteX4" fmla="*/ 293500 w 305882"/>
              <a:gd name="connsiteY4" fmla="*/ 12267 h 610990"/>
              <a:gd name="connsiteX5" fmla="*/ 305882 w 305882"/>
              <a:gd name="connsiteY5" fmla="*/ 0 h 610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5882" h="610990">
                <a:moveTo>
                  <a:pt x="305882" y="0"/>
                </a:moveTo>
                <a:lnTo>
                  <a:pt x="31348" y="610990"/>
                </a:lnTo>
                <a:lnTo>
                  <a:pt x="12584" y="591795"/>
                </a:lnTo>
                <a:cubicBezTo>
                  <a:pt x="-3048" y="564690"/>
                  <a:pt x="-5294" y="529845"/>
                  <a:pt x="12554" y="498885"/>
                </a:cubicBezTo>
                <a:lnTo>
                  <a:pt x="293500" y="12267"/>
                </a:lnTo>
                <a:lnTo>
                  <a:pt x="30588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81BC15A-6DA2-FEE4-8161-0CA893525567}"/>
              </a:ext>
            </a:extLst>
          </p:cNvPr>
          <p:cNvSpPr/>
          <p:nvPr/>
        </p:nvSpPr>
        <p:spPr>
          <a:xfrm>
            <a:off x="4672869" y="1880069"/>
            <a:ext cx="179356" cy="368481"/>
          </a:xfrm>
          <a:custGeom>
            <a:avLst/>
            <a:gdLst>
              <a:gd name="connsiteX0" fmla="*/ 0 w 239141"/>
              <a:gd name="connsiteY0" fmla="*/ 0 h 491308"/>
              <a:gd name="connsiteX1" fmla="*/ 226587 w 239141"/>
              <a:gd name="connsiteY1" fmla="*/ 392465 h 491308"/>
              <a:gd name="connsiteX2" fmla="*/ 226557 w 239141"/>
              <a:gd name="connsiteY2" fmla="*/ 485375 h 491308"/>
              <a:gd name="connsiteX3" fmla="*/ 220757 w 239141"/>
              <a:gd name="connsiteY3" fmla="*/ 491308 h 491308"/>
              <a:gd name="connsiteX4" fmla="*/ 0 w 239141"/>
              <a:gd name="connsiteY4" fmla="*/ 0 h 491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141" h="491308">
                <a:moveTo>
                  <a:pt x="0" y="0"/>
                </a:moveTo>
                <a:lnTo>
                  <a:pt x="226587" y="392465"/>
                </a:lnTo>
                <a:cubicBezTo>
                  <a:pt x="244435" y="423425"/>
                  <a:pt x="242189" y="458270"/>
                  <a:pt x="226557" y="485375"/>
                </a:cubicBezTo>
                <a:lnTo>
                  <a:pt x="220757" y="491308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6380F8C-EB60-AA2E-827F-A552101B285B}"/>
              </a:ext>
            </a:extLst>
          </p:cNvPr>
          <p:cNvSpPr/>
          <p:nvPr/>
        </p:nvSpPr>
        <p:spPr>
          <a:xfrm>
            <a:off x="3887658" y="2409166"/>
            <a:ext cx="359565" cy="569663"/>
          </a:xfrm>
          <a:custGeom>
            <a:avLst/>
            <a:gdLst>
              <a:gd name="connsiteX0" fmla="*/ 424139 w 479420"/>
              <a:gd name="connsiteY0" fmla="*/ 0 h 759550"/>
              <a:gd name="connsiteX1" fmla="*/ 479420 w 479420"/>
              <a:gd name="connsiteY1" fmla="*/ 0 h 759550"/>
              <a:gd name="connsiteX2" fmla="*/ 138134 w 479420"/>
              <a:gd name="connsiteY2" fmla="*/ 759550 h 759550"/>
              <a:gd name="connsiteX3" fmla="*/ 92928 w 479420"/>
              <a:gd name="connsiteY3" fmla="*/ 759550 h 759550"/>
              <a:gd name="connsiteX4" fmla="*/ 12554 w 479420"/>
              <a:gd name="connsiteY4" fmla="*/ 620169 h 759550"/>
              <a:gd name="connsiteX5" fmla="*/ 343765 w 479420"/>
              <a:gd name="connsiteY5" fmla="*/ 46379 h 759550"/>
              <a:gd name="connsiteX6" fmla="*/ 424139 w 479420"/>
              <a:gd name="connsiteY6" fmla="*/ 0 h 75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9420" h="759550">
                <a:moveTo>
                  <a:pt x="424139" y="0"/>
                </a:moveTo>
                <a:lnTo>
                  <a:pt x="479420" y="0"/>
                </a:lnTo>
                <a:lnTo>
                  <a:pt x="138134" y="759550"/>
                </a:lnTo>
                <a:lnTo>
                  <a:pt x="92928" y="759550"/>
                </a:lnTo>
                <a:cubicBezTo>
                  <a:pt x="21538" y="759550"/>
                  <a:pt x="-23141" y="682089"/>
                  <a:pt x="12554" y="620169"/>
                </a:cubicBezTo>
                <a:lnTo>
                  <a:pt x="343765" y="46379"/>
                </a:lnTo>
                <a:cubicBezTo>
                  <a:pt x="360276" y="17726"/>
                  <a:pt x="390872" y="0"/>
                  <a:pt x="424139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D0ECD22-4E41-FC99-26FE-62675BBC4272}"/>
              </a:ext>
            </a:extLst>
          </p:cNvPr>
          <p:cNvSpPr/>
          <p:nvPr/>
        </p:nvSpPr>
        <p:spPr>
          <a:xfrm>
            <a:off x="4910605" y="2409166"/>
            <a:ext cx="345554" cy="569663"/>
          </a:xfrm>
          <a:custGeom>
            <a:avLst/>
            <a:gdLst>
              <a:gd name="connsiteX0" fmla="*/ 0 w 460738"/>
              <a:gd name="connsiteY0" fmla="*/ 0 h 759550"/>
              <a:gd name="connsiteX1" fmla="*/ 36600 w 460738"/>
              <a:gd name="connsiteY1" fmla="*/ 0 h 759550"/>
              <a:gd name="connsiteX2" fmla="*/ 116975 w 460738"/>
              <a:gd name="connsiteY2" fmla="*/ 46379 h 759550"/>
              <a:gd name="connsiteX3" fmla="*/ 448185 w 460738"/>
              <a:gd name="connsiteY3" fmla="*/ 620169 h 759550"/>
              <a:gd name="connsiteX4" fmla="*/ 367811 w 460738"/>
              <a:gd name="connsiteY4" fmla="*/ 759550 h 759550"/>
              <a:gd name="connsiteX5" fmla="*/ 341286 w 460738"/>
              <a:gd name="connsiteY5" fmla="*/ 759550 h 759550"/>
              <a:gd name="connsiteX6" fmla="*/ 0 w 460738"/>
              <a:gd name="connsiteY6" fmla="*/ 0 h 75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0738" h="759550">
                <a:moveTo>
                  <a:pt x="0" y="0"/>
                </a:moveTo>
                <a:lnTo>
                  <a:pt x="36600" y="0"/>
                </a:lnTo>
                <a:cubicBezTo>
                  <a:pt x="69624" y="0"/>
                  <a:pt x="100462" y="17726"/>
                  <a:pt x="116975" y="46379"/>
                </a:cubicBezTo>
                <a:lnTo>
                  <a:pt x="448185" y="620169"/>
                </a:lnTo>
                <a:cubicBezTo>
                  <a:pt x="483880" y="682089"/>
                  <a:pt x="439200" y="759550"/>
                  <a:pt x="367811" y="759550"/>
                </a:cubicBezTo>
                <a:lnTo>
                  <a:pt x="341286" y="75955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11C755B-65E2-CE85-294B-CF2629840398}"/>
              </a:ext>
            </a:extLst>
          </p:cNvPr>
          <p:cNvSpPr/>
          <p:nvPr/>
        </p:nvSpPr>
        <p:spPr>
          <a:xfrm>
            <a:off x="3483723" y="3108679"/>
            <a:ext cx="449192" cy="569663"/>
          </a:xfrm>
          <a:custGeom>
            <a:avLst/>
            <a:gdLst>
              <a:gd name="connsiteX0" fmla="*/ 424139 w 598923"/>
              <a:gd name="connsiteY0" fmla="*/ 0 h 759551"/>
              <a:gd name="connsiteX1" fmla="*/ 598923 w 598923"/>
              <a:gd name="connsiteY1" fmla="*/ 0 h 759551"/>
              <a:gd name="connsiteX2" fmla="*/ 257637 w 598923"/>
              <a:gd name="connsiteY2" fmla="*/ 759551 h 759551"/>
              <a:gd name="connsiteX3" fmla="*/ 92928 w 598923"/>
              <a:gd name="connsiteY3" fmla="*/ 759551 h 759551"/>
              <a:gd name="connsiteX4" fmla="*/ 12554 w 598923"/>
              <a:gd name="connsiteY4" fmla="*/ 620169 h 759551"/>
              <a:gd name="connsiteX5" fmla="*/ 343765 w 598923"/>
              <a:gd name="connsiteY5" fmla="*/ 46379 h 759551"/>
              <a:gd name="connsiteX6" fmla="*/ 424139 w 598923"/>
              <a:gd name="connsiteY6" fmla="*/ 0 h 759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8923" h="759551">
                <a:moveTo>
                  <a:pt x="424139" y="0"/>
                </a:moveTo>
                <a:lnTo>
                  <a:pt x="598923" y="0"/>
                </a:lnTo>
                <a:lnTo>
                  <a:pt x="257637" y="759551"/>
                </a:lnTo>
                <a:lnTo>
                  <a:pt x="92928" y="759551"/>
                </a:lnTo>
                <a:cubicBezTo>
                  <a:pt x="21538" y="759551"/>
                  <a:pt x="-23141" y="682090"/>
                  <a:pt x="12554" y="620169"/>
                </a:cubicBezTo>
                <a:lnTo>
                  <a:pt x="343765" y="46379"/>
                </a:lnTo>
                <a:cubicBezTo>
                  <a:pt x="360277" y="17726"/>
                  <a:pt x="390872" y="0"/>
                  <a:pt x="424139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149D023-1118-E5DB-C630-8AA79137E602}"/>
              </a:ext>
            </a:extLst>
          </p:cNvPr>
          <p:cNvSpPr/>
          <p:nvPr/>
        </p:nvSpPr>
        <p:spPr>
          <a:xfrm>
            <a:off x="5224914" y="3108679"/>
            <a:ext cx="435182" cy="569663"/>
          </a:xfrm>
          <a:custGeom>
            <a:avLst/>
            <a:gdLst>
              <a:gd name="connsiteX0" fmla="*/ 0 w 580242"/>
              <a:gd name="connsiteY0" fmla="*/ 0 h 759551"/>
              <a:gd name="connsiteX1" fmla="*/ 156104 w 580242"/>
              <a:gd name="connsiteY1" fmla="*/ 0 h 759551"/>
              <a:gd name="connsiteX2" fmla="*/ 236478 w 580242"/>
              <a:gd name="connsiteY2" fmla="*/ 46379 h 759551"/>
              <a:gd name="connsiteX3" fmla="*/ 567689 w 580242"/>
              <a:gd name="connsiteY3" fmla="*/ 620169 h 759551"/>
              <a:gd name="connsiteX4" fmla="*/ 487314 w 580242"/>
              <a:gd name="connsiteY4" fmla="*/ 759551 h 759551"/>
              <a:gd name="connsiteX5" fmla="*/ 341286 w 580242"/>
              <a:gd name="connsiteY5" fmla="*/ 759551 h 759551"/>
              <a:gd name="connsiteX6" fmla="*/ 0 w 580242"/>
              <a:gd name="connsiteY6" fmla="*/ 0 h 759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0242" h="759551">
                <a:moveTo>
                  <a:pt x="0" y="0"/>
                </a:moveTo>
                <a:lnTo>
                  <a:pt x="156104" y="0"/>
                </a:lnTo>
                <a:cubicBezTo>
                  <a:pt x="189128" y="0"/>
                  <a:pt x="219966" y="17726"/>
                  <a:pt x="236478" y="46379"/>
                </a:cubicBezTo>
                <a:lnTo>
                  <a:pt x="567689" y="620169"/>
                </a:lnTo>
                <a:cubicBezTo>
                  <a:pt x="603384" y="682090"/>
                  <a:pt x="558704" y="759551"/>
                  <a:pt x="487314" y="759551"/>
                </a:cubicBezTo>
                <a:lnTo>
                  <a:pt x="341286" y="759551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F42C02B-52E5-8E1D-25AD-32F859CF39C7}"/>
              </a:ext>
            </a:extLst>
          </p:cNvPr>
          <p:cNvSpPr/>
          <p:nvPr/>
        </p:nvSpPr>
        <p:spPr>
          <a:xfrm>
            <a:off x="3079787" y="3808373"/>
            <a:ext cx="538737" cy="569663"/>
          </a:xfrm>
          <a:custGeom>
            <a:avLst/>
            <a:gdLst>
              <a:gd name="connsiteX0" fmla="*/ 424139 w 718316"/>
              <a:gd name="connsiteY0" fmla="*/ 0 h 759551"/>
              <a:gd name="connsiteX1" fmla="*/ 718316 w 718316"/>
              <a:gd name="connsiteY1" fmla="*/ 0 h 759551"/>
              <a:gd name="connsiteX2" fmla="*/ 377030 w 718316"/>
              <a:gd name="connsiteY2" fmla="*/ 759551 h 759551"/>
              <a:gd name="connsiteX3" fmla="*/ 92928 w 718316"/>
              <a:gd name="connsiteY3" fmla="*/ 759551 h 759551"/>
              <a:gd name="connsiteX4" fmla="*/ 12554 w 718316"/>
              <a:gd name="connsiteY4" fmla="*/ 620171 h 759551"/>
              <a:gd name="connsiteX5" fmla="*/ 343765 w 718316"/>
              <a:gd name="connsiteY5" fmla="*/ 46380 h 759551"/>
              <a:gd name="connsiteX6" fmla="*/ 424139 w 718316"/>
              <a:gd name="connsiteY6" fmla="*/ 0 h 759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316" h="759551">
                <a:moveTo>
                  <a:pt x="424139" y="0"/>
                </a:moveTo>
                <a:lnTo>
                  <a:pt x="718316" y="0"/>
                </a:lnTo>
                <a:lnTo>
                  <a:pt x="377030" y="759551"/>
                </a:lnTo>
                <a:lnTo>
                  <a:pt x="92928" y="759551"/>
                </a:lnTo>
                <a:cubicBezTo>
                  <a:pt x="21538" y="759551"/>
                  <a:pt x="-23141" y="682090"/>
                  <a:pt x="12554" y="620171"/>
                </a:cubicBezTo>
                <a:lnTo>
                  <a:pt x="343765" y="46380"/>
                </a:lnTo>
                <a:cubicBezTo>
                  <a:pt x="360277" y="17727"/>
                  <a:pt x="390872" y="0"/>
                  <a:pt x="424139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6C65C9F-1761-F786-0EE0-9B1052AA4AFE}"/>
              </a:ext>
            </a:extLst>
          </p:cNvPr>
          <p:cNvSpPr/>
          <p:nvPr/>
        </p:nvSpPr>
        <p:spPr>
          <a:xfrm>
            <a:off x="5539305" y="3808373"/>
            <a:ext cx="524727" cy="569663"/>
          </a:xfrm>
          <a:custGeom>
            <a:avLst/>
            <a:gdLst>
              <a:gd name="connsiteX0" fmla="*/ 0 w 699636"/>
              <a:gd name="connsiteY0" fmla="*/ 0 h 759551"/>
              <a:gd name="connsiteX1" fmla="*/ 275497 w 699636"/>
              <a:gd name="connsiteY1" fmla="*/ 0 h 759551"/>
              <a:gd name="connsiteX2" fmla="*/ 355872 w 699636"/>
              <a:gd name="connsiteY2" fmla="*/ 46380 h 759551"/>
              <a:gd name="connsiteX3" fmla="*/ 687083 w 699636"/>
              <a:gd name="connsiteY3" fmla="*/ 620171 h 759551"/>
              <a:gd name="connsiteX4" fmla="*/ 606708 w 699636"/>
              <a:gd name="connsiteY4" fmla="*/ 759551 h 759551"/>
              <a:gd name="connsiteX5" fmla="*/ 341286 w 699636"/>
              <a:gd name="connsiteY5" fmla="*/ 759551 h 759551"/>
              <a:gd name="connsiteX6" fmla="*/ 0 w 699636"/>
              <a:gd name="connsiteY6" fmla="*/ 0 h 759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9636" h="759551">
                <a:moveTo>
                  <a:pt x="0" y="0"/>
                </a:moveTo>
                <a:lnTo>
                  <a:pt x="275497" y="0"/>
                </a:lnTo>
                <a:cubicBezTo>
                  <a:pt x="308521" y="0"/>
                  <a:pt x="339360" y="17727"/>
                  <a:pt x="355872" y="46380"/>
                </a:cubicBezTo>
                <a:lnTo>
                  <a:pt x="687083" y="620171"/>
                </a:lnTo>
                <a:cubicBezTo>
                  <a:pt x="722778" y="682090"/>
                  <a:pt x="678098" y="759551"/>
                  <a:pt x="606708" y="759551"/>
                </a:cubicBezTo>
                <a:lnTo>
                  <a:pt x="341286" y="759551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99B3E42-FD60-8597-D052-3C910E3F988E}"/>
              </a:ext>
            </a:extLst>
          </p:cNvPr>
          <p:cNvSpPr/>
          <p:nvPr/>
        </p:nvSpPr>
        <p:spPr>
          <a:xfrm>
            <a:off x="2672571" y="4507886"/>
            <a:ext cx="631643" cy="575490"/>
          </a:xfrm>
          <a:custGeom>
            <a:avLst/>
            <a:gdLst>
              <a:gd name="connsiteX0" fmla="*/ 428510 w 842190"/>
              <a:gd name="connsiteY0" fmla="*/ 0 h 767320"/>
              <a:gd name="connsiteX1" fmla="*/ 842190 w 842190"/>
              <a:gd name="connsiteY1" fmla="*/ 0 h 767320"/>
              <a:gd name="connsiteX2" fmla="*/ 497413 w 842190"/>
              <a:gd name="connsiteY2" fmla="*/ 767320 h 767320"/>
              <a:gd name="connsiteX3" fmla="*/ 92928 w 842190"/>
              <a:gd name="connsiteY3" fmla="*/ 767320 h 767320"/>
              <a:gd name="connsiteX4" fmla="*/ 12554 w 842190"/>
              <a:gd name="connsiteY4" fmla="*/ 627940 h 767320"/>
              <a:gd name="connsiteX5" fmla="*/ 348135 w 842190"/>
              <a:gd name="connsiteY5" fmla="*/ 46379 h 767320"/>
              <a:gd name="connsiteX6" fmla="*/ 428510 w 842190"/>
              <a:gd name="connsiteY6" fmla="*/ 0 h 767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2190" h="767320">
                <a:moveTo>
                  <a:pt x="428510" y="0"/>
                </a:moveTo>
                <a:lnTo>
                  <a:pt x="842190" y="0"/>
                </a:lnTo>
                <a:lnTo>
                  <a:pt x="497413" y="767320"/>
                </a:lnTo>
                <a:lnTo>
                  <a:pt x="92928" y="767320"/>
                </a:lnTo>
                <a:cubicBezTo>
                  <a:pt x="21538" y="767320"/>
                  <a:pt x="-23141" y="689859"/>
                  <a:pt x="12554" y="627940"/>
                </a:cubicBezTo>
                <a:lnTo>
                  <a:pt x="348135" y="46379"/>
                </a:lnTo>
                <a:cubicBezTo>
                  <a:pt x="364647" y="17726"/>
                  <a:pt x="395243" y="0"/>
                  <a:pt x="428510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7F280B1-FFB5-D2A7-D641-4498E84EF70A}"/>
              </a:ext>
            </a:extLst>
          </p:cNvPr>
          <p:cNvSpPr/>
          <p:nvPr/>
        </p:nvSpPr>
        <p:spPr>
          <a:xfrm>
            <a:off x="5853614" y="4507886"/>
            <a:ext cx="617814" cy="575490"/>
          </a:xfrm>
          <a:custGeom>
            <a:avLst/>
            <a:gdLst>
              <a:gd name="connsiteX0" fmla="*/ 0 w 823752"/>
              <a:gd name="connsiteY0" fmla="*/ 0 h 767320"/>
              <a:gd name="connsiteX1" fmla="*/ 394999 w 823752"/>
              <a:gd name="connsiteY1" fmla="*/ 0 h 767320"/>
              <a:gd name="connsiteX2" fmla="*/ 475374 w 823752"/>
              <a:gd name="connsiteY2" fmla="*/ 46379 h 767320"/>
              <a:gd name="connsiteX3" fmla="*/ 475616 w 823752"/>
              <a:gd name="connsiteY3" fmla="*/ 46379 h 767320"/>
              <a:gd name="connsiteX4" fmla="*/ 811198 w 823752"/>
              <a:gd name="connsiteY4" fmla="*/ 627940 h 767320"/>
              <a:gd name="connsiteX5" fmla="*/ 730824 w 823752"/>
              <a:gd name="connsiteY5" fmla="*/ 767320 h 767320"/>
              <a:gd name="connsiteX6" fmla="*/ 344777 w 823752"/>
              <a:gd name="connsiteY6" fmla="*/ 767320 h 767320"/>
              <a:gd name="connsiteX7" fmla="*/ 0 w 823752"/>
              <a:gd name="connsiteY7" fmla="*/ 0 h 767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3752" h="767320">
                <a:moveTo>
                  <a:pt x="0" y="0"/>
                </a:moveTo>
                <a:lnTo>
                  <a:pt x="394999" y="0"/>
                </a:lnTo>
                <a:cubicBezTo>
                  <a:pt x="428023" y="0"/>
                  <a:pt x="458862" y="17726"/>
                  <a:pt x="475374" y="46379"/>
                </a:cubicBezTo>
                <a:lnTo>
                  <a:pt x="475616" y="46379"/>
                </a:lnTo>
                <a:lnTo>
                  <a:pt x="811198" y="627940"/>
                </a:lnTo>
                <a:cubicBezTo>
                  <a:pt x="846893" y="689859"/>
                  <a:pt x="802214" y="767320"/>
                  <a:pt x="730824" y="767320"/>
                </a:cubicBezTo>
                <a:lnTo>
                  <a:pt x="344777" y="76732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E51B421-3F5A-DDA4-8B9A-55E85A8B94D5}"/>
              </a:ext>
            </a:extLst>
          </p:cNvPr>
          <p:cNvSpPr/>
          <p:nvPr/>
        </p:nvSpPr>
        <p:spPr>
          <a:xfrm>
            <a:off x="4247222" y="2248550"/>
            <a:ext cx="663383" cy="160617"/>
          </a:xfrm>
          <a:custGeom>
            <a:avLst/>
            <a:gdLst>
              <a:gd name="connsiteX0" fmla="*/ 788284 w 884510"/>
              <a:gd name="connsiteY0" fmla="*/ 0 h 214156"/>
              <a:gd name="connsiteX1" fmla="*/ 884510 w 884510"/>
              <a:gd name="connsiteY1" fmla="*/ 214156 h 214156"/>
              <a:gd name="connsiteX2" fmla="*/ 0 w 884510"/>
              <a:gd name="connsiteY2" fmla="*/ 214156 h 214156"/>
              <a:gd name="connsiteX3" fmla="*/ 90267 w 884510"/>
              <a:gd name="connsiteY3" fmla="*/ 13262 h 214156"/>
              <a:gd name="connsiteX4" fmla="*/ 104151 w 884510"/>
              <a:gd name="connsiteY4" fmla="*/ 27466 h 214156"/>
              <a:gd name="connsiteX5" fmla="*/ 151847 w 884510"/>
              <a:gd name="connsiteY5" fmla="*/ 40537 h 214156"/>
              <a:gd name="connsiteX6" fmla="*/ 713740 w 884510"/>
              <a:gd name="connsiteY6" fmla="*/ 40537 h 214156"/>
              <a:gd name="connsiteX7" fmla="*/ 761436 w 884510"/>
              <a:gd name="connsiteY7" fmla="*/ 27466 h 214156"/>
              <a:gd name="connsiteX8" fmla="*/ 788284 w 884510"/>
              <a:gd name="connsiteY8" fmla="*/ 0 h 21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4510" h="214156">
                <a:moveTo>
                  <a:pt x="788284" y="0"/>
                </a:moveTo>
                <a:lnTo>
                  <a:pt x="884510" y="214156"/>
                </a:lnTo>
                <a:lnTo>
                  <a:pt x="0" y="214156"/>
                </a:lnTo>
                <a:lnTo>
                  <a:pt x="90267" y="13262"/>
                </a:lnTo>
                <a:lnTo>
                  <a:pt x="104151" y="27466"/>
                </a:lnTo>
                <a:cubicBezTo>
                  <a:pt x="117822" y="35696"/>
                  <a:pt x="134000" y="40537"/>
                  <a:pt x="151847" y="40537"/>
                </a:cubicBezTo>
                <a:lnTo>
                  <a:pt x="713740" y="40537"/>
                </a:lnTo>
                <a:cubicBezTo>
                  <a:pt x="731588" y="40537"/>
                  <a:pt x="747766" y="35696"/>
                  <a:pt x="761436" y="27466"/>
                </a:cubicBezTo>
                <a:lnTo>
                  <a:pt x="788284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6828B5A-0FDB-DB21-1EA3-FCDB49AAFAB4}"/>
              </a:ext>
            </a:extLst>
          </p:cNvPr>
          <p:cNvSpPr/>
          <p:nvPr/>
        </p:nvSpPr>
        <p:spPr>
          <a:xfrm>
            <a:off x="3932914" y="2978829"/>
            <a:ext cx="1292000" cy="129849"/>
          </a:xfrm>
          <a:custGeom>
            <a:avLst/>
            <a:gdLst>
              <a:gd name="connsiteX0" fmla="*/ 77792 w 1722666"/>
              <a:gd name="connsiteY0" fmla="*/ 0 h 173132"/>
              <a:gd name="connsiteX1" fmla="*/ 1644874 w 1722666"/>
              <a:gd name="connsiteY1" fmla="*/ 0 h 173132"/>
              <a:gd name="connsiteX2" fmla="*/ 1722666 w 1722666"/>
              <a:gd name="connsiteY2" fmla="*/ 173132 h 173132"/>
              <a:gd name="connsiteX3" fmla="*/ 0 w 1722666"/>
              <a:gd name="connsiteY3" fmla="*/ 173132 h 173132"/>
              <a:gd name="connsiteX4" fmla="*/ 77792 w 1722666"/>
              <a:gd name="connsiteY4" fmla="*/ 0 h 173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2666" h="173132">
                <a:moveTo>
                  <a:pt x="77792" y="0"/>
                </a:moveTo>
                <a:lnTo>
                  <a:pt x="1644874" y="0"/>
                </a:lnTo>
                <a:lnTo>
                  <a:pt x="1722666" y="173132"/>
                </a:lnTo>
                <a:lnTo>
                  <a:pt x="0" y="173132"/>
                </a:lnTo>
                <a:lnTo>
                  <a:pt x="7779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791E675-E97A-F3E2-64FA-B16386F566C5}"/>
              </a:ext>
            </a:extLst>
          </p:cNvPr>
          <p:cNvSpPr/>
          <p:nvPr/>
        </p:nvSpPr>
        <p:spPr>
          <a:xfrm>
            <a:off x="3618523" y="3678343"/>
            <a:ext cx="1920782" cy="130031"/>
          </a:xfrm>
          <a:custGeom>
            <a:avLst/>
            <a:gdLst>
              <a:gd name="connsiteX0" fmla="*/ 77902 w 2561042"/>
              <a:gd name="connsiteY0" fmla="*/ 0 h 173375"/>
              <a:gd name="connsiteX1" fmla="*/ 2483140 w 2561042"/>
              <a:gd name="connsiteY1" fmla="*/ 0 h 173375"/>
              <a:gd name="connsiteX2" fmla="*/ 2561042 w 2561042"/>
              <a:gd name="connsiteY2" fmla="*/ 173375 h 173375"/>
              <a:gd name="connsiteX3" fmla="*/ 0 w 2561042"/>
              <a:gd name="connsiteY3" fmla="*/ 173375 h 173375"/>
              <a:gd name="connsiteX4" fmla="*/ 77902 w 2561042"/>
              <a:gd name="connsiteY4" fmla="*/ 0 h 17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1042" h="173375">
                <a:moveTo>
                  <a:pt x="77902" y="0"/>
                </a:moveTo>
                <a:lnTo>
                  <a:pt x="2483140" y="0"/>
                </a:lnTo>
                <a:lnTo>
                  <a:pt x="2561042" y="173375"/>
                </a:lnTo>
                <a:lnTo>
                  <a:pt x="0" y="173375"/>
                </a:lnTo>
                <a:lnTo>
                  <a:pt x="7790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0827A48-B592-58EE-1F88-E1AFA9408EA2}"/>
              </a:ext>
            </a:extLst>
          </p:cNvPr>
          <p:cNvSpPr/>
          <p:nvPr/>
        </p:nvSpPr>
        <p:spPr>
          <a:xfrm>
            <a:off x="3304214" y="4378037"/>
            <a:ext cx="2549400" cy="129850"/>
          </a:xfrm>
          <a:custGeom>
            <a:avLst/>
            <a:gdLst>
              <a:gd name="connsiteX0" fmla="*/ 77793 w 3399200"/>
              <a:gd name="connsiteY0" fmla="*/ 0 h 173133"/>
              <a:gd name="connsiteX1" fmla="*/ 3321407 w 3399200"/>
              <a:gd name="connsiteY1" fmla="*/ 0 h 173133"/>
              <a:gd name="connsiteX2" fmla="*/ 3399200 w 3399200"/>
              <a:gd name="connsiteY2" fmla="*/ 173133 h 173133"/>
              <a:gd name="connsiteX3" fmla="*/ 0 w 3399200"/>
              <a:gd name="connsiteY3" fmla="*/ 173133 h 173133"/>
              <a:gd name="connsiteX4" fmla="*/ 77793 w 3399200"/>
              <a:gd name="connsiteY4" fmla="*/ 0 h 17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99200" h="173133">
                <a:moveTo>
                  <a:pt x="77793" y="0"/>
                </a:moveTo>
                <a:lnTo>
                  <a:pt x="3321407" y="0"/>
                </a:lnTo>
                <a:lnTo>
                  <a:pt x="3399200" y="173133"/>
                </a:lnTo>
                <a:lnTo>
                  <a:pt x="0" y="173133"/>
                </a:lnTo>
                <a:lnTo>
                  <a:pt x="77793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D4A6E2-91AE-045F-3B0B-1C5A16C7B309}"/>
              </a:ext>
            </a:extLst>
          </p:cNvPr>
          <p:cNvSpPr/>
          <p:nvPr/>
        </p:nvSpPr>
        <p:spPr>
          <a:xfrm>
            <a:off x="5496543" y="1780218"/>
            <a:ext cx="68580" cy="10972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C51081-1028-FC0A-CCBB-0D67BDC0C52C}"/>
              </a:ext>
            </a:extLst>
          </p:cNvPr>
          <p:cNvSpPr/>
          <p:nvPr/>
        </p:nvSpPr>
        <p:spPr>
          <a:xfrm>
            <a:off x="3166004" y="2409167"/>
            <a:ext cx="68580" cy="10972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A95B4E4-53A7-12D3-CFB7-AE63882EACCD}"/>
              </a:ext>
            </a:extLst>
          </p:cNvPr>
          <p:cNvSpPr/>
          <p:nvPr/>
        </p:nvSpPr>
        <p:spPr>
          <a:xfrm>
            <a:off x="6309843" y="3108678"/>
            <a:ext cx="68580" cy="10972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E613695-12B2-24B1-51B5-37A3AC5F8E6A}"/>
              </a:ext>
            </a:extLst>
          </p:cNvPr>
          <p:cNvSpPr/>
          <p:nvPr/>
        </p:nvSpPr>
        <p:spPr>
          <a:xfrm>
            <a:off x="2363607" y="3808373"/>
            <a:ext cx="68580" cy="10972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9EFF313-BC38-7A16-8CD9-9788F414A728}"/>
              </a:ext>
            </a:extLst>
          </p:cNvPr>
          <p:cNvSpPr/>
          <p:nvPr/>
        </p:nvSpPr>
        <p:spPr>
          <a:xfrm>
            <a:off x="6711812" y="4442961"/>
            <a:ext cx="68580" cy="10972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BBC5674-9B7A-7D6A-5CD8-87B1251F6F7A}"/>
              </a:ext>
            </a:extLst>
          </p:cNvPr>
          <p:cNvGrpSpPr/>
          <p:nvPr/>
        </p:nvGrpSpPr>
        <p:grpSpPr>
          <a:xfrm>
            <a:off x="6926125" y="4453931"/>
            <a:ext cx="1962641" cy="1106115"/>
            <a:chOff x="8921977" y="4580523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BBD9FA0-8516-E68A-DD41-9A24BDB347F0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578CB44-BB98-9341-998E-DC9F031FDD88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3636727-D742-1B72-C2E1-8052B7992418}"/>
              </a:ext>
            </a:extLst>
          </p:cNvPr>
          <p:cNvGrpSpPr/>
          <p:nvPr/>
        </p:nvGrpSpPr>
        <p:grpSpPr>
          <a:xfrm>
            <a:off x="255234" y="3819342"/>
            <a:ext cx="1962641" cy="1106115"/>
            <a:chOff x="332936" y="4580523"/>
            <a:chExt cx="292608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42AFD1D-DFF9-2BA6-43BA-FC6473EAD0D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A271505-0BBC-C3CE-4A6C-086543F7C536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2DACAA3-C3F4-F0AE-DDE3-AB69F19498C1}"/>
              </a:ext>
            </a:extLst>
          </p:cNvPr>
          <p:cNvGrpSpPr/>
          <p:nvPr/>
        </p:nvGrpSpPr>
        <p:grpSpPr>
          <a:xfrm>
            <a:off x="6524156" y="3119648"/>
            <a:ext cx="1962641" cy="1106115"/>
            <a:chOff x="8921977" y="4580523"/>
            <a:chExt cx="2926080" cy="147481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3603844-5A79-0040-A4C2-B7EBFADD7BE3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7349957-3003-5673-A8BD-FCF1ABB29F61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3ECFAEE-0FCB-3B38-1B4D-A160B842510A}"/>
              </a:ext>
            </a:extLst>
          </p:cNvPr>
          <p:cNvGrpSpPr/>
          <p:nvPr/>
        </p:nvGrpSpPr>
        <p:grpSpPr>
          <a:xfrm>
            <a:off x="5710856" y="1791188"/>
            <a:ext cx="1962641" cy="1106115"/>
            <a:chOff x="8921977" y="4580523"/>
            <a:chExt cx="2926080" cy="147481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1977055-E0A9-D6BE-E7A3-107ADE0F2553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971458C-509D-DB97-4ECB-A3F6B0B08537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FAA7D50-CB90-F1CF-C0DD-FEE8E478C812}"/>
              </a:ext>
            </a:extLst>
          </p:cNvPr>
          <p:cNvGrpSpPr/>
          <p:nvPr/>
        </p:nvGrpSpPr>
        <p:grpSpPr>
          <a:xfrm>
            <a:off x="1057630" y="2420136"/>
            <a:ext cx="1962641" cy="1106115"/>
            <a:chOff x="332936" y="4580523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FE95991-544C-D701-1F93-1D93F4B1B40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97EC287-6457-3E7A-A1E9-FA3D925B2AA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3014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8218F-10E9-4656-9162-B8C21EDBF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99AB95-554E-AC82-3AE1-DBAD68D8D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Five-Level Tiered Pyramid – Slide Template</a:t>
            </a:r>
            <a:endParaRPr lang="fr-FR" dirty="0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775C4BEC-8234-75C6-CAAA-5A7244847599}"/>
              </a:ext>
            </a:extLst>
          </p:cNvPr>
          <p:cNvSpPr/>
          <p:nvPr/>
        </p:nvSpPr>
        <p:spPr>
          <a:xfrm>
            <a:off x="4291413" y="1774624"/>
            <a:ext cx="560812" cy="504329"/>
          </a:xfrm>
          <a:custGeom>
            <a:avLst/>
            <a:gdLst>
              <a:gd name="connsiteX0" fmla="*/ 654821 w 747749"/>
              <a:gd name="connsiteY0" fmla="*/ 672438 h 672438"/>
              <a:gd name="connsiteX1" fmla="*/ 735195 w 747749"/>
              <a:gd name="connsiteY1" fmla="*/ 533058 h 672438"/>
              <a:gd name="connsiteX2" fmla="*/ 454249 w 747749"/>
              <a:gd name="connsiteY2" fmla="*/ 46440 h 672438"/>
              <a:gd name="connsiteX3" fmla="*/ 293500 w 747749"/>
              <a:gd name="connsiteY3" fmla="*/ 46440 h 672438"/>
              <a:gd name="connsiteX4" fmla="*/ 12554 w 747749"/>
              <a:gd name="connsiteY4" fmla="*/ 533058 h 672438"/>
              <a:gd name="connsiteX5" fmla="*/ 92928 w 747749"/>
              <a:gd name="connsiteY5" fmla="*/ 672438 h 672438"/>
              <a:gd name="connsiteX6" fmla="*/ 654821 w 747749"/>
              <a:gd name="connsiteY6" fmla="*/ 672438 h 672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7749" h="672438">
                <a:moveTo>
                  <a:pt x="654821" y="672438"/>
                </a:moveTo>
                <a:cubicBezTo>
                  <a:pt x="726211" y="672438"/>
                  <a:pt x="770890" y="594977"/>
                  <a:pt x="735195" y="533058"/>
                </a:cubicBezTo>
                <a:lnTo>
                  <a:pt x="454249" y="46440"/>
                </a:lnTo>
                <a:cubicBezTo>
                  <a:pt x="418554" y="-15480"/>
                  <a:pt x="329195" y="-15480"/>
                  <a:pt x="293500" y="46440"/>
                </a:cubicBezTo>
                <a:lnTo>
                  <a:pt x="12554" y="533058"/>
                </a:lnTo>
                <a:cubicBezTo>
                  <a:pt x="-23141" y="594977"/>
                  <a:pt x="21538" y="672438"/>
                  <a:pt x="92928" y="672438"/>
                </a:cubicBezTo>
                <a:lnTo>
                  <a:pt x="654821" y="672438"/>
                </a:lnTo>
                <a:close/>
              </a:path>
            </a:pathLst>
          </a:custGeom>
          <a:solidFill>
            <a:schemeClr val="accent1"/>
          </a:solidFill>
          <a:ln w="24279" cap="flat">
            <a:noFill/>
            <a:prstDash val="solid"/>
            <a:miter/>
          </a:ln>
        </p:spPr>
        <p:txBody>
          <a:bodyPr tIns="0" bIns="68580" rtlCol="0" anchor="b"/>
          <a:lstStyle/>
          <a:p>
            <a:pPr algn="ctr"/>
            <a:r>
              <a:rPr lang="fr-FR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lang="fr-F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AD185267-5345-3119-CD52-5C60157D7FD0}"/>
              </a:ext>
            </a:extLst>
          </p:cNvPr>
          <p:cNvSpPr/>
          <p:nvPr/>
        </p:nvSpPr>
        <p:spPr>
          <a:xfrm>
            <a:off x="3079786" y="3808372"/>
            <a:ext cx="2984246" cy="569663"/>
          </a:xfrm>
          <a:custGeom>
            <a:avLst/>
            <a:gdLst>
              <a:gd name="connsiteX0" fmla="*/ 343765 w 3978994"/>
              <a:gd name="connsiteY0" fmla="*/ 46380 h 759550"/>
              <a:gd name="connsiteX1" fmla="*/ 12554 w 3978994"/>
              <a:gd name="connsiteY1" fmla="*/ 620171 h 759550"/>
              <a:gd name="connsiteX2" fmla="*/ 92928 w 3978994"/>
              <a:gd name="connsiteY2" fmla="*/ 759551 h 759550"/>
              <a:gd name="connsiteX3" fmla="*/ 3886066 w 3978994"/>
              <a:gd name="connsiteY3" fmla="*/ 759551 h 759550"/>
              <a:gd name="connsiteX4" fmla="*/ 3966441 w 3978994"/>
              <a:gd name="connsiteY4" fmla="*/ 620171 h 759550"/>
              <a:gd name="connsiteX5" fmla="*/ 3635230 w 3978994"/>
              <a:gd name="connsiteY5" fmla="*/ 46380 h 759550"/>
              <a:gd name="connsiteX6" fmla="*/ 3554855 w 3978994"/>
              <a:gd name="connsiteY6" fmla="*/ 0 h 759550"/>
              <a:gd name="connsiteX7" fmla="*/ 424139 w 3978994"/>
              <a:gd name="connsiteY7" fmla="*/ 0 h 759550"/>
              <a:gd name="connsiteX8" fmla="*/ 343765 w 3978994"/>
              <a:gd name="connsiteY8" fmla="*/ 46380 h 75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78994" h="759550">
                <a:moveTo>
                  <a:pt x="343765" y="46380"/>
                </a:moveTo>
                <a:lnTo>
                  <a:pt x="12554" y="620171"/>
                </a:lnTo>
                <a:cubicBezTo>
                  <a:pt x="-23141" y="682090"/>
                  <a:pt x="21538" y="759551"/>
                  <a:pt x="92928" y="759551"/>
                </a:cubicBezTo>
                <a:lnTo>
                  <a:pt x="3886066" y="759551"/>
                </a:lnTo>
                <a:cubicBezTo>
                  <a:pt x="3957456" y="759551"/>
                  <a:pt x="4002136" y="682090"/>
                  <a:pt x="3966441" y="620171"/>
                </a:cubicBezTo>
                <a:lnTo>
                  <a:pt x="3635230" y="46380"/>
                </a:lnTo>
                <a:cubicBezTo>
                  <a:pt x="3618718" y="17727"/>
                  <a:pt x="3587879" y="0"/>
                  <a:pt x="3554855" y="0"/>
                </a:cubicBezTo>
                <a:lnTo>
                  <a:pt x="424139" y="0"/>
                </a:lnTo>
                <a:cubicBezTo>
                  <a:pt x="390872" y="0"/>
                  <a:pt x="360277" y="17727"/>
                  <a:pt x="343765" y="46380"/>
                </a:cubicBezTo>
                <a:close/>
              </a:path>
            </a:pathLst>
          </a:custGeom>
          <a:solidFill>
            <a:schemeClr val="accent5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3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FB6C2483-DE19-CBC3-25FF-E5ADD2669405}"/>
              </a:ext>
            </a:extLst>
          </p:cNvPr>
          <p:cNvSpPr/>
          <p:nvPr/>
        </p:nvSpPr>
        <p:spPr>
          <a:xfrm>
            <a:off x="3483723" y="3108678"/>
            <a:ext cx="2176373" cy="569663"/>
          </a:xfrm>
          <a:custGeom>
            <a:avLst/>
            <a:gdLst>
              <a:gd name="connsiteX0" fmla="*/ 343765 w 2901831"/>
              <a:gd name="connsiteY0" fmla="*/ 46379 h 759550"/>
              <a:gd name="connsiteX1" fmla="*/ 12554 w 2901831"/>
              <a:gd name="connsiteY1" fmla="*/ 620169 h 759550"/>
              <a:gd name="connsiteX2" fmla="*/ 92928 w 2901831"/>
              <a:gd name="connsiteY2" fmla="*/ 759551 h 759550"/>
              <a:gd name="connsiteX3" fmla="*/ 2808903 w 2901831"/>
              <a:gd name="connsiteY3" fmla="*/ 759551 h 759550"/>
              <a:gd name="connsiteX4" fmla="*/ 2889278 w 2901831"/>
              <a:gd name="connsiteY4" fmla="*/ 620169 h 759550"/>
              <a:gd name="connsiteX5" fmla="*/ 2558067 w 2901831"/>
              <a:gd name="connsiteY5" fmla="*/ 46379 h 759550"/>
              <a:gd name="connsiteX6" fmla="*/ 2477693 w 2901831"/>
              <a:gd name="connsiteY6" fmla="*/ 0 h 759550"/>
              <a:gd name="connsiteX7" fmla="*/ 424139 w 2901831"/>
              <a:gd name="connsiteY7" fmla="*/ 0 h 759550"/>
              <a:gd name="connsiteX8" fmla="*/ 343765 w 2901831"/>
              <a:gd name="connsiteY8" fmla="*/ 46379 h 75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01831" h="759550">
                <a:moveTo>
                  <a:pt x="343765" y="46379"/>
                </a:moveTo>
                <a:lnTo>
                  <a:pt x="12554" y="620169"/>
                </a:lnTo>
                <a:cubicBezTo>
                  <a:pt x="-23141" y="682090"/>
                  <a:pt x="21538" y="759551"/>
                  <a:pt x="92928" y="759551"/>
                </a:cubicBezTo>
                <a:lnTo>
                  <a:pt x="2808903" y="759551"/>
                </a:lnTo>
                <a:cubicBezTo>
                  <a:pt x="2880293" y="759551"/>
                  <a:pt x="2924973" y="682090"/>
                  <a:pt x="2889278" y="620169"/>
                </a:cubicBezTo>
                <a:lnTo>
                  <a:pt x="2558067" y="46379"/>
                </a:lnTo>
                <a:cubicBezTo>
                  <a:pt x="2541555" y="17726"/>
                  <a:pt x="2510717" y="0"/>
                  <a:pt x="2477693" y="0"/>
                </a:cubicBezTo>
                <a:lnTo>
                  <a:pt x="424139" y="0"/>
                </a:lnTo>
                <a:cubicBezTo>
                  <a:pt x="390872" y="0"/>
                  <a:pt x="360277" y="17726"/>
                  <a:pt x="343765" y="46379"/>
                </a:cubicBezTo>
                <a:close/>
              </a:path>
            </a:pathLst>
          </a:custGeom>
          <a:solidFill>
            <a:schemeClr val="accent4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FEC072CA-512B-F4A8-7E59-0402455633D6}"/>
              </a:ext>
            </a:extLst>
          </p:cNvPr>
          <p:cNvSpPr/>
          <p:nvPr/>
        </p:nvSpPr>
        <p:spPr>
          <a:xfrm>
            <a:off x="3887658" y="2409167"/>
            <a:ext cx="1368502" cy="569662"/>
          </a:xfrm>
          <a:custGeom>
            <a:avLst/>
            <a:gdLst>
              <a:gd name="connsiteX0" fmla="*/ 343765 w 1824669"/>
              <a:gd name="connsiteY0" fmla="*/ 46379 h 759549"/>
              <a:gd name="connsiteX1" fmla="*/ 12554 w 1824669"/>
              <a:gd name="connsiteY1" fmla="*/ 620169 h 759549"/>
              <a:gd name="connsiteX2" fmla="*/ 92928 w 1824669"/>
              <a:gd name="connsiteY2" fmla="*/ 759550 h 759549"/>
              <a:gd name="connsiteX3" fmla="*/ 1731741 w 1824669"/>
              <a:gd name="connsiteY3" fmla="*/ 759550 h 759549"/>
              <a:gd name="connsiteX4" fmla="*/ 1812115 w 1824669"/>
              <a:gd name="connsiteY4" fmla="*/ 620169 h 759549"/>
              <a:gd name="connsiteX5" fmla="*/ 1480905 w 1824669"/>
              <a:gd name="connsiteY5" fmla="*/ 46379 h 759549"/>
              <a:gd name="connsiteX6" fmla="*/ 1400530 w 1824669"/>
              <a:gd name="connsiteY6" fmla="*/ 0 h 759549"/>
              <a:gd name="connsiteX7" fmla="*/ 424139 w 1824669"/>
              <a:gd name="connsiteY7" fmla="*/ 0 h 759549"/>
              <a:gd name="connsiteX8" fmla="*/ 343765 w 1824669"/>
              <a:gd name="connsiteY8" fmla="*/ 46379 h 759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4669" h="759549">
                <a:moveTo>
                  <a:pt x="343765" y="46379"/>
                </a:moveTo>
                <a:lnTo>
                  <a:pt x="12554" y="620169"/>
                </a:lnTo>
                <a:cubicBezTo>
                  <a:pt x="-23141" y="682089"/>
                  <a:pt x="21538" y="759550"/>
                  <a:pt x="92928" y="759550"/>
                </a:cubicBezTo>
                <a:lnTo>
                  <a:pt x="1731741" y="759550"/>
                </a:lnTo>
                <a:cubicBezTo>
                  <a:pt x="1803130" y="759550"/>
                  <a:pt x="1847810" y="682089"/>
                  <a:pt x="1812115" y="620169"/>
                </a:cubicBezTo>
                <a:lnTo>
                  <a:pt x="1480905" y="46379"/>
                </a:lnTo>
                <a:cubicBezTo>
                  <a:pt x="1464392" y="17726"/>
                  <a:pt x="1433554" y="0"/>
                  <a:pt x="1400530" y="0"/>
                </a:cubicBezTo>
                <a:lnTo>
                  <a:pt x="424139" y="0"/>
                </a:lnTo>
                <a:cubicBezTo>
                  <a:pt x="390872" y="0"/>
                  <a:pt x="360276" y="17726"/>
                  <a:pt x="343765" y="46379"/>
                </a:cubicBezTo>
                <a:close/>
              </a:path>
            </a:pathLst>
          </a:custGeom>
          <a:solidFill>
            <a:schemeClr val="accent2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D0BEC856-1C6B-E5E8-77E7-FA408079096C}"/>
              </a:ext>
            </a:extLst>
          </p:cNvPr>
          <p:cNvSpPr/>
          <p:nvPr/>
        </p:nvSpPr>
        <p:spPr>
          <a:xfrm>
            <a:off x="2672572" y="4507886"/>
            <a:ext cx="3798856" cy="575490"/>
          </a:xfrm>
          <a:custGeom>
            <a:avLst/>
            <a:gdLst>
              <a:gd name="connsiteX0" fmla="*/ 4716764 w 5065141"/>
              <a:gd name="connsiteY0" fmla="*/ 46379 h 767320"/>
              <a:gd name="connsiteX1" fmla="*/ 4636389 w 5065141"/>
              <a:gd name="connsiteY1" fmla="*/ 0 h 767320"/>
              <a:gd name="connsiteX2" fmla="*/ 428510 w 5065141"/>
              <a:gd name="connsiteY2" fmla="*/ 0 h 767320"/>
              <a:gd name="connsiteX3" fmla="*/ 348135 w 5065141"/>
              <a:gd name="connsiteY3" fmla="*/ 46379 h 767320"/>
              <a:gd name="connsiteX4" fmla="*/ 12554 w 5065141"/>
              <a:gd name="connsiteY4" fmla="*/ 627940 h 767320"/>
              <a:gd name="connsiteX5" fmla="*/ 92928 w 5065141"/>
              <a:gd name="connsiteY5" fmla="*/ 767320 h 767320"/>
              <a:gd name="connsiteX6" fmla="*/ 4972214 w 5065141"/>
              <a:gd name="connsiteY6" fmla="*/ 767320 h 767320"/>
              <a:gd name="connsiteX7" fmla="*/ 5052588 w 5065141"/>
              <a:gd name="connsiteY7" fmla="*/ 627940 h 767320"/>
              <a:gd name="connsiteX8" fmla="*/ 4717006 w 5065141"/>
              <a:gd name="connsiteY8" fmla="*/ 46379 h 767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65141" h="767320">
                <a:moveTo>
                  <a:pt x="4716764" y="46379"/>
                </a:moveTo>
                <a:cubicBezTo>
                  <a:pt x="4700252" y="17726"/>
                  <a:pt x="4669413" y="0"/>
                  <a:pt x="4636389" y="0"/>
                </a:cubicBezTo>
                <a:lnTo>
                  <a:pt x="428510" y="0"/>
                </a:lnTo>
                <a:cubicBezTo>
                  <a:pt x="395243" y="0"/>
                  <a:pt x="364647" y="17726"/>
                  <a:pt x="348135" y="46379"/>
                </a:cubicBezTo>
                <a:lnTo>
                  <a:pt x="12554" y="627940"/>
                </a:lnTo>
                <a:cubicBezTo>
                  <a:pt x="-23141" y="689859"/>
                  <a:pt x="21538" y="767320"/>
                  <a:pt x="92928" y="767320"/>
                </a:cubicBezTo>
                <a:lnTo>
                  <a:pt x="4972214" y="767320"/>
                </a:lnTo>
                <a:cubicBezTo>
                  <a:pt x="5043604" y="767320"/>
                  <a:pt x="5088283" y="689859"/>
                  <a:pt x="5052588" y="627940"/>
                </a:cubicBezTo>
                <a:lnTo>
                  <a:pt x="4717006" y="46379"/>
                </a:lnTo>
                <a:close/>
              </a:path>
            </a:pathLst>
          </a:custGeom>
          <a:solidFill>
            <a:srgbClr val="CEBA8B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fr-F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A9A62A8-7B7F-186A-CA98-85C15882EF8C}"/>
              </a:ext>
            </a:extLst>
          </p:cNvPr>
          <p:cNvSpPr/>
          <p:nvPr/>
        </p:nvSpPr>
        <p:spPr>
          <a:xfrm>
            <a:off x="4291412" y="1800253"/>
            <a:ext cx="229412" cy="458243"/>
          </a:xfrm>
          <a:custGeom>
            <a:avLst/>
            <a:gdLst>
              <a:gd name="connsiteX0" fmla="*/ 305882 w 305882"/>
              <a:gd name="connsiteY0" fmla="*/ 0 h 610990"/>
              <a:gd name="connsiteX1" fmla="*/ 31348 w 305882"/>
              <a:gd name="connsiteY1" fmla="*/ 610990 h 610990"/>
              <a:gd name="connsiteX2" fmla="*/ 12584 w 305882"/>
              <a:gd name="connsiteY2" fmla="*/ 591795 h 610990"/>
              <a:gd name="connsiteX3" fmla="*/ 12554 w 305882"/>
              <a:gd name="connsiteY3" fmla="*/ 498885 h 610990"/>
              <a:gd name="connsiteX4" fmla="*/ 293500 w 305882"/>
              <a:gd name="connsiteY4" fmla="*/ 12267 h 610990"/>
              <a:gd name="connsiteX5" fmla="*/ 305882 w 305882"/>
              <a:gd name="connsiteY5" fmla="*/ 0 h 610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5882" h="610990">
                <a:moveTo>
                  <a:pt x="305882" y="0"/>
                </a:moveTo>
                <a:lnTo>
                  <a:pt x="31348" y="610990"/>
                </a:lnTo>
                <a:lnTo>
                  <a:pt x="12584" y="591795"/>
                </a:lnTo>
                <a:cubicBezTo>
                  <a:pt x="-3048" y="564690"/>
                  <a:pt x="-5294" y="529845"/>
                  <a:pt x="12554" y="498885"/>
                </a:cubicBezTo>
                <a:lnTo>
                  <a:pt x="293500" y="12267"/>
                </a:lnTo>
                <a:lnTo>
                  <a:pt x="30588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9ABCEA5-0C6F-75BA-3CD0-C7A36549ED13}"/>
              </a:ext>
            </a:extLst>
          </p:cNvPr>
          <p:cNvSpPr/>
          <p:nvPr/>
        </p:nvSpPr>
        <p:spPr>
          <a:xfrm>
            <a:off x="4672869" y="1880069"/>
            <a:ext cx="179356" cy="368481"/>
          </a:xfrm>
          <a:custGeom>
            <a:avLst/>
            <a:gdLst>
              <a:gd name="connsiteX0" fmla="*/ 0 w 239141"/>
              <a:gd name="connsiteY0" fmla="*/ 0 h 491308"/>
              <a:gd name="connsiteX1" fmla="*/ 226587 w 239141"/>
              <a:gd name="connsiteY1" fmla="*/ 392465 h 491308"/>
              <a:gd name="connsiteX2" fmla="*/ 226557 w 239141"/>
              <a:gd name="connsiteY2" fmla="*/ 485375 h 491308"/>
              <a:gd name="connsiteX3" fmla="*/ 220757 w 239141"/>
              <a:gd name="connsiteY3" fmla="*/ 491308 h 491308"/>
              <a:gd name="connsiteX4" fmla="*/ 0 w 239141"/>
              <a:gd name="connsiteY4" fmla="*/ 0 h 491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141" h="491308">
                <a:moveTo>
                  <a:pt x="0" y="0"/>
                </a:moveTo>
                <a:lnTo>
                  <a:pt x="226587" y="392465"/>
                </a:lnTo>
                <a:cubicBezTo>
                  <a:pt x="244435" y="423425"/>
                  <a:pt x="242189" y="458270"/>
                  <a:pt x="226557" y="485375"/>
                </a:cubicBezTo>
                <a:lnTo>
                  <a:pt x="220757" y="491308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6C4D366-AB21-8728-1B49-77F250FD9EC8}"/>
              </a:ext>
            </a:extLst>
          </p:cNvPr>
          <p:cNvSpPr/>
          <p:nvPr/>
        </p:nvSpPr>
        <p:spPr>
          <a:xfrm>
            <a:off x="3887658" y="2409166"/>
            <a:ext cx="359565" cy="569663"/>
          </a:xfrm>
          <a:custGeom>
            <a:avLst/>
            <a:gdLst>
              <a:gd name="connsiteX0" fmla="*/ 424139 w 479420"/>
              <a:gd name="connsiteY0" fmla="*/ 0 h 759550"/>
              <a:gd name="connsiteX1" fmla="*/ 479420 w 479420"/>
              <a:gd name="connsiteY1" fmla="*/ 0 h 759550"/>
              <a:gd name="connsiteX2" fmla="*/ 138134 w 479420"/>
              <a:gd name="connsiteY2" fmla="*/ 759550 h 759550"/>
              <a:gd name="connsiteX3" fmla="*/ 92928 w 479420"/>
              <a:gd name="connsiteY3" fmla="*/ 759550 h 759550"/>
              <a:gd name="connsiteX4" fmla="*/ 12554 w 479420"/>
              <a:gd name="connsiteY4" fmla="*/ 620169 h 759550"/>
              <a:gd name="connsiteX5" fmla="*/ 343765 w 479420"/>
              <a:gd name="connsiteY5" fmla="*/ 46379 h 759550"/>
              <a:gd name="connsiteX6" fmla="*/ 424139 w 479420"/>
              <a:gd name="connsiteY6" fmla="*/ 0 h 75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9420" h="759550">
                <a:moveTo>
                  <a:pt x="424139" y="0"/>
                </a:moveTo>
                <a:lnTo>
                  <a:pt x="479420" y="0"/>
                </a:lnTo>
                <a:lnTo>
                  <a:pt x="138134" y="759550"/>
                </a:lnTo>
                <a:lnTo>
                  <a:pt x="92928" y="759550"/>
                </a:lnTo>
                <a:cubicBezTo>
                  <a:pt x="21538" y="759550"/>
                  <a:pt x="-23141" y="682089"/>
                  <a:pt x="12554" y="620169"/>
                </a:cubicBezTo>
                <a:lnTo>
                  <a:pt x="343765" y="46379"/>
                </a:lnTo>
                <a:cubicBezTo>
                  <a:pt x="360276" y="17726"/>
                  <a:pt x="390872" y="0"/>
                  <a:pt x="424139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FA045B5-876A-CEF1-A923-AAB743540A6E}"/>
              </a:ext>
            </a:extLst>
          </p:cNvPr>
          <p:cNvSpPr/>
          <p:nvPr/>
        </p:nvSpPr>
        <p:spPr>
          <a:xfrm>
            <a:off x="4910605" y="2409166"/>
            <a:ext cx="345554" cy="569663"/>
          </a:xfrm>
          <a:custGeom>
            <a:avLst/>
            <a:gdLst>
              <a:gd name="connsiteX0" fmla="*/ 0 w 460738"/>
              <a:gd name="connsiteY0" fmla="*/ 0 h 759550"/>
              <a:gd name="connsiteX1" fmla="*/ 36600 w 460738"/>
              <a:gd name="connsiteY1" fmla="*/ 0 h 759550"/>
              <a:gd name="connsiteX2" fmla="*/ 116975 w 460738"/>
              <a:gd name="connsiteY2" fmla="*/ 46379 h 759550"/>
              <a:gd name="connsiteX3" fmla="*/ 448185 w 460738"/>
              <a:gd name="connsiteY3" fmla="*/ 620169 h 759550"/>
              <a:gd name="connsiteX4" fmla="*/ 367811 w 460738"/>
              <a:gd name="connsiteY4" fmla="*/ 759550 h 759550"/>
              <a:gd name="connsiteX5" fmla="*/ 341286 w 460738"/>
              <a:gd name="connsiteY5" fmla="*/ 759550 h 759550"/>
              <a:gd name="connsiteX6" fmla="*/ 0 w 460738"/>
              <a:gd name="connsiteY6" fmla="*/ 0 h 75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0738" h="759550">
                <a:moveTo>
                  <a:pt x="0" y="0"/>
                </a:moveTo>
                <a:lnTo>
                  <a:pt x="36600" y="0"/>
                </a:lnTo>
                <a:cubicBezTo>
                  <a:pt x="69624" y="0"/>
                  <a:pt x="100462" y="17726"/>
                  <a:pt x="116975" y="46379"/>
                </a:cubicBezTo>
                <a:lnTo>
                  <a:pt x="448185" y="620169"/>
                </a:lnTo>
                <a:cubicBezTo>
                  <a:pt x="483880" y="682089"/>
                  <a:pt x="439200" y="759550"/>
                  <a:pt x="367811" y="759550"/>
                </a:cubicBezTo>
                <a:lnTo>
                  <a:pt x="341286" y="75955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F958D37-99E1-15E8-3CB2-D4B6B3B5F23F}"/>
              </a:ext>
            </a:extLst>
          </p:cNvPr>
          <p:cNvSpPr/>
          <p:nvPr/>
        </p:nvSpPr>
        <p:spPr>
          <a:xfrm>
            <a:off x="3483723" y="3108679"/>
            <a:ext cx="449192" cy="569663"/>
          </a:xfrm>
          <a:custGeom>
            <a:avLst/>
            <a:gdLst>
              <a:gd name="connsiteX0" fmla="*/ 424139 w 598923"/>
              <a:gd name="connsiteY0" fmla="*/ 0 h 759551"/>
              <a:gd name="connsiteX1" fmla="*/ 598923 w 598923"/>
              <a:gd name="connsiteY1" fmla="*/ 0 h 759551"/>
              <a:gd name="connsiteX2" fmla="*/ 257637 w 598923"/>
              <a:gd name="connsiteY2" fmla="*/ 759551 h 759551"/>
              <a:gd name="connsiteX3" fmla="*/ 92928 w 598923"/>
              <a:gd name="connsiteY3" fmla="*/ 759551 h 759551"/>
              <a:gd name="connsiteX4" fmla="*/ 12554 w 598923"/>
              <a:gd name="connsiteY4" fmla="*/ 620169 h 759551"/>
              <a:gd name="connsiteX5" fmla="*/ 343765 w 598923"/>
              <a:gd name="connsiteY5" fmla="*/ 46379 h 759551"/>
              <a:gd name="connsiteX6" fmla="*/ 424139 w 598923"/>
              <a:gd name="connsiteY6" fmla="*/ 0 h 759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8923" h="759551">
                <a:moveTo>
                  <a:pt x="424139" y="0"/>
                </a:moveTo>
                <a:lnTo>
                  <a:pt x="598923" y="0"/>
                </a:lnTo>
                <a:lnTo>
                  <a:pt x="257637" y="759551"/>
                </a:lnTo>
                <a:lnTo>
                  <a:pt x="92928" y="759551"/>
                </a:lnTo>
                <a:cubicBezTo>
                  <a:pt x="21538" y="759551"/>
                  <a:pt x="-23141" y="682090"/>
                  <a:pt x="12554" y="620169"/>
                </a:cubicBezTo>
                <a:lnTo>
                  <a:pt x="343765" y="46379"/>
                </a:lnTo>
                <a:cubicBezTo>
                  <a:pt x="360277" y="17726"/>
                  <a:pt x="390872" y="0"/>
                  <a:pt x="424139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C02137B-A054-00F8-0494-EC7CFBDAE3AC}"/>
              </a:ext>
            </a:extLst>
          </p:cNvPr>
          <p:cNvSpPr/>
          <p:nvPr/>
        </p:nvSpPr>
        <p:spPr>
          <a:xfrm>
            <a:off x="5224914" y="3108679"/>
            <a:ext cx="435182" cy="569663"/>
          </a:xfrm>
          <a:custGeom>
            <a:avLst/>
            <a:gdLst>
              <a:gd name="connsiteX0" fmla="*/ 0 w 580242"/>
              <a:gd name="connsiteY0" fmla="*/ 0 h 759551"/>
              <a:gd name="connsiteX1" fmla="*/ 156104 w 580242"/>
              <a:gd name="connsiteY1" fmla="*/ 0 h 759551"/>
              <a:gd name="connsiteX2" fmla="*/ 236478 w 580242"/>
              <a:gd name="connsiteY2" fmla="*/ 46379 h 759551"/>
              <a:gd name="connsiteX3" fmla="*/ 567689 w 580242"/>
              <a:gd name="connsiteY3" fmla="*/ 620169 h 759551"/>
              <a:gd name="connsiteX4" fmla="*/ 487314 w 580242"/>
              <a:gd name="connsiteY4" fmla="*/ 759551 h 759551"/>
              <a:gd name="connsiteX5" fmla="*/ 341286 w 580242"/>
              <a:gd name="connsiteY5" fmla="*/ 759551 h 759551"/>
              <a:gd name="connsiteX6" fmla="*/ 0 w 580242"/>
              <a:gd name="connsiteY6" fmla="*/ 0 h 759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0242" h="759551">
                <a:moveTo>
                  <a:pt x="0" y="0"/>
                </a:moveTo>
                <a:lnTo>
                  <a:pt x="156104" y="0"/>
                </a:lnTo>
                <a:cubicBezTo>
                  <a:pt x="189128" y="0"/>
                  <a:pt x="219966" y="17726"/>
                  <a:pt x="236478" y="46379"/>
                </a:cubicBezTo>
                <a:lnTo>
                  <a:pt x="567689" y="620169"/>
                </a:lnTo>
                <a:cubicBezTo>
                  <a:pt x="603384" y="682090"/>
                  <a:pt x="558704" y="759551"/>
                  <a:pt x="487314" y="759551"/>
                </a:cubicBezTo>
                <a:lnTo>
                  <a:pt x="341286" y="759551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C64C6F4-106D-99BB-435E-0E2D2FAD6817}"/>
              </a:ext>
            </a:extLst>
          </p:cNvPr>
          <p:cNvSpPr/>
          <p:nvPr/>
        </p:nvSpPr>
        <p:spPr>
          <a:xfrm>
            <a:off x="3079787" y="3808373"/>
            <a:ext cx="538737" cy="569663"/>
          </a:xfrm>
          <a:custGeom>
            <a:avLst/>
            <a:gdLst>
              <a:gd name="connsiteX0" fmla="*/ 424139 w 718316"/>
              <a:gd name="connsiteY0" fmla="*/ 0 h 759551"/>
              <a:gd name="connsiteX1" fmla="*/ 718316 w 718316"/>
              <a:gd name="connsiteY1" fmla="*/ 0 h 759551"/>
              <a:gd name="connsiteX2" fmla="*/ 377030 w 718316"/>
              <a:gd name="connsiteY2" fmla="*/ 759551 h 759551"/>
              <a:gd name="connsiteX3" fmla="*/ 92928 w 718316"/>
              <a:gd name="connsiteY3" fmla="*/ 759551 h 759551"/>
              <a:gd name="connsiteX4" fmla="*/ 12554 w 718316"/>
              <a:gd name="connsiteY4" fmla="*/ 620171 h 759551"/>
              <a:gd name="connsiteX5" fmla="*/ 343765 w 718316"/>
              <a:gd name="connsiteY5" fmla="*/ 46380 h 759551"/>
              <a:gd name="connsiteX6" fmla="*/ 424139 w 718316"/>
              <a:gd name="connsiteY6" fmla="*/ 0 h 759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316" h="759551">
                <a:moveTo>
                  <a:pt x="424139" y="0"/>
                </a:moveTo>
                <a:lnTo>
                  <a:pt x="718316" y="0"/>
                </a:lnTo>
                <a:lnTo>
                  <a:pt x="377030" y="759551"/>
                </a:lnTo>
                <a:lnTo>
                  <a:pt x="92928" y="759551"/>
                </a:lnTo>
                <a:cubicBezTo>
                  <a:pt x="21538" y="759551"/>
                  <a:pt x="-23141" y="682090"/>
                  <a:pt x="12554" y="620171"/>
                </a:cubicBezTo>
                <a:lnTo>
                  <a:pt x="343765" y="46380"/>
                </a:lnTo>
                <a:cubicBezTo>
                  <a:pt x="360277" y="17727"/>
                  <a:pt x="390872" y="0"/>
                  <a:pt x="424139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4FCDEF-90F9-A491-AB9D-6CF46C8F7142}"/>
              </a:ext>
            </a:extLst>
          </p:cNvPr>
          <p:cNvSpPr/>
          <p:nvPr/>
        </p:nvSpPr>
        <p:spPr>
          <a:xfrm>
            <a:off x="5539305" y="3808373"/>
            <a:ext cx="524727" cy="569663"/>
          </a:xfrm>
          <a:custGeom>
            <a:avLst/>
            <a:gdLst>
              <a:gd name="connsiteX0" fmla="*/ 0 w 699636"/>
              <a:gd name="connsiteY0" fmla="*/ 0 h 759551"/>
              <a:gd name="connsiteX1" fmla="*/ 275497 w 699636"/>
              <a:gd name="connsiteY1" fmla="*/ 0 h 759551"/>
              <a:gd name="connsiteX2" fmla="*/ 355872 w 699636"/>
              <a:gd name="connsiteY2" fmla="*/ 46380 h 759551"/>
              <a:gd name="connsiteX3" fmla="*/ 687083 w 699636"/>
              <a:gd name="connsiteY3" fmla="*/ 620171 h 759551"/>
              <a:gd name="connsiteX4" fmla="*/ 606708 w 699636"/>
              <a:gd name="connsiteY4" fmla="*/ 759551 h 759551"/>
              <a:gd name="connsiteX5" fmla="*/ 341286 w 699636"/>
              <a:gd name="connsiteY5" fmla="*/ 759551 h 759551"/>
              <a:gd name="connsiteX6" fmla="*/ 0 w 699636"/>
              <a:gd name="connsiteY6" fmla="*/ 0 h 759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9636" h="759551">
                <a:moveTo>
                  <a:pt x="0" y="0"/>
                </a:moveTo>
                <a:lnTo>
                  <a:pt x="275497" y="0"/>
                </a:lnTo>
                <a:cubicBezTo>
                  <a:pt x="308521" y="0"/>
                  <a:pt x="339360" y="17727"/>
                  <a:pt x="355872" y="46380"/>
                </a:cubicBezTo>
                <a:lnTo>
                  <a:pt x="687083" y="620171"/>
                </a:lnTo>
                <a:cubicBezTo>
                  <a:pt x="722778" y="682090"/>
                  <a:pt x="678098" y="759551"/>
                  <a:pt x="606708" y="759551"/>
                </a:cubicBezTo>
                <a:lnTo>
                  <a:pt x="341286" y="759551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422137F-3859-DF9B-3BF8-6348FD08B0A8}"/>
              </a:ext>
            </a:extLst>
          </p:cNvPr>
          <p:cNvSpPr/>
          <p:nvPr/>
        </p:nvSpPr>
        <p:spPr>
          <a:xfrm>
            <a:off x="2672571" y="4507886"/>
            <a:ext cx="631643" cy="575490"/>
          </a:xfrm>
          <a:custGeom>
            <a:avLst/>
            <a:gdLst>
              <a:gd name="connsiteX0" fmla="*/ 428510 w 842190"/>
              <a:gd name="connsiteY0" fmla="*/ 0 h 767320"/>
              <a:gd name="connsiteX1" fmla="*/ 842190 w 842190"/>
              <a:gd name="connsiteY1" fmla="*/ 0 h 767320"/>
              <a:gd name="connsiteX2" fmla="*/ 497413 w 842190"/>
              <a:gd name="connsiteY2" fmla="*/ 767320 h 767320"/>
              <a:gd name="connsiteX3" fmla="*/ 92928 w 842190"/>
              <a:gd name="connsiteY3" fmla="*/ 767320 h 767320"/>
              <a:gd name="connsiteX4" fmla="*/ 12554 w 842190"/>
              <a:gd name="connsiteY4" fmla="*/ 627940 h 767320"/>
              <a:gd name="connsiteX5" fmla="*/ 348135 w 842190"/>
              <a:gd name="connsiteY5" fmla="*/ 46379 h 767320"/>
              <a:gd name="connsiteX6" fmla="*/ 428510 w 842190"/>
              <a:gd name="connsiteY6" fmla="*/ 0 h 767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2190" h="767320">
                <a:moveTo>
                  <a:pt x="428510" y="0"/>
                </a:moveTo>
                <a:lnTo>
                  <a:pt x="842190" y="0"/>
                </a:lnTo>
                <a:lnTo>
                  <a:pt x="497413" y="767320"/>
                </a:lnTo>
                <a:lnTo>
                  <a:pt x="92928" y="767320"/>
                </a:lnTo>
                <a:cubicBezTo>
                  <a:pt x="21538" y="767320"/>
                  <a:pt x="-23141" y="689859"/>
                  <a:pt x="12554" y="627940"/>
                </a:cubicBezTo>
                <a:lnTo>
                  <a:pt x="348135" y="46379"/>
                </a:lnTo>
                <a:cubicBezTo>
                  <a:pt x="364647" y="17726"/>
                  <a:pt x="395243" y="0"/>
                  <a:pt x="428510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2E2C48B7-5B3B-CBD6-4882-2D88C36C6E8D}"/>
              </a:ext>
            </a:extLst>
          </p:cNvPr>
          <p:cNvSpPr/>
          <p:nvPr/>
        </p:nvSpPr>
        <p:spPr>
          <a:xfrm>
            <a:off x="5853614" y="4507886"/>
            <a:ext cx="617814" cy="575490"/>
          </a:xfrm>
          <a:custGeom>
            <a:avLst/>
            <a:gdLst>
              <a:gd name="connsiteX0" fmla="*/ 0 w 823752"/>
              <a:gd name="connsiteY0" fmla="*/ 0 h 767320"/>
              <a:gd name="connsiteX1" fmla="*/ 394999 w 823752"/>
              <a:gd name="connsiteY1" fmla="*/ 0 h 767320"/>
              <a:gd name="connsiteX2" fmla="*/ 475374 w 823752"/>
              <a:gd name="connsiteY2" fmla="*/ 46379 h 767320"/>
              <a:gd name="connsiteX3" fmla="*/ 475616 w 823752"/>
              <a:gd name="connsiteY3" fmla="*/ 46379 h 767320"/>
              <a:gd name="connsiteX4" fmla="*/ 811198 w 823752"/>
              <a:gd name="connsiteY4" fmla="*/ 627940 h 767320"/>
              <a:gd name="connsiteX5" fmla="*/ 730824 w 823752"/>
              <a:gd name="connsiteY5" fmla="*/ 767320 h 767320"/>
              <a:gd name="connsiteX6" fmla="*/ 344777 w 823752"/>
              <a:gd name="connsiteY6" fmla="*/ 767320 h 767320"/>
              <a:gd name="connsiteX7" fmla="*/ 0 w 823752"/>
              <a:gd name="connsiteY7" fmla="*/ 0 h 767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3752" h="767320">
                <a:moveTo>
                  <a:pt x="0" y="0"/>
                </a:moveTo>
                <a:lnTo>
                  <a:pt x="394999" y="0"/>
                </a:lnTo>
                <a:cubicBezTo>
                  <a:pt x="428023" y="0"/>
                  <a:pt x="458862" y="17726"/>
                  <a:pt x="475374" y="46379"/>
                </a:cubicBezTo>
                <a:lnTo>
                  <a:pt x="475616" y="46379"/>
                </a:lnTo>
                <a:lnTo>
                  <a:pt x="811198" y="627940"/>
                </a:lnTo>
                <a:cubicBezTo>
                  <a:pt x="846893" y="689859"/>
                  <a:pt x="802214" y="767320"/>
                  <a:pt x="730824" y="767320"/>
                </a:cubicBezTo>
                <a:lnTo>
                  <a:pt x="344777" y="76732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C9AD048-4BE2-EF20-67B6-22325AAD0063}"/>
              </a:ext>
            </a:extLst>
          </p:cNvPr>
          <p:cNvSpPr/>
          <p:nvPr/>
        </p:nvSpPr>
        <p:spPr>
          <a:xfrm>
            <a:off x="4247222" y="2248550"/>
            <a:ext cx="663383" cy="160617"/>
          </a:xfrm>
          <a:custGeom>
            <a:avLst/>
            <a:gdLst>
              <a:gd name="connsiteX0" fmla="*/ 788284 w 884510"/>
              <a:gd name="connsiteY0" fmla="*/ 0 h 214156"/>
              <a:gd name="connsiteX1" fmla="*/ 884510 w 884510"/>
              <a:gd name="connsiteY1" fmla="*/ 214156 h 214156"/>
              <a:gd name="connsiteX2" fmla="*/ 0 w 884510"/>
              <a:gd name="connsiteY2" fmla="*/ 214156 h 214156"/>
              <a:gd name="connsiteX3" fmla="*/ 90267 w 884510"/>
              <a:gd name="connsiteY3" fmla="*/ 13262 h 214156"/>
              <a:gd name="connsiteX4" fmla="*/ 104151 w 884510"/>
              <a:gd name="connsiteY4" fmla="*/ 27466 h 214156"/>
              <a:gd name="connsiteX5" fmla="*/ 151847 w 884510"/>
              <a:gd name="connsiteY5" fmla="*/ 40537 h 214156"/>
              <a:gd name="connsiteX6" fmla="*/ 713740 w 884510"/>
              <a:gd name="connsiteY6" fmla="*/ 40537 h 214156"/>
              <a:gd name="connsiteX7" fmla="*/ 761436 w 884510"/>
              <a:gd name="connsiteY7" fmla="*/ 27466 h 214156"/>
              <a:gd name="connsiteX8" fmla="*/ 788284 w 884510"/>
              <a:gd name="connsiteY8" fmla="*/ 0 h 21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4510" h="214156">
                <a:moveTo>
                  <a:pt x="788284" y="0"/>
                </a:moveTo>
                <a:lnTo>
                  <a:pt x="884510" y="214156"/>
                </a:lnTo>
                <a:lnTo>
                  <a:pt x="0" y="214156"/>
                </a:lnTo>
                <a:lnTo>
                  <a:pt x="90267" y="13262"/>
                </a:lnTo>
                <a:lnTo>
                  <a:pt x="104151" y="27466"/>
                </a:lnTo>
                <a:cubicBezTo>
                  <a:pt x="117822" y="35696"/>
                  <a:pt x="134000" y="40537"/>
                  <a:pt x="151847" y="40537"/>
                </a:cubicBezTo>
                <a:lnTo>
                  <a:pt x="713740" y="40537"/>
                </a:lnTo>
                <a:cubicBezTo>
                  <a:pt x="731588" y="40537"/>
                  <a:pt x="747766" y="35696"/>
                  <a:pt x="761436" y="27466"/>
                </a:cubicBezTo>
                <a:lnTo>
                  <a:pt x="788284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147B338-A066-F3B3-A4B3-E951F5449C30}"/>
              </a:ext>
            </a:extLst>
          </p:cNvPr>
          <p:cNvSpPr/>
          <p:nvPr/>
        </p:nvSpPr>
        <p:spPr>
          <a:xfrm>
            <a:off x="3932914" y="2978829"/>
            <a:ext cx="1292000" cy="129849"/>
          </a:xfrm>
          <a:custGeom>
            <a:avLst/>
            <a:gdLst>
              <a:gd name="connsiteX0" fmla="*/ 77792 w 1722666"/>
              <a:gd name="connsiteY0" fmla="*/ 0 h 173132"/>
              <a:gd name="connsiteX1" fmla="*/ 1644874 w 1722666"/>
              <a:gd name="connsiteY1" fmla="*/ 0 h 173132"/>
              <a:gd name="connsiteX2" fmla="*/ 1722666 w 1722666"/>
              <a:gd name="connsiteY2" fmla="*/ 173132 h 173132"/>
              <a:gd name="connsiteX3" fmla="*/ 0 w 1722666"/>
              <a:gd name="connsiteY3" fmla="*/ 173132 h 173132"/>
              <a:gd name="connsiteX4" fmla="*/ 77792 w 1722666"/>
              <a:gd name="connsiteY4" fmla="*/ 0 h 173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22666" h="173132">
                <a:moveTo>
                  <a:pt x="77792" y="0"/>
                </a:moveTo>
                <a:lnTo>
                  <a:pt x="1644874" y="0"/>
                </a:lnTo>
                <a:lnTo>
                  <a:pt x="1722666" y="173132"/>
                </a:lnTo>
                <a:lnTo>
                  <a:pt x="0" y="173132"/>
                </a:lnTo>
                <a:lnTo>
                  <a:pt x="7779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B05D163-5884-D5B0-C927-629BD464A546}"/>
              </a:ext>
            </a:extLst>
          </p:cNvPr>
          <p:cNvSpPr/>
          <p:nvPr/>
        </p:nvSpPr>
        <p:spPr>
          <a:xfrm>
            <a:off x="3618523" y="3678343"/>
            <a:ext cx="1920782" cy="130031"/>
          </a:xfrm>
          <a:custGeom>
            <a:avLst/>
            <a:gdLst>
              <a:gd name="connsiteX0" fmla="*/ 77902 w 2561042"/>
              <a:gd name="connsiteY0" fmla="*/ 0 h 173375"/>
              <a:gd name="connsiteX1" fmla="*/ 2483140 w 2561042"/>
              <a:gd name="connsiteY1" fmla="*/ 0 h 173375"/>
              <a:gd name="connsiteX2" fmla="*/ 2561042 w 2561042"/>
              <a:gd name="connsiteY2" fmla="*/ 173375 h 173375"/>
              <a:gd name="connsiteX3" fmla="*/ 0 w 2561042"/>
              <a:gd name="connsiteY3" fmla="*/ 173375 h 173375"/>
              <a:gd name="connsiteX4" fmla="*/ 77902 w 2561042"/>
              <a:gd name="connsiteY4" fmla="*/ 0 h 17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1042" h="173375">
                <a:moveTo>
                  <a:pt x="77902" y="0"/>
                </a:moveTo>
                <a:lnTo>
                  <a:pt x="2483140" y="0"/>
                </a:lnTo>
                <a:lnTo>
                  <a:pt x="2561042" y="173375"/>
                </a:lnTo>
                <a:lnTo>
                  <a:pt x="0" y="173375"/>
                </a:lnTo>
                <a:lnTo>
                  <a:pt x="7790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66D30F5-9F39-5296-6EBA-EB23804C845A}"/>
              </a:ext>
            </a:extLst>
          </p:cNvPr>
          <p:cNvSpPr/>
          <p:nvPr/>
        </p:nvSpPr>
        <p:spPr>
          <a:xfrm>
            <a:off x="3304214" y="4378037"/>
            <a:ext cx="2549400" cy="129850"/>
          </a:xfrm>
          <a:custGeom>
            <a:avLst/>
            <a:gdLst>
              <a:gd name="connsiteX0" fmla="*/ 77793 w 3399200"/>
              <a:gd name="connsiteY0" fmla="*/ 0 h 173133"/>
              <a:gd name="connsiteX1" fmla="*/ 3321407 w 3399200"/>
              <a:gd name="connsiteY1" fmla="*/ 0 h 173133"/>
              <a:gd name="connsiteX2" fmla="*/ 3399200 w 3399200"/>
              <a:gd name="connsiteY2" fmla="*/ 173133 h 173133"/>
              <a:gd name="connsiteX3" fmla="*/ 0 w 3399200"/>
              <a:gd name="connsiteY3" fmla="*/ 173133 h 173133"/>
              <a:gd name="connsiteX4" fmla="*/ 77793 w 3399200"/>
              <a:gd name="connsiteY4" fmla="*/ 0 h 17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99200" h="173133">
                <a:moveTo>
                  <a:pt x="77793" y="0"/>
                </a:moveTo>
                <a:lnTo>
                  <a:pt x="3321407" y="0"/>
                </a:lnTo>
                <a:lnTo>
                  <a:pt x="3399200" y="173133"/>
                </a:lnTo>
                <a:lnTo>
                  <a:pt x="0" y="173133"/>
                </a:lnTo>
                <a:lnTo>
                  <a:pt x="77793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6CC187-4C5C-8EFF-2B4C-9DCF452DE17D}"/>
              </a:ext>
            </a:extLst>
          </p:cNvPr>
          <p:cNvSpPr/>
          <p:nvPr/>
        </p:nvSpPr>
        <p:spPr>
          <a:xfrm>
            <a:off x="5496543" y="1780218"/>
            <a:ext cx="68580" cy="10972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B7F647-A86C-189F-91B1-E938D27EB88E}"/>
              </a:ext>
            </a:extLst>
          </p:cNvPr>
          <p:cNvSpPr/>
          <p:nvPr/>
        </p:nvSpPr>
        <p:spPr>
          <a:xfrm>
            <a:off x="3166004" y="2409167"/>
            <a:ext cx="68580" cy="10972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134F5D-5097-6A1F-AE7C-E51E26D58145}"/>
              </a:ext>
            </a:extLst>
          </p:cNvPr>
          <p:cNvSpPr/>
          <p:nvPr/>
        </p:nvSpPr>
        <p:spPr>
          <a:xfrm>
            <a:off x="6309843" y="3108678"/>
            <a:ext cx="68580" cy="10972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BE5ACDB-72C6-92EB-875C-45273E3D40D8}"/>
              </a:ext>
            </a:extLst>
          </p:cNvPr>
          <p:cNvSpPr/>
          <p:nvPr/>
        </p:nvSpPr>
        <p:spPr>
          <a:xfrm>
            <a:off x="2363607" y="3808373"/>
            <a:ext cx="68580" cy="10972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1E291EA-867F-5CD2-5B77-4E8EBB9F48C8}"/>
              </a:ext>
            </a:extLst>
          </p:cNvPr>
          <p:cNvSpPr/>
          <p:nvPr/>
        </p:nvSpPr>
        <p:spPr>
          <a:xfrm>
            <a:off x="6711812" y="4442961"/>
            <a:ext cx="68580" cy="1097280"/>
          </a:xfrm>
          <a:prstGeom prst="rect">
            <a:avLst/>
          </a:prstGeom>
          <a:solidFill>
            <a:srgbClr val="CEB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E4E8FCA-E9B5-C4D1-269F-C5F28AF86096}"/>
              </a:ext>
            </a:extLst>
          </p:cNvPr>
          <p:cNvGrpSpPr/>
          <p:nvPr/>
        </p:nvGrpSpPr>
        <p:grpSpPr>
          <a:xfrm>
            <a:off x="6926125" y="4453931"/>
            <a:ext cx="1962641" cy="1106115"/>
            <a:chOff x="8921977" y="4580523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5509F5E-7056-91D0-7666-672319BD4C46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03C9C10-21BC-D27E-C121-F32299426D75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8FAC20A-216E-1CBD-3E6E-35FD5D625A51}"/>
              </a:ext>
            </a:extLst>
          </p:cNvPr>
          <p:cNvGrpSpPr/>
          <p:nvPr/>
        </p:nvGrpSpPr>
        <p:grpSpPr>
          <a:xfrm>
            <a:off x="255234" y="3819342"/>
            <a:ext cx="1962641" cy="1106115"/>
            <a:chOff x="332936" y="4580523"/>
            <a:chExt cx="292608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306548E-88CC-54C7-DB2C-7D0022F7B36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60FA2D0-14C7-22D7-9BFE-CA0660FEE6E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5AD900B-47B1-1EF8-4A6D-3BBBC7678576}"/>
              </a:ext>
            </a:extLst>
          </p:cNvPr>
          <p:cNvGrpSpPr/>
          <p:nvPr/>
        </p:nvGrpSpPr>
        <p:grpSpPr>
          <a:xfrm>
            <a:off x="6524156" y="3119648"/>
            <a:ext cx="1962641" cy="1106115"/>
            <a:chOff x="8921977" y="4580523"/>
            <a:chExt cx="2926080" cy="147481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B51CB59-FC46-D978-0641-B3D3D2CE14B2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2684B50-B055-F030-802E-9A99CB0092C2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2AF36DB-5895-3D0D-DDD5-C7AAECCDBBFB}"/>
              </a:ext>
            </a:extLst>
          </p:cNvPr>
          <p:cNvGrpSpPr/>
          <p:nvPr/>
        </p:nvGrpSpPr>
        <p:grpSpPr>
          <a:xfrm>
            <a:off x="5710856" y="1791188"/>
            <a:ext cx="1962641" cy="1106115"/>
            <a:chOff x="8921977" y="4580523"/>
            <a:chExt cx="2926080" cy="147481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AE77DED-A2D9-66C4-9E8B-5BCC13FEA3B5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015216F-AAEF-584C-0BF1-B001A31D7481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6AD9CD7-48E8-D459-7008-B74B856A4894}"/>
              </a:ext>
            </a:extLst>
          </p:cNvPr>
          <p:cNvGrpSpPr/>
          <p:nvPr/>
        </p:nvGrpSpPr>
        <p:grpSpPr>
          <a:xfrm>
            <a:off x="1057630" y="2420136"/>
            <a:ext cx="1962641" cy="1106115"/>
            <a:chOff x="332936" y="4580523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B08ABB6-1EEA-61F9-30B5-D2CC7B1E8FE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F38EA78-D46E-4072-D129-1C43C6037C6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8583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10714</TotalTime>
  <Words>402</Words>
  <Application>Microsoft Office PowerPoint</Application>
  <PresentationFormat>On-screen Show (4:3)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Five-Level Tiered Pyramid – Slide Template</vt:lpstr>
      <vt:lpstr>Five-Level Tiered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Five-Level Tiered Pyramid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2025-07-11T01:01:01Z</dcterms:modified>
  <cp:category>Charts &amp; Diagrams</cp:category>
</cp:coreProperties>
</file>