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4" r:id="rId4"/>
    <p:sldId id="38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6C079-ED5D-F737-043E-CA7BB6F6D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64AD73-ED70-6BB5-D026-1431AABED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EB000-F51E-24DF-D8C2-5158C519F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3ED49-EFA3-1DB9-B740-BFE7EA956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06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EE626-46B0-08D3-4C88-7BB0C62A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8B21A-298F-E470-2D38-293352B50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94BA39-CFE0-5B8C-94FC-B20E456B5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1CA93-7647-7A23-5177-A9113A6529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45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97186-81F3-8B8C-8774-76715B66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4EF675-DB4B-F8D1-9029-15E7F6DA3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Four-Level Tiered Pyramid – Slide Template</a:t>
            </a:r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3C266F1-1BCE-DB0D-4830-8383D11EA56B}"/>
              </a:ext>
            </a:extLst>
          </p:cNvPr>
          <p:cNvSpPr/>
          <p:nvPr/>
        </p:nvSpPr>
        <p:spPr>
          <a:xfrm>
            <a:off x="4190883" y="1774717"/>
            <a:ext cx="762598" cy="679160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4985F606-3509-6F4C-7460-32608DC2C42B}"/>
              </a:ext>
            </a:extLst>
          </p:cNvPr>
          <p:cNvSpPr/>
          <p:nvPr/>
        </p:nvSpPr>
        <p:spPr>
          <a:xfrm>
            <a:off x="3685690" y="2583908"/>
            <a:ext cx="1772620" cy="744495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901E6FD0-5CC0-CFF4-3CF3-2497694C3F25}"/>
              </a:ext>
            </a:extLst>
          </p:cNvPr>
          <p:cNvSpPr/>
          <p:nvPr/>
        </p:nvSpPr>
        <p:spPr>
          <a:xfrm>
            <a:off x="2672572" y="4332961"/>
            <a:ext cx="3798856" cy="750323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096DC5A3-C325-9690-A35C-CC9FCD199B3C}"/>
              </a:ext>
            </a:extLst>
          </p:cNvPr>
          <p:cNvSpPr/>
          <p:nvPr/>
        </p:nvSpPr>
        <p:spPr>
          <a:xfrm>
            <a:off x="3180679" y="3458435"/>
            <a:ext cx="2782460" cy="744495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5DC389D-1F6C-DCDA-9393-3E41C49F2525}"/>
              </a:ext>
            </a:extLst>
          </p:cNvPr>
          <p:cNvSpPr/>
          <p:nvPr/>
        </p:nvSpPr>
        <p:spPr>
          <a:xfrm>
            <a:off x="4190883" y="1801070"/>
            <a:ext cx="329574" cy="644646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D5A1149-CFA7-5BE3-04DE-AC709D0BA861}"/>
              </a:ext>
            </a:extLst>
          </p:cNvPr>
          <p:cNvSpPr/>
          <p:nvPr/>
        </p:nvSpPr>
        <p:spPr>
          <a:xfrm>
            <a:off x="4671798" y="1877686"/>
            <a:ext cx="281683" cy="561668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7EBCD62-91AF-4B19-48D2-AC8EF77E09EB}"/>
              </a:ext>
            </a:extLst>
          </p:cNvPr>
          <p:cNvSpPr/>
          <p:nvPr/>
        </p:nvSpPr>
        <p:spPr>
          <a:xfrm>
            <a:off x="3685690" y="2583907"/>
            <a:ext cx="483017" cy="744495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752583D-D37F-3A15-91BD-9CE4CB6D46CB}"/>
              </a:ext>
            </a:extLst>
          </p:cNvPr>
          <p:cNvSpPr/>
          <p:nvPr/>
        </p:nvSpPr>
        <p:spPr>
          <a:xfrm>
            <a:off x="4989122" y="2583907"/>
            <a:ext cx="469188" cy="744495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255EC96-2882-1C11-E336-A90D75C98B91}"/>
              </a:ext>
            </a:extLst>
          </p:cNvPr>
          <p:cNvSpPr/>
          <p:nvPr/>
        </p:nvSpPr>
        <p:spPr>
          <a:xfrm>
            <a:off x="3180680" y="3458434"/>
            <a:ext cx="595080" cy="744495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19BBDFC-B14E-2334-ADD1-D9843BF27A49}"/>
              </a:ext>
            </a:extLst>
          </p:cNvPr>
          <p:cNvSpPr/>
          <p:nvPr/>
        </p:nvSpPr>
        <p:spPr>
          <a:xfrm>
            <a:off x="5382069" y="3458434"/>
            <a:ext cx="581070" cy="744495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F23510A-781F-6AA2-ACED-3A6955A3D8C7}"/>
              </a:ext>
            </a:extLst>
          </p:cNvPr>
          <p:cNvSpPr/>
          <p:nvPr/>
        </p:nvSpPr>
        <p:spPr>
          <a:xfrm>
            <a:off x="2672572" y="4332961"/>
            <a:ext cx="710240" cy="750323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97328FB-F48C-8A1E-1C5A-D7DB0FD0B739}"/>
              </a:ext>
            </a:extLst>
          </p:cNvPr>
          <p:cNvSpPr/>
          <p:nvPr/>
        </p:nvSpPr>
        <p:spPr>
          <a:xfrm>
            <a:off x="5775017" y="4332961"/>
            <a:ext cx="696412" cy="750323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FFE1744-6110-6301-09B7-7FD3F8D1D649}"/>
              </a:ext>
            </a:extLst>
          </p:cNvPr>
          <p:cNvSpPr/>
          <p:nvPr/>
        </p:nvSpPr>
        <p:spPr>
          <a:xfrm>
            <a:off x="4168706" y="2439354"/>
            <a:ext cx="820415" cy="144554"/>
          </a:xfrm>
          <a:custGeom>
            <a:avLst/>
            <a:gdLst>
              <a:gd name="connsiteX0" fmla="*/ 1007284 w 1093886"/>
              <a:gd name="connsiteY0" fmla="*/ 0 h 192738"/>
              <a:gd name="connsiteX1" fmla="*/ 1093886 w 1093886"/>
              <a:gd name="connsiteY1" fmla="*/ 192738 h 192738"/>
              <a:gd name="connsiteX2" fmla="*/ 0 w 1093886"/>
              <a:gd name="connsiteY2" fmla="*/ 192738 h 192738"/>
              <a:gd name="connsiteX3" fmla="*/ 82792 w 1093886"/>
              <a:gd name="connsiteY3" fmla="*/ 8482 h 192738"/>
              <a:gd name="connsiteX4" fmla="*/ 122496 w 1093886"/>
              <a:gd name="connsiteY4" fmla="*/ 19363 h 192738"/>
              <a:gd name="connsiteX5" fmla="*/ 953437 w 1093886"/>
              <a:gd name="connsiteY5" fmla="*/ 19363 h 192738"/>
              <a:gd name="connsiteX6" fmla="*/ 1001133 w 1093886"/>
              <a:gd name="connsiteY6" fmla="*/ 6292 h 192738"/>
              <a:gd name="connsiteX7" fmla="*/ 1007284 w 1093886"/>
              <a:gd name="connsiteY7" fmla="*/ 0 h 19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3886" h="192738">
                <a:moveTo>
                  <a:pt x="1007284" y="0"/>
                </a:moveTo>
                <a:lnTo>
                  <a:pt x="1093886" y="192738"/>
                </a:lnTo>
                <a:lnTo>
                  <a:pt x="0" y="192738"/>
                </a:lnTo>
                <a:lnTo>
                  <a:pt x="82792" y="8482"/>
                </a:lnTo>
                <a:lnTo>
                  <a:pt x="122496" y="19363"/>
                </a:lnTo>
                <a:lnTo>
                  <a:pt x="953437" y="19363"/>
                </a:lnTo>
                <a:cubicBezTo>
                  <a:pt x="971285" y="19363"/>
                  <a:pt x="987463" y="14522"/>
                  <a:pt x="1001133" y="6292"/>
                </a:cubicBezTo>
                <a:lnTo>
                  <a:pt x="1007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6663F7-F4F5-7694-ABEB-73DB4E7F591B}"/>
              </a:ext>
            </a:extLst>
          </p:cNvPr>
          <p:cNvSpPr/>
          <p:nvPr/>
        </p:nvSpPr>
        <p:spPr>
          <a:xfrm>
            <a:off x="3775759" y="3328403"/>
            <a:ext cx="1606310" cy="130032"/>
          </a:xfrm>
          <a:custGeom>
            <a:avLst/>
            <a:gdLst>
              <a:gd name="connsiteX0" fmla="*/ 77902 w 2141746"/>
              <a:gd name="connsiteY0" fmla="*/ 0 h 173376"/>
              <a:gd name="connsiteX1" fmla="*/ 2063844 w 2141746"/>
              <a:gd name="connsiteY1" fmla="*/ 0 h 173376"/>
              <a:gd name="connsiteX2" fmla="*/ 2141746 w 2141746"/>
              <a:gd name="connsiteY2" fmla="*/ 173376 h 173376"/>
              <a:gd name="connsiteX3" fmla="*/ 0 w 2141746"/>
              <a:gd name="connsiteY3" fmla="*/ 173376 h 173376"/>
              <a:gd name="connsiteX4" fmla="*/ 77902 w 214174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746" h="173376">
                <a:moveTo>
                  <a:pt x="77902" y="0"/>
                </a:moveTo>
                <a:lnTo>
                  <a:pt x="2063844" y="0"/>
                </a:lnTo>
                <a:lnTo>
                  <a:pt x="214174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61D93C-9B70-1A3B-4BEA-34FC1BCB1655}"/>
              </a:ext>
            </a:extLst>
          </p:cNvPr>
          <p:cNvSpPr/>
          <p:nvPr/>
        </p:nvSpPr>
        <p:spPr>
          <a:xfrm>
            <a:off x="3382811" y="4202930"/>
            <a:ext cx="2392205" cy="130032"/>
          </a:xfrm>
          <a:custGeom>
            <a:avLst/>
            <a:gdLst>
              <a:gd name="connsiteX0" fmla="*/ 77902 w 3189606"/>
              <a:gd name="connsiteY0" fmla="*/ 0 h 173376"/>
              <a:gd name="connsiteX1" fmla="*/ 3111704 w 3189606"/>
              <a:gd name="connsiteY1" fmla="*/ 0 h 173376"/>
              <a:gd name="connsiteX2" fmla="*/ 3189606 w 3189606"/>
              <a:gd name="connsiteY2" fmla="*/ 173376 h 173376"/>
              <a:gd name="connsiteX3" fmla="*/ 0 w 3189606"/>
              <a:gd name="connsiteY3" fmla="*/ 173376 h 173376"/>
              <a:gd name="connsiteX4" fmla="*/ 77902 w 318960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606" h="173376">
                <a:moveTo>
                  <a:pt x="77902" y="0"/>
                </a:moveTo>
                <a:lnTo>
                  <a:pt x="3111704" y="0"/>
                </a:lnTo>
                <a:lnTo>
                  <a:pt x="318960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568BF1-D2D0-4261-8E47-64735786332F}"/>
              </a:ext>
            </a:extLst>
          </p:cNvPr>
          <p:cNvSpPr/>
          <p:nvPr/>
        </p:nvSpPr>
        <p:spPr>
          <a:xfrm>
            <a:off x="6471428" y="3282041"/>
            <a:ext cx="68580" cy="1097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70C29D-FDC9-DAC3-29B1-EF403A9A99B8}"/>
              </a:ext>
            </a:extLst>
          </p:cNvPr>
          <p:cNvGrpSpPr/>
          <p:nvPr/>
        </p:nvGrpSpPr>
        <p:grpSpPr>
          <a:xfrm>
            <a:off x="6685741" y="3293011"/>
            <a:ext cx="1962641" cy="1106115"/>
            <a:chOff x="8921977" y="4580523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0E1DDC3-F982-7DCF-2F2F-0378AFB37D0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B267D1B-848C-91C3-5FB4-77921264AFB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C46C1D6-C515-FDE8-D72D-F2437728760D}"/>
              </a:ext>
            </a:extLst>
          </p:cNvPr>
          <p:cNvSpPr/>
          <p:nvPr/>
        </p:nvSpPr>
        <p:spPr>
          <a:xfrm>
            <a:off x="2362592" y="4159482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CBD39A-EC7D-7C79-26CD-2C75B7502282}"/>
              </a:ext>
            </a:extLst>
          </p:cNvPr>
          <p:cNvGrpSpPr/>
          <p:nvPr/>
        </p:nvGrpSpPr>
        <p:grpSpPr>
          <a:xfrm>
            <a:off x="254218" y="4170452"/>
            <a:ext cx="1962641" cy="1106115"/>
            <a:chOff x="332936" y="4580523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E3F8AB-744F-1AA5-50CA-A301D56BDEE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1FB20D-B588-1C1A-E687-B825325C6FA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0EC7D1E3-D36F-A549-4D87-987D9284C08D}"/>
              </a:ext>
            </a:extLst>
          </p:cNvPr>
          <p:cNvSpPr/>
          <p:nvPr/>
        </p:nvSpPr>
        <p:spPr>
          <a:xfrm>
            <a:off x="5480486" y="1566345"/>
            <a:ext cx="6858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F4FEBC-4CB7-1E9F-E31C-4F8003CCDDFF}"/>
              </a:ext>
            </a:extLst>
          </p:cNvPr>
          <p:cNvGrpSpPr/>
          <p:nvPr/>
        </p:nvGrpSpPr>
        <p:grpSpPr>
          <a:xfrm>
            <a:off x="5694799" y="1577315"/>
            <a:ext cx="1962641" cy="1106115"/>
            <a:chOff x="8921977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FB8E9E2-E555-A20A-82CD-B95A6F1A3ED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19EB967-4578-CA9F-460E-A45A8AF10A89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2A6F15BC-3009-8D0F-ED7F-334AF0EDA2ED}"/>
              </a:ext>
            </a:extLst>
          </p:cNvPr>
          <p:cNvSpPr/>
          <p:nvPr/>
        </p:nvSpPr>
        <p:spPr>
          <a:xfrm>
            <a:off x="3180173" y="2402948"/>
            <a:ext cx="6858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167DCA3-24E5-B8BD-6679-3A13173A0FC3}"/>
              </a:ext>
            </a:extLst>
          </p:cNvPr>
          <p:cNvGrpSpPr/>
          <p:nvPr/>
        </p:nvGrpSpPr>
        <p:grpSpPr>
          <a:xfrm>
            <a:off x="1071800" y="2413917"/>
            <a:ext cx="1962641" cy="1106115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226D59-D992-AC47-E9C9-5F2C6595A7A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BF3D88B-4B92-59CE-A632-EC852EE4CB8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6320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2FD7-CC63-BA36-4353-445790C4A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FEAEC0-A672-5B8C-9CC3-59DFAE10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Four-Level Tiered Pyramid – Slide Template</a:t>
            </a:r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18C60191-B9FE-58A5-0BC5-6C5039BBB160}"/>
              </a:ext>
            </a:extLst>
          </p:cNvPr>
          <p:cNvSpPr/>
          <p:nvPr/>
        </p:nvSpPr>
        <p:spPr>
          <a:xfrm>
            <a:off x="4190883" y="1774717"/>
            <a:ext cx="762598" cy="679160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D2F9A1F-0203-9EF5-741B-40F85B5C70EB}"/>
              </a:ext>
            </a:extLst>
          </p:cNvPr>
          <p:cNvSpPr/>
          <p:nvPr/>
        </p:nvSpPr>
        <p:spPr>
          <a:xfrm>
            <a:off x="3685690" y="2583908"/>
            <a:ext cx="1772620" cy="744495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CE0D2C71-A528-D824-092C-488D53BFCD7C}"/>
              </a:ext>
            </a:extLst>
          </p:cNvPr>
          <p:cNvSpPr/>
          <p:nvPr/>
        </p:nvSpPr>
        <p:spPr>
          <a:xfrm>
            <a:off x="2672572" y="4332961"/>
            <a:ext cx="3798856" cy="750323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D19B8AE-8264-2C0C-9763-3A55709D57FF}"/>
              </a:ext>
            </a:extLst>
          </p:cNvPr>
          <p:cNvSpPr/>
          <p:nvPr/>
        </p:nvSpPr>
        <p:spPr>
          <a:xfrm>
            <a:off x="3180679" y="3458435"/>
            <a:ext cx="2782460" cy="744495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CA7A73C-751D-DDF0-216B-C62E8F14E05C}"/>
              </a:ext>
            </a:extLst>
          </p:cNvPr>
          <p:cNvSpPr/>
          <p:nvPr/>
        </p:nvSpPr>
        <p:spPr>
          <a:xfrm>
            <a:off x="4190883" y="1801070"/>
            <a:ext cx="329574" cy="644646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EB75744-6B46-3A4B-536F-E3E1F2BF0CE6}"/>
              </a:ext>
            </a:extLst>
          </p:cNvPr>
          <p:cNvSpPr/>
          <p:nvPr/>
        </p:nvSpPr>
        <p:spPr>
          <a:xfrm>
            <a:off x="4671798" y="1877686"/>
            <a:ext cx="281683" cy="561668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6B99DFC-346E-9BBC-4281-DCB56AFC8BC7}"/>
              </a:ext>
            </a:extLst>
          </p:cNvPr>
          <p:cNvSpPr/>
          <p:nvPr/>
        </p:nvSpPr>
        <p:spPr>
          <a:xfrm>
            <a:off x="3685690" y="2583907"/>
            <a:ext cx="483017" cy="744495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34AD87F-3158-E473-C37D-BF5F1793B812}"/>
              </a:ext>
            </a:extLst>
          </p:cNvPr>
          <p:cNvSpPr/>
          <p:nvPr/>
        </p:nvSpPr>
        <p:spPr>
          <a:xfrm>
            <a:off x="4989122" y="2583907"/>
            <a:ext cx="469188" cy="744495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3F606E-818E-22D0-41B0-CEA3FF695694}"/>
              </a:ext>
            </a:extLst>
          </p:cNvPr>
          <p:cNvSpPr/>
          <p:nvPr/>
        </p:nvSpPr>
        <p:spPr>
          <a:xfrm>
            <a:off x="3180680" y="3458434"/>
            <a:ext cx="595080" cy="744495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CA84370-231F-F4D8-BFED-594929E014FB}"/>
              </a:ext>
            </a:extLst>
          </p:cNvPr>
          <p:cNvSpPr/>
          <p:nvPr/>
        </p:nvSpPr>
        <p:spPr>
          <a:xfrm>
            <a:off x="5382069" y="3458434"/>
            <a:ext cx="581070" cy="744495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CC7E4C3-C6E1-0AD4-7C64-BFC0C898976F}"/>
              </a:ext>
            </a:extLst>
          </p:cNvPr>
          <p:cNvSpPr/>
          <p:nvPr/>
        </p:nvSpPr>
        <p:spPr>
          <a:xfrm>
            <a:off x="2672572" y="4332961"/>
            <a:ext cx="710240" cy="750323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D7597B0-C3D2-ADCA-6B20-450DC7D7A924}"/>
              </a:ext>
            </a:extLst>
          </p:cNvPr>
          <p:cNvSpPr/>
          <p:nvPr/>
        </p:nvSpPr>
        <p:spPr>
          <a:xfrm>
            <a:off x="5775017" y="4332961"/>
            <a:ext cx="696412" cy="750323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BD21D45-0E44-E0AB-826A-5E94A0E4EF53}"/>
              </a:ext>
            </a:extLst>
          </p:cNvPr>
          <p:cNvSpPr/>
          <p:nvPr/>
        </p:nvSpPr>
        <p:spPr>
          <a:xfrm>
            <a:off x="4168706" y="2439354"/>
            <a:ext cx="820415" cy="144554"/>
          </a:xfrm>
          <a:custGeom>
            <a:avLst/>
            <a:gdLst>
              <a:gd name="connsiteX0" fmla="*/ 1007284 w 1093886"/>
              <a:gd name="connsiteY0" fmla="*/ 0 h 192738"/>
              <a:gd name="connsiteX1" fmla="*/ 1093886 w 1093886"/>
              <a:gd name="connsiteY1" fmla="*/ 192738 h 192738"/>
              <a:gd name="connsiteX2" fmla="*/ 0 w 1093886"/>
              <a:gd name="connsiteY2" fmla="*/ 192738 h 192738"/>
              <a:gd name="connsiteX3" fmla="*/ 82792 w 1093886"/>
              <a:gd name="connsiteY3" fmla="*/ 8482 h 192738"/>
              <a:gd name="connsiteX4" fmla="*/ 122496 w 1093886"/>
              <a:gd name="connsiteY4" fmla="*/ 19363 h 192738"/>
              <a:gd name="connsiteX5" fmla="*/ 953437 w 1093886"/>
              <a:gd name="connsiteY5" fmla="*/ 19363 h 192738"/>
              <a:gd name="connsiteX6" fmla="*/ 1001133 w 1093886"/>
              <a:gd name="connsiteY6" fmla="*/ 6292 h 192738"/>
              <a:gd name="connsiteX7" fmla="*/ 1007284 w 1093886"/>
              <a:gd name="connsiteY7" fmla="*/ 0 h 19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3886" h="192738">
                <a:moveTo>
                  <a:pt x="1007284" y="0"/>
                </a:moveTo>
                <a:lnTo>
                  <a:pt x="1093886" y="192738"/>
                </a:lnTo>
                <a:lnTo>
                  <a:pt x="0" y="192738"/>
                </a:lnTo>
                <a:lnTo>
                  <a:pt x="82792" y="8482"/>
                </a:lnTo>
                <a:lnTo>
                  <a:pt x="122496" y="19363"/>
                </a:lnTo>
                <a:lnTo>
                  <a:pt x="953437" y="19363"/>
                </a:lnTo>
                <a:cubicBezTo>
                  <a:pt x="971285" y="19363"/>
                  <a:pt x="987463" y="14522"/>
                  <a:pt x="1001133" y="6292"/>
                </a:cubicBezTo>
                <a:lnTo>
                  <a:pt x="1007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1D9F39A-11E6-FA4A-24D8-2D57072682B5}"/>
              </a:ext>
            </a:extLst>
          </p:cNvPr>
          <p:cNvSpPr/>
          <p:nvPr/>
        </p:nvSpPr>
        <p:spPr>
          <a:xfrm>
            <a:off x="3775759" y="3328403"/>
            <a:ext cx="1606310" cy="130032"/>
          </a:xfrm>
          <a:custGeom>
            <a:avLst/>
            <a:gdLst>
              <a:gd name="connsiteX0" fmla="*/ 77902 w 2141746"/>
              <a:gd name="connsiteY0" fmla="*/ 0 h 173376"/>
              <a:gd name="connsiteX1" fmla="*/ 2063844 w 2141746"/>
              <a:gd name="connsiteY1" fmla="*/ 0 h 173376"/>
              <a:gd name="connsiteX2" fmla="*/ 2141746 w 2141746"/>
              <a:gd name="connsiteY2" fmla="*/ 173376 h 173376"/>
              <a:gd name="connsiteX3" fmla="*/ 0 w 2141746"/>
              <a:gd name="connsiteY3" fmla="*/ 173376 h 173376"/>
              <a:gd name="connsiteX4" fmla="*/ 77902 w 214174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746" h="173376">
                <a:moveTo>
                  <a:pt x="77902" y="0"/>
                </a:moveTo>
                <a:lnTo>
                  <a:pt x="2063844" y="0"/>
                </a:lnTo>
                <a:lnTo>
                  <a:pt x="214174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A66895-83DA-8FCA-0229-64A363383D0E}"/>
              </a:ext>
            </a:extLst>
          </p:cNvPr>
          <p:cNvSpPr/>
          <p:nvPr/>
        </p:nvSpPr>
        <p:spPr>
          <a:xfrm>
            <a:off x="3382811" y="4202930"/>
            <a:ext cx="2392205" cy="130032"/>
          </a:xfrm>
          <a:custGeom>
            <a:avLst/>
            <a:gdLst>
              <a:gd name="connsiteX0" fmla="*/ 77902 w 3189606"/>
              <a:gd name="connsiteY0" fmla="*/ 0 h 173376"/>
              <a:gd name="connsiteX1" fmla="*/ 3111704 w 3189606"/>
              <a:gd name="connsiteY1" fmla="*/ 0 h 173376"/>
              <a:gd name="connsiteX2" fmla="*/ 3189606 w 3189606"/>
              <a:gd name="connsiteY2" fmla="*/ 173376 h 173376"/>
              <a:gd name="connsiteX3" fmla="*/ 0 w 3189606"/>
              <a:gd name="connsiteY3" fmla="*/ 173376 h 173376"/>
              <a:gd name="connsiteX4" fmla="*/ 77902 w 3189606"/>
              <a:gd name="connsiteY4" fmla="*/ 0 h 17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9606" h="173376">
                <a:moveTo>
                  <a:pt x="77902" y="0"/>
                </a:moveTo>
                <a:lnTo>
                  <a:pt x="3111704" y="0"/>
                </a:lnTo>
                <a:lnTo>
                  <a:pt x="3189606" y="173376"/>
                </a:lnTo>
                <a:lnTo>
                  <a:pt x="0" y="173376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C8416B-989B-77B3-2422-069DF540F2CF}"/>
              </a:ext>
            </a:extLst>
          </p:cNvPr>
          <p:cNvSpPr/>
          <p:nvPr/>
        </p:nvSpPr>
        <p:spPr>
          <a:xfrm>
            <a:off x="6471428" y="3252102"/>
            <a:ext cx="68580" cy="1097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CD9DB4-BEBC-0036-0838-092E0BCD5B57}"/>
              </a:ext>
            </a:extLst>
          </p:cNvPr>
          <p:cNvGrpSpPr/>
          <p:nvPr/>
        </p:nvGrpSpPr>
        <p:grpSpPr>
          <a:xfrm>
            <a:off x="6685741" y="3263072"/>
            <a:ext cx="1962641" cy="1106115"/>
            <a:chOff x="8921977" y="4580523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6B6FCB6-E690-E870-AA0A-F900FD93830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168B933-9ABD-1535-B892-5CF5B00072B0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465B9916-F8CE-FF32-EB05-C390EB0ED188}"/>
              </a:ext>
            </a:extLst>
          </p:cNvPr>
          <p:cNvSpPr/>
          <p:nvPr/>
        </p:nvSpPr>
        <p:spPr>
          <a:xfrm>
            <a:off x="2362592" y="4129543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9358C31-AB14-7770-C142-D58327FD282C}"/>
              </a:ext>
            </a:extLst>
          </p:cNvPr>
          <p:cNvGrpSpPr/>
          <p:nvPr/>
        </p:nvGrpSpPr>
        <p:grpSpPr>
          <a:xfrm>
            <a:off x="254218" y="4140513"/>
            <a:ext cx="1962641" cy="1106115"/>
            <a:chOff x="332936" y="4580523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82BDE8-B721-EC03-453A-5D6633A55DF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29025E9-B0BD-C0C6-68DA-8878ADC632E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12A1E261-0448-D81A-C020-D47509A44A34}"/>
              </a:ext>
            </a:extLst>
          </p:cNvPr>
          <p:cNvSpPr/>
          <p:nvPr/>
        </p:nvSpPr>
        <p:spPr>
          <a:xfrm>
            <a:off x="5480486" y="1566345"/>
            <a:ext cx="6858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BEFC9D-A563-9659-6FDD-E5454116D124}"/>
              </a:ext>
            </a:extLst>
          </p:cNvPr>
          <p:cNvGrpSpPr/>
          <p:nvPr/>
        </p:nvGrpSpPr>
        <p:grpSpPr>
          <a:xfrm>
            <a:off x="5694799" y="1577315"/>
            <a:ext cx="1962641" cy="1106115"/>
            <a:chOff x="8921977" y="4580523"/>
            <a:chExt cx="2926080" cy="147481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A18D21-5818-7CF9-E5EE-357533BD1A0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32B5BE4-59C1-F0E2-2982-B4989B75FDCC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794C4219-F6A1-C859-2072-D8DD78DA4C47}"/>
              </a:ext>
            </a:extLst>
          </p:cNvPr>
          <p:cNvSpPr/>
          <p:nvPr/>
        </p:nvSpPr>
        <p:spPr>
          <a:xfrm>
            <a:off x="3180173" y="2373008"/>
            <a:ext cx="6858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46CE0AF-A62A-CE76-2D7E-ED1B935EE973}"/>
              </a:ext>
            </a:extLst>
          </p:cNvPr>
          <p:cNvGrpSpPr/>
          <p:nvPr/>
        </p:nvGrpSpPr>
        <p:grpSpPr>
          <a:xfrm>
            <a:off x="1071800" y="2383978"/>
            <a:ext cx="1962641" cy="1106115"/>
            <a:chOff x="332936" y="4580523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712C51-4E8C-D7D6-B024-2D8F12804BF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A7C247-2BDE-3A73-87BE-5A1951AD48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5222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10714</TotalTime>
  <Words>336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Four-Level Tiered Pyramid – Slide Template</vt:lpstr>
      <vt:lpstr>Four-Level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Four-Level Tiered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2025-07-11T01:00:27Z</dcterms:modified>
  <cp:category>Charts &amp; Diagrams</cp:category>
</cp:coreProperties>
</file>