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4" r:id="rId4"/>
    <p:sldId id="38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F595A6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852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6C079-ED5D-F737-043E-CA7BB6F6D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64AD73-ED70-6BB5-D026-1431AABED4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1EB000-F51E-24DF-D8C2-5158C519F6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33ED49-EFA3-1DB9-B740-BFE7EA9562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106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EE626-46B0-08D3-4C88-7BB0C62A6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E8B21A-298F-E470-2D38-293352B505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94BA39-CFE0-5B8C-94FC-B20E456B53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1CA93-7647-7A23-5177-A9113A6529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4459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97186-81F3-8B8C-8774-76715B66C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4EF675-DB4B-F8D1-9029-15E7F6DA3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Four-Level Tiered Pyramid – Slide Template</a:t>
            </a:r>
            <a:endParaRPr lang="fr-FR" dirty="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03C266F1-1BCE-DB0D-4830-8383D11EA56B}"/>
              </a:ext>
            </a:extLst>
          </p:cNvPr>
          <p:cNvSpPr/>
          <p:nvPr/>
        </p:nvSpPr>
        <p:spPr>
          <a:xfrm>
            <a:off x="5587844" y="1223288"/>
            <a:ext cx="1016797" cy="905547"/>
          </a:xfrm>
          <a:custGeom>
            <a:avLst/>
            <a:gdLst>
              <a:gd name="connsiteX0" fmla="*/ 92686 w 1016797"/>
              <a:gd name="connsiteY0" fmla="*/ 905547 h 905547"/>
              <a:gd name="connsiteX1" fmla="*/ 923869 w 1016797"/>
              <a:gd name="connsiteY1" fmla="*/ 905547 h 905547"/>
              <a:gd name="connsiteX2" fmla="*/ 1004244 w 1016797"/>
              <a:gd name="connsiteY2" fmla="*/ 766167 h 905547"/>
              <a:gd name="connsiteX3" fmla="*/ 588773 w 1016797"/>
              <a:gd name="connsiteY3" fmla="*/ 46440 h 905547"/>
              <a:gd name="connsiteX4" fmla="*/ 428024 w 1016797"/>
              <a:gd name="connsiteY4" fmla="*/ 46440 h 905547"/>
              <a:gd name="connsiteX5" fmla="*/ 12554 w 1016797"/>
              <a:gd name="connsiteY5" fmla="*/ 766167 h 905547"/>
              <a:gd name="connsiteX6" fmla="*/ 92928 w 1016797"/>
              <a:gd name="connsiteY6" fmla="*/ 905547 h 905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6797" h="905547">
                <a:moveTo>
                  <a:pt x="92686" y="905547"/>
                </a:moveTo>
                <a:lnTo>
                  <a:pt x="923869" y="905547"/>
                </a:lnTo>
                <a:cubicBezTo>
                  <a:pt x="995259" y="905547"/>
                  <a:pt x="1039938" y="828087"/>
                  <a:pt x="1004244" y="766167"/>
                </a:cubicBezTo>
                <a:lnTo>
                  <a:pt x="588773" y="46440"/>
                </a:lnTo>
                <a:cubicBezTo>
                  <a:pt x="553078" y="-15480"/>
                  <a:pt x="463719" y="-15480"/>
                  <a:pt x="428024" y="46440"/>
                </a:cubicBezTo>
                <a:lnTo>
                  <a:pt x="12554" y="766167"/>
                </a:lnTo>
                <a:cubicBezTo>
                  <a:pt x="-23141" y="828087"/>
                  <a:pt x="21539" y="905547"/>
                  <a:pt x="92928" y="905547"/>
                </a:cubicBezTo>
                <a:close/>
              </a:path>
            </a:pathLst>
          </a:custGeom>
          <a:solidFill>
            <a:schemeClr val="accent1"/>
          </a:solidFill>
          <a:ln w="24279" cap="flat">
            <a:noFill/>
            <a:prstDash val="solid"/>
            <a:miter/>
          </a:ln>
        </p:spPr>
        <p:txBody>
          <a:bodyPr tIns="0" bIns="91440" rtlCol="0" anchor="b"/>
          <a:lstStyle/>
          <a:p>
            <a:pPr algn="ctr"/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4985F606-3509-6F4C-7460-32608DC2C42B}"/>
              </a:ext>
            </a:extLst>
          </p:cNvPr>
          <p:cNvSpPr/>
          <p:nvPr/>
        </p:nvSpPr>
        <p:spPr>
          <a:xfrm>
            <a:off x="4914253" y="2302210"/>
            <a:ext cx="2363493" cy="992660"/>
          </a:xfrm>
          <a:custGeom>
            <a:avLst/>
            <a:gdLst>
              <a:gd name="connsiteX0" fmla="*/ 93171 w 2363493"/>
              <a:gd name="connsiteY0" fmla="*/ 992660 h 992660"/>
              <a:gd name="connsiteX1" fmla="*/ 2270565 w 2363493"/>
              <a:gd name="connsiteY1" fmla="*/ 992660 h 992660"/>
              <a:gd name="connsiteX2" fmla="*/ 2350939 w 2363493"/>
              <a:gd name="connsiteY2" fmla="*/ 853280 h 992660"/>
              <a:gd name="connsiteX3" fmla="*/ 1884962 w 2363493"/>
              <a:gd name="connsiteY3" fmla="*/ 46379 h 992660"/>
              <a:gd name="connsiteX4" fmla="*/ 1804587 w 2363493"/>
              <a:gd name="connsiteY4" fmla="*/ 0 h 992660"/>
              <a:gd name="connsiteX5" fmla="*/ 558906 w 2363493"/>
              <a:gd name="connsiteY5" fmla="*/ 0 h 992660"/>
              <a:gd name="connsiteX6" fmla="*/ 478531 w 2363493"/>
              <a:gd name="connsiteY6" fmla="*/ 46379 h 992660"/>
              <a:gd name="connsiteX7" fmla="*/ 12554 w 2363493"/>
              <a:gd name="connsiteY7" fmla="*/ 853280 h 992660"/>
              <a:gd name="connsiteX8" fmla="*/ 92928 w 2363493"/>
              <a:gd name="connsiteY8" fmla="*/ 99266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3493" h="992660">
                <a:moveTo>
                  <a:pt x="93171" y="992660"/>
                </a:moveTo>
                <a:lnTo>
                  <a:pt x="2270565" y="992660"/>
                </a:lnTo>
                <a:cubicBezTo>
                  <a:pt x="2341955" y="992660"/>
                  <a:pt x="2386634" y="915200"/>
                  <a:pt x="2350939" y="853280"/>
                </a:cubicBezTo>
                <a:lnTo>
                  <a:pt x="1884962" y="46379"/>
                </a:lnTo>
                <a:cubicBezTo>
                  <a:pt x="1868450" y="17726"/>
                  <a:pt x="1837612" y="0"/>
                  <a:pt x="1804587" y="0"/>
                </a:cubicBezTo>
                <a:lnTo>
                  <a:pt x="558906" y="0"/>
                </a:lnTo>
                <a:cubicBezTo>
                  <a:pt x="525639" y="0"/>
                  <a:pt x="495043" y="17726"/>
                  <a:pt x="478531" y="46379"/>
                </a:cubicBezTo>
                <a:lnTo>
                  <a:pt x="12554" y="853280"/>
                </a:lnTo>
                <a:cubicBezTo>
                  <a:pt x="-23141" y="915200"/>
                  <a:pt x="21538" y="992660"/>
                  <a:pt x="92928" y="992660"/>
                </a:cubicBezTo>
                <a:close/>
              </a:path>
            </a:pathLst>
          </a:custGeom>
          <a:solidFill>
            <a:schemeClr val="accent2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901E6FD0-5CC0-CFF4-3CF3-2497694C3F25}"/>
              </a:ext>
            </a:extLst>
          </p:cNvPr>
          <p:cNvSpPr/>
          <p:nvPr/>
        </p:nvSpPr>
        <p:spPr>
          <a:xfrm>
            <a:off x="3563429" y="4634282"/>
            <a:ext cx="5065141" cy="1000430"/>
          </a:xfrm>
          <a:custGeom>
            <a:avLst/>
            <a:gdLst>
              <a:gd name="connsiteX0" fmla="*/ 482902 w 5065141"/>
              <a:gd name="connsiteY0" fmla="*/ 46379 h 1000430"/>
              <a:gd name="connsiteX1" fmla="*/ 12554 w 5065141"/>
              <a:gd name="connsiteY1" fmla="*/ 861050 h 1000430"/>
              <a:gd name="connsiteX2" fmla="*/ 92928 w 5065141"/>
              <a:gd name="connsiteY2" fmla="*/ 1000430 h 1000430"/>
              <a:gd name="connsiteX3" fmla="*/ 4972214 w 5065141"/>
              <a:gd name="connsiteY3" fmla="*/ 1000430 h 1000430"/>
              <a:gd name="connsiteX4" fmla="*/ 5052588 w 5065141"/>
              <a:gd name="connsiteY4" fmla="*/ 861050 h 1000430"/>
              <a:gd name="connsiteX5" fmla="*/ 4582240 w 5065141"/>
              <a:gd name="connsiteY5" fmla="*/ 46379 h 1000430"/>
              <a:gd name="connsiteX6" fmla="*/ 4501866 w 5065141"/>
              <a:gd name="connsiteY6" fmla="*/ 0 h 1000430"/>
              <a:gd name="connsiteX7" fmla="*/ 563276 w 5065141"/>
              <a:gd name="connsiteY7" fmla="*/ 0 h 1000430"/>
              <a:gd name="connsiteX8" fmla="*/ 482902 w 5065141"/>
              <a:gd name="connsiteY8" fmla="*/ 46379 h 10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65141" h="1000430">
                <a:moveTo>
                  <a:pt x="482902" y="46379"/>
                </a:moveTo>
                <a:lnTo>
                  <a:pt x="12554" y="861050"/>
                </a:lnTo>
                <a:cubicBezTo>
                  <a:pt x="-23141" y="922970"/>
                  <a:pt x="21538" y="1000430"/>
                  <a:pt x="92928" y="1000430"/>
                </a:cubicBezTo>
                <a:lnTo>
                  <a:pt x="4972214" y="1000430"/>
                </a:lnTo>
                <a:cubicBezTo>
                  <a:pt x="5043604" y="1000430"/>
                  <a:pt x="5088284" y="922970"/>
                  <a:pt x="5052588" y="861050"/>
                </a:cubicBezTo>
                <a:lnTo>
                  <a:pt x="4582240" y="46379"/>
                </a:lnTo>
                <a:cubicBezTo>
                  <a:pt x="4565728" y="17726"/>
                  <a:pt x="4534889" y="0"/>
                  <a:pt x="4501866" y="0"/>
                </a:cubicBezTo>
                <a:lnTo>
                  <a:pt x="563276" y="0"/>
                </a:lnTo>
                <a:cubicBezTo>
                  <a:pt x="530010" y="0"/>
                  <a:pt x="499415" y="17726"/>
                  <a:pt x="482902" y="46379"/>
                </a:cubicBezTo>
                <a:close/>
              </a:path>
            </a:pathLst>
          </a:custGeom>
          <a:solidFill>
            <a:schemeClr val="accent5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096DC5A3-C325-9690-A35C-CC9FCD199B3C}"/>
              </a:ext>
            </a:extLst>
          </p:cNvPr>
          <p:cNvSpPr/>
          <p:nvPr/>
        </p:nvSpPr>
        <p:spPr>
          <a:xfrm>
            <a:off x="4240905" y="3468246"/>
            <a:ext cx="3709947" cy="992660"/>
          </a:xfrm>
          <a:custGeom>
            <a:avLst/>
            <a:gdLst>
              <a:gd name="connsiteX0" fmla="*/ 93171 w 3709947"/>
              <a:gd name="connsiteY0" fmla="*/ 992660 h 992660"/>
              <a:gd name="connsiteX1" fmla="*/ 3617019 w 3709947"/>
              <a:gd name="connsiteY1" fmla="*/ 992660 h 992660"/>
              <a:gd name="connsiteX2" fmla="*/ 3697393 w 3709947"/>
              <a:gd name="connsiteY2" fmla="*/ 853280 h 992660"/>
              <a:gd name="connsiteX3" fmla="*/ 3231416 w 3709947"/>
              <a:gd name="connsiteY3" fmla="*/ 46379 h 992660"/>
              <a:gd name="connsiteX4" fmla="*/ 3151041 w 3709947"/>
              <a:gd name="connsiteY4" fmla="*/ 0 h 992660"/>
              <a:gd name="connsiteX5" fmla="*/ 558906 w 3709947"/>
              <a:gd name="connsiteY5" fmla="*/ 0 h 992660"/>
              <a:gd name="connsiteX6" fmla="*/ 478531 w 3709947"/>
              <a:gd name="connsiteY6" fmla="*/ 46379 h 992660"/>
              <a:gd name="connsiteX7" fmla="*/ 12554 w 3709947"/>
              <a:gd name="connsiteY7" fmla="*/ 853280 h 992660"/>
              <a:gd name="connsiteX8" fmla="*/ 92929 w 3709947"/>
              <a:gd name="connsiteY8" fmla="*/ 99266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09947" h="992660">
                <a:moveTo>
                  <a:pt x="93171" y="992660"/>
                </a:moveTo>
                <a:lnTo>
                  <a:pt x="3617019" y="992660"/>
                </a:lnTo>
                <a:cubicBezTo>
                  <a:pt x="3688409" y="992660"/>
                  <a:pt x="3733088" y="915200"/>
                  <a:pt x="3697393" y="853280"/>
                </a:cubicBezTo>
                <a:lnTo>
                  <a:pt x="3231416" y="46379"/>
                </a:lnTo>
                <a:cubicBezTo>
                  <a:pt x="3214904" y="17726"/>
                  <a:pt x="3184065" y="0"/>
                  <a:pt x="3151041" y="0"/>
                </a:cubicBezTo>
                <a:lnTo>
                  <a:pt x="558906" y="0"/>
                </a:lnTo>
                <a:cubicBezTo>
                  <a:pt x="525639" y="0"/>
                  <a:pt x="495044" y="17726"/>
                  <a:pt x="478531" y="46379"/>
                </a:cubicBezTo>
                <a:lnTo>
                  <a:pt x="12554" y="853280"/>
                </a:lnTo>
                <a:cubicBezTo>
                  <a:pt x="-23141" y="915200"/>
                  <a:pt x="21539" y="992660"/>
                  <a:pt x="92929" y="992660"/>
                </a:cubicBezTo>
                <a:close/>
              </a:path>
            </a:pathLst>
          </a:custGeom>
          <a:solidFill>
            <a:schemeClr val="accent4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85DC389D-1F6C-DCDA-9393-3E41C49F2525}"/>
              </a:ext>
            </a:extLst>
          </p:cNvPr>
          <p:cNvSpPr/>
          <p:nvPr/>
        </p:nvSpPr>
        <p:spPr>
          <a:xfrm>
            <a:off x="5587844" y="1258426"/>
            <a:ext cx="439432" cy="859528"/>
          </a:xfrm>
          <a:custGeom>
            <a:avLst/>
            <a:gdLst>
              <a:gd name="connsiteX0" fmla="*/ 439432 w 439432"/>
              <a:gd name="connsiteY0" fmla="*/ 0 h 859528"/>
              <a:gd name="connsiteX1" fmla="*/ 53224 w 439432"/>
              <a:gd name="connsiteY1" fmla="*/ 859528 h 859528"/>
              <a:gd name="connsiteX2" fmla="*/ 45233 w 439432"/>
              <a:gd name="connsiteY2" fmla="*/ 857338 h 859528"/>
              <a:gd name="connsiteX3" fmla="*/ 12554 w 439432"/>
              <a:gd name="connsiteY3" fmla="*/ 731029 h 859528"/>
              <a:gd name="connsiteX4" fmla="*/ 428024 w 439432"/>
              <a:gd name="connsiteY4" fmla="*/ 11302 h 859528"/>
              <a:gd name="connsiteX5" fmla="*/ 439432 w 439432"/>
              <a:gd name="connsiteY5" fmla="*/ 0 h 859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9432" h="859528">
                <a:moveTo>
                  <a:pt x="439432" y="0"/>
                </a:moveTo>
                <a:lnTo>
                  <a:pt x="53224" y="859528"/>
                </a:lnTo>
                <a:lnTo>
                  <a:pt x="45233" y="857338"/>
                </a:lnTo>
                <a:cubicBezTo>
                  <a:pt x="4223" y="832650"/>
                  <a:pt x="-14217" y="777469"/>
                  <a:pt x="12554" y="731029"/>
                </a:cubicBezTo>
                <a:lnTo>
                  <a:pt x="428024" y="11302"/>
                </a:lnTo>
                <a:lnTo>
                  <a:pt x="43943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D5A1149-CFA7-5BE3-04DE-AC709D0BA861}"/>
              </a:ext>
            </a:extLst>
          </p:cNvPr>
          <p:cNvSpPr/>
          <p:nvPr/>
        </p:nvSpPr>
        <p:spPr>
          <a:xfrm>
            <a:off x="6229064" y="1360582"/>
            <a:ext cx="375577" cy="748890"/>
          </a:xfrm>
          <a:custGeom>
            <a:avLst/>
            <a:gdLst>
              <a:gd name="connsiteX0" fmla="*/ 0 w 375577"/>
              <a:gd name="connsiteY0" fmla="*/ 0 h 748890"/>
              <a:gd name="connsiteX1" fmla="*/ 363024 w 375577"/>
              <a:gd name="connsiteY1" fmla="*/ 628873 h 748890"/>
              <a:gd name="connsiteX2" fmla="*/ 362993 w 375577"/>
              <a:gd name="connsiteY2" fmla="*/ 721783 h 748890"/>
              <a:gd name="connsiteX3" fmla="*/ 336496 w 375577"/>
              <a:gd name="connsiteY3" fmla="*/ 748890 h 748890"/>
              <a:gd name="connsiteX4" fmla="*/ 0 w 375577"/>
              <a:gd name="connsiteY4" fmla="*/ 0 h 748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577" h="748890">
                <a:moveTo>
                  <a:pt x="0" y="0"/>
                </a:moveTo>
                <a:lnTo>
                  <a:pt x="363024" y="628873"/>
                </a:lnTo>
                <a:cubicBezTo>
                  <a:pt x="380871" y="659833"/>
                  <a:pt x="378625" y="694678"/>
                  <a:pt x="362993" y="721783"/>
                </a:cubicBezTo>
                <a:lnTo>
                  <a:pt x="336496" y="74889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7EBCD62-91AF-4B19-48D2-AC8EF77E09EB}"/>
              </a:ext>
            </a:extLst>
          </p:cNvPr>
          <p:cNvSpPr/>
          <p:nvPr/>
        </p:nvSpPr>
        <p:spPr>
          <a:xfrm>
            <a:off x="4914253" y="2302209"/>
            <a:ext cx="644023" cy="992660"/>
          </a:xfrm>
          <a:custGeom>
            <a:avLst/>
            <a:gdLst>
              <a:gd name="connsiteX0" fmla="*/ 558906 w 644023"/>
              <a:gd name="connsiteY0" fmla="*/ 0 h 992660"/>
              <a:gd name="connsiteX1" fmla="*/ 644023 w 644023"/>
              <a:gd name="connsiteY1" fmla="*/ 0 h 992660"/>
              <a:gd name="connsiteX2" fmla="*/ 197995 w 644023"/>
              <a:gd name="connsiteY2" fmla="*/ 992660 h 992660"/>
              <a:gd name="connsiteX3" fmla="*/ 93171 w 644023"/>
              <a:gd name="connsiteY3" fmla="*/ 992660 h 992660"/>
              <a:gd name="connsiteX4" fmla="*/ 92928 w 644023"/>
              <a:gd name="connsiteY4" fmla="*/ 992660 h 992660"/>
              <a:gd name="connsiteX5" fmla="*/ 12554 w 644023"/>
              <a:gd name="connsiteY5" fmla="*/ 853280 h 992660"/>
              <a:gd name="connsiteX6" fmla="*/ 478531 w 644023"/>
              <a:gd name="connsiteY6" fmla="*/ 46379 h 992660"/>
              <a:gd name="connsiteX7" fmla="*/ 558906 w 644023"/>
              <a:gd name="connsiteY7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4023" h="992660">
                <a:moveTo>
                  <a:pt x="558906" y="0"/>
                </a:moveTo>
                <a:lnTo>
                  <a:pt x="644023" y="0"/>
                </a:lnTo>
                <a:lnTo>
                  <a:pt x="197995" y="992660"/>
                </a:lnTo>
                <a:lnTo>
                  <a:pt x="93171" y="992660"/>
                </a:lnTo>
                <a:lnTo>
                  <a:pt x="92928" y="992660"/>
                </a:lnTo>
                <a:cubicBezTo>
                  <a:pt x="21538" y="992660"/>
                  <a:pt x="-23141" y="915200"/>
                  <a:pt x="12554" y="853280"/>
                </a:cubicBezTo>
                <a:lnTo>
                  <a:pt x="478531" y="46379"/>
                </a:lnTo>
                <a:cubicBezTo>
                  <a:pt x="495043" y="17726"/>
                  <a:pt x="525639" y="0"/>
                  <a:pt x="558906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752583D-D37F-3A15-91BD-9CE4CB6D46CB}"/>
              </a:ext>
            </a:extLst>
          </p:cNvPr>
          <p:cNvSpPr/>
          <p:nvPr/>
        </p:nvSpPr>
        <p:spPr>
          <a:xfrm>
            <a:off x="6652162" y="2302209"/>
            <a:ext cx="625584" cy="992660"/>
          </a:xfrm>
          <a:custGeom>
            <a:avLst/>
            <a:gdLst>
              <a:gd name="connsiteX0" fmla="*/ 0 w 625584"/>
              <a:gd name="connsiteY0" fmla="*/ 0 h 992660"/>
              <a:gd name="connsiteX1" fmla="*/ 66678 w 625584"/>
              <a:gd name="connsiteY1" fmla="*/ 0 h 992660"/>
              <a:gd name="connsiteX2" fmla="*/ 147053 w 625584"/>
              <a:gd name="connsiteY2" fmla="*/ 46379 h 992660"/>
              <a:gd name="connsiteX3" fmla="*/ 613030 w 625584"/>
              <a:gd name="connsiteY3" fmla="*/ 853280 h 992660"/>
              <a:gd name="connsiteX4" fmla="*/ 532656 w 625584"/>
              <a:gd name="connsiteY4" fmla="*/ 992660 h 992660"/>
              <a:gd name="connsiteX5" fmla="*/ 446028 w 625584"/>
              <a:gd name="connsiteY5" fmla="*/ 992660 h 992660"/>
              <a:gd name="connsiteX6" fmla="*/ 0 w 625584"/>
              <a:gd name="connsiteY6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5584" h="992660">
                <a:moveTo>
                  <a:pt x="0" y="0"/>
                </a:moveTo>
                <a:lnTo>
                  <a:pt x="66678" y="0"/>
                </a:lnTo>
                <a:cubicBezTo>
                  <a:pt x="99703" y="0"/>
                  <a:pt x="130541" y="17726"/>
                  <a:pt x="147053" y="46379"/>
                </a:cubicBezTo>
                <a:lnTo>
                  <a:pt x="613030" y="853280"/>
                </a:lnTo>
                <a:cubicBezTo>
                  <a:pt x="648725" y="915200"/>
                  <a:pt x="604046" y="992660"/>
                  <a:pt x="532656" y="992660"/>
                </a:cubicBezTo>
                <a:lnTo>
                  <a:pt x="446028" y="99266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255EC96-2882-1C11-E336-A90D75C98B91}"/>
              </a:ext>
            </a:extLst>
          </p:cNvPr>
          <p:cNvSpPr/>
          <p:nvPr/>
        </p:nvSpPr>
        <p:spPr>
          <a:xfrm>
            <a:off x="4240906" y="3468245"/>
            <a:ext cx="793440" cy="992660"/>
          </a:xfrm>
          <a:custGeom>
            <a:avLst/>
            <a:gdLst>
              <a:gd name="connsiteX0" fmla="*/ 558905 w 793440"/>
              <a:gd name="connsiteY0" fmla="*/ 0 h 992660"/>
              <a:gd name="connsiteX1" fmla="*/ 793440 w 793440"/>
              <a:gd name="connsiteY1" fmla="*/ 0 h 992660"/>
              <a:gd name="connsiteX2" fmla="*/ 347412 w 793440"/>
              <a:gd name="connsiteY2" fmla="*/ 992660 h 992660"/>
              <a:gd name="connsiteX3" fmla="*/ 93170 w 793440"/>
              <a:gd name="connsiteY3" fmla="*/ 992660 h 992660"/>
              <a:gd name="connsiteX4" fmla="*/ 92928 w 793440"/>
              <a:gd name="connsiteY4" fmla="*/ 992660 h 992660"/>
              <a:gd name="connsiteX5" fmla="*/ 12553 w 793440"/>
              <a:gd name="connsiteY5" fmla="*/ 853280 h 992660"/>
              <a:gd name="connsiteX6" fmla="*/ 478530 w 793440"/>
              <a:gd name="connsiteY6" fmla="*/ 46379 h 992660"/>
              <a:gd name="connsiteX7" fmla="*/ 558905 w 793440"/>
              <a:gd name="connsiteY7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3440" h="992660">
                <a:moveTo>
                  <a:pt x="558905" y="0"/>
                </a:moveTo>
                <a:lnTo>
                  <a:pt x="793440" y="0"/>
                </a:lnTo>
                <a:lnTo>
                  <a:pt x="347412" y="992660"/>
                </a:lnTo>
                <a:lnTo>
                  <a:pt x="93170" y="992660"/>
                </a:lnTo>
                <a:lnTo>
                  <a:pt x="92928" y="992660"/>
                </a:lnTo>
                <a:cubicBezTo>
                  <a:pt x="21538" y="992660"/>
                  <a:pt x="-23142" y="915200"/>
                  <a:pt x="12553" y="853280"/>
                </a:cubicBezTo>
                <a:lnTo>
                  <a:pt x="478530" y="46379"/>
                </a:lnTo>
                <a:cubicBezTo>
                  <a:pt x="495043" y="17726"/>
                  <a:pt x="525638" y="0"/>
                  <a:pt x="558905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19BBDFC-B14E-2334-ADD1-D9843BF27A49}"/>
              </a:ext>
            </a:extLst>
          </p:cNvPr>
          <p:cNvSpPr/>
          <p:nvPr/>
        </p:nvSpPr>
        <p:spPr>
          <a:xfrm>
            <a:off x="7176092" y="3468245"/>
            <a:ext cx="774760" cy="992660"/>
          </a:xfrm>
          <a:custGeom>
            <a:avLst/>
            <a:gdLst>
              <a:gd name="connsiteX0" fmla="*/ 0 w 774760"/>
              <a:gd name="connsiteY0" fmla="*/ 0 h 992660"/>
              <a:gd name="connsiteX1" fmla="*/ 215854 w 774760"/>
              <a:gd name="connsiteY1" fmla="*/ 0 h 992660"/>
              <a:gd name="connsiteX2" fmla="*/ 296229 w 774760"/>
              <a:gd name="connsiteY2" fmla="*/ 46379 h 992660"/>
              <a:gd name="connsiteX3" fmla="*/ 762206 w 774760"/>
              <a:gd name="connsiteY3" fmla="*/ 853280 h 992660"/>
              <a:gd name="connsiteX4" fmla="*/ 681832 w 774760"/>
              <a:gd name="connsiteY4" fmla="*/ 992660 h 992660"/>
              <a:gd name="connsiteX5" fmla="*/ 446028 w 774760"/>
              <a:gd name="connsiteY5" fmla="*/ 992660 h 992660"/>
              <a:gd name="connsiteX6" fmla="*/ 0 w 774760"/>
              <a:gd name="connsiteY6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4760" h="992660">
                <a:moveTo>
                  <a:pt x="0" y="0"/>
                </a:moveTo>
                <a:lnTo>
                  <a:pt x="215854" y="0"/>
                </a:lnTo>
                <a:cubicBezTo>
                  <a:pt x="248878" y="0"/>
                  <a:pt x="279717" y="17726"/>
                  <a:pt x="296229" y="46379"/>
                </a:cubicBezTo>
                <a:lnTo>
                  <a:pt x="762206" y="853280"/>
                </a:lnTo>
                <a:cubicBezTo>
                  <a:pt x="797901" y="915200"/>
                  <a:pt x="753222" y="992660"/>
                  <a:pt x="681832" y="992660"/>
                </a:cubicBezTo>
                <a:lnTo>
                  <a:pt x="446028" y="99266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F23510A-781F-6AA2-ACED-3A6955A3D8C7}"/>
              </a:ext>
            </a:extLst>
          </p:cNvPr>
          <p:cNvSpPr/>
          <p:nvPr/>
        </p:nvSpPr>
        <p:spPr>
          <a:xfrm>
            <a:off x="3563429" y="4634281"/>
            <a:ext cx="946987" cy="1000430"/>
          </a:xfrm>
          <a:custGeom>
            <a:avLst/>
            <a:gdLst>
              <a:gd name="connsiteX0" fmla="*/ 563276 w 946987"/>
              <a:gd name="connsiteY0" fmla="*/ 0 h 1000430"/>
              <a:gd name="connsiteX1" fmla="*/ 946987 w 946987"/>
              <a:gd name="connsiteY1" fmla="*/ 0 h 1000430"/>
              <a:gd name="connsiteX2" fmla="*/ 497468 w 946987"/>
              <a:gd name="connsiteY2" fmla="*/ 1000430 h 1000430"/>
              <a:gd name="connsiteX3" fmla="*/ 92928 w 946987"/>
              <a:gd name="connsiteY3" fmla="*/ 1000430 h 1000430"/>
              <a:gd name="connsiteX4" fmla="*/ 12554 w 946987"/>
              <a:gd name="connsiteY4" fmla="*/ 861050 h 1000430"/>
              <a:gd name="connsiteX5" fmla="*/ 482902 w 946987"/>
              <a:gd name="connsiteY5" fmla="*/ 46379 h 1000430"/>
              <a:gd name="connsiteX6" fmla="*/ 563276 w 946987"/>
              <a:gd name="connsiteY6" fmla="*/ 0 h 10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6987" h="1000430">
                <a:moveTo>
                  <a:pt x="563276" y="0"/>
                </a:moveTo>
                <a:lnTo>
                  <a:pt x="946987" y="0"/>
                </a:lnTo>
                <a:lnTo>
                  <a:pt x="497468" y="1000430"/>
                </a:lnTo>
                <a:lnTo>
                  <a:pt x="92928" y="1000430"/>
                </a:lnTo>
                <a:cubicBezTo>
                  <a:pt x="21538" y="1000430"/>
                  <a:pt x="-23141" y="922970"/>
                  <a:pt x="12554" y="861050"/>
                </a:cubicBezTo>
                <a:lnTo>
                  <a:pt x="482902" y="46379"/>
                </a:lnTo>
                <a:cubicBezTo>
                  <a:pt x="499415" y="17726"/>
                  <a:pt x="530010" y="0"/>
                  <a:pt x="563276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97328FB-F48C-8A1E-1C5A-D7DB0FD0B739}"/>
              </a:ext>
            </a:extLst>
          </p:cNvPr>
          <p:cNvSpPr/>
          <p:nvPr/>
        </p:nvSpPr>
        <p:spPr>
          <a:xfrm>
            <a:off x="7700022" y="4634281"/>
            <a:ext cx="928549" cy="1000430"/>
          </a:xfrm>
          <a:custGeom>
            <a:avLst/>
            <a:gdLst>
              <a:gd name="connsiteX0" fmla="*/ 0 w 928549"/>
              <a:gd name="connsiteY0" fmla="*/ 0 h 1000430"/>
              <a:gd name="connsiteX1" fmla="*/ 365273 w 928549"/>
              <a:gd name="connsiteY1" fmla="*/ 0 h 1000430"/>
              <a:gd name="connsiteX2" fmla="*/ 445647 w 928549"/>
              <a:gd name="connsiteY2" fmla="*/ 46379 h 1000430"/>
              <a:gd name="connsiteX3" fmla="*/ 915995 w 928549"/>
              <a:gd name="connsiteY3" fmla="*/ 861050 h 1000430"/>
              <a:gd name="connsiteX4" fmla="*/ 835621 w 928549"/>
              <a:gd name="connsiteY4" fmla="*/ 1000430 h 1000430"/>
              <a:gd name="connsiteX5" fmla="*/ 449519 w 928549"/>
              <a:gd name="connsiteY5" fmla="*/ 1000430 h 1000430"/>
              <a:gd name="connsiteX6" fmla="*/ 0 w 928549"/>
              <a:gd name="connsiteY6" fmla="*/ 0 h 10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8549" h="1000430">
                <a:moveTo>
                  <a:pt x="0" y="0"/>
                </a:moveTo>
                <a:lnTo>
                  <a:pt x="365273" y="0"/>
                </a:lnTo>
                <a:cubicBezTo>
                  <a:pt x="398296" y="0"/>
                  <a:pt x="429135" y="17726"/>
                  <a:pt x="445647" y="46379"/>
                </a:cubicBezTo>
                <a:lnTo>
                  <a:pt x="915995" y="861050"/>
                </a:lnTo>
                <a:cubicBezTo>
                  <a:pt x="951691" y="922970"/>
                  <a:pt x="907011" y="1000430"/>
                  <a:pt x="835621" y="1000430"/>
                </a:cubicBezTo>
                <a:lnTo>
                  <a:pt x="449519" y="100043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FFE1744-6110-6301-09B7-7FD3F8D1D649}"/>
              </a:ext>
            </a:extLst>
          </p:cNvPr>
          <p:cNvSpPr/>
          <p:nvPr/>
        </p:nvSpPr>
        <p:spPr>
          <a:xfrm>
            <a:off x="5558275" y="2109472"/>
            <a:ext cx="1093886" cy="192738"/>
          </a:xfrm>
          <a:custGeom>
            <a:avLst/>
            <a:gdLst>
              <a:gd name="connsiteX0" fmla="*/ 1007284 w 1093886"/>
              <a:gd name="connsiteY0" fmla="*/ 0 h 192738"/>
              <a:gd name="connsiteX1" fmla="*/ 1093886 w 1093886"/>
              <a:gd name="connsiteY1" fmla="*/ 192738 h 192738"/>
              <a:gd name="connsiteX2" fmla="*/ 0 w 1093886"/>
              <a:gd name="connsiteY2" fmla="*/ 192738 h 192738"/>
              <a:gd name="connsiteX3" fmla="*/ 82792 w 1093886"/>
              <a:gd name="connsiteY3" fmla="*/ 8482 h 192738"/>
              <a:gd name="connsiteX4" fmla="*/ 122496 w 1093886"/>
              <a:gd name="connsiteY4" fmla="*/ 19363 h 192738"/>
              <a:gd name="connsiteX5" fmla="*/ 953437 w 1093886"/>
              <a:gd name="connsiteY5" fmla="*/ 19363 h 192738"/>
              <a:gd name="connsiteX6" fmla="*/ 1001133 w 1093886"/>
              <a:gd name="connsiteY6" fmla="*/ 6292 h 192738"/>
              <a:gd name="connsiteX7" fmla="*/ 1007284 w 1093886"/>
              <a:gd name="connsiteY7" fmla="*/ 0 h 192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3886" h="192738">
                <a:moveTo>
                  <a:pt x="1007284" y="0"/>
                </a:moveTo>
                <a:lnTo>
                  <a:pt x="1093886" y="192738"/>
                </a:lnTo>
                <a:lnTo>
                  <a:pt x="0" y="192738"/>
                </a:lnTo>
                <a:lnTo>
                  <a:pt x="82792" y="8482"/>
                </a:lnTo>
                <a:lnTo>
                  <a:pt x="122496" y="19363"/>
                </a:lnTo>
                <a:lnTo>
                  <a:pt x="953437" y="19363"/>
                </a:lnTo>
                <a:cubicBezTo>
                  <a:pt x="971285" y="19363"/>
                  <a:pt x="987463" y="14522"/>
                  <a:pt x="1001133" y="6292"/>
                </a:cubicBezTo>
                <a:lnTo>
                  <a:pt x="1007284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96663F7-F4F5-7694-ABEB-73DB4E7F591B}"/>
              </a:ext>
            </a:extLst>
          </p:cNvPr>
          <p:cNvSpPr/>
          <p:nvPr/>
        </p:nvSpPr>
        <p:spPr>
          <a:xfrm>
            <a:off x="5034345" y="3294870"/>
            <a:ext cx="2141746" cy="173376"/>
          </a:xfrm>
          <a:custGeom>
            <a:avLst/>
            <a:gdLst>
              <a:gd name="connsiteX0" fmla="*/ 77902 w 2141746"/>
              <a:gd name="connsiteY0" fmla="*/ 0 h 173376"/>
              <a:gd name="connsiteX1" fmla="*/ 2063844 w 2141746"/>
              <a:gd name="connsiteY1" fmla="*/ 0 h 173376"/>
              <a:gd name="connsiteX2" fmla="*/ 2141746 w 2141746"/>
              <a:gd name="connsiteY2" fmla="*/ 173376 h 173376"/>
              <a:gd name="connsiteX3" fmla="*/ 0 w 2141746"/>
              <a:gd name="connsiteY3" fmla="*/ 173376 h 173376"/>
              <a:gd name="connsiteX4" fmla="*/ 77902 w 2141746"/>
              <a:gd name="connsiteY4" fmla="*/ 0 h 17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1746" h="173376">
                <a:moveTo>
                  <a:pt x="77902" y="0"/>
                </a:moveTo>
                <a:lnTo>
                  <a:pt x="2063844" y="0"/>
                </a:lnTo>
                <a:lnTo>
                  <a:pt x="2141746" y="173376"/>
                </a:lnTo>
                <a:lnTo>
                  <a:pt x="0" y="173376"/>
                </a:lnTo>
                <a:lnTo>
                  <a:pt x="7790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361D93C-9B70-1A3B-4BEA-34FC1BCB1655}"/>
              </a:ext>
            </a:extLst>
          </p:cNvPr>
          <p:cNvSpPr/>
          <p:nvPr/>
        </p:nvSpPr>
        <p:spPr>
          <a:xfrm>
            <a:off x="4510415" y="4460906"/>
            <a:ext cx="3189606" cy="173376"/>
          </a:xfrm>
          <a:custGeom>
            <a:avLst/>
            <a:gdLst>
              <a:gd name="connsiteX0" fmla="*/ 77902 w 3189606"/>
              <a:gd name="connsiteY0" fmla="*/ 0 h 173376"/>
              <a:gd name="connsiteX1" fmla="*/ 3111704 w 3189606"/>
              <a:gd name="connsiteY1" fmla="*/ 0 h 173376"/>
              <a:gd name="connsiteX2" fmla="*/ 3189606 w 3189606"/>
              <a:gd name="connsiteY2" fmla="*/ 173376 h 173376"/>
              <a:gd name="connsiteX3" fmla="*/ 0 w 3189606"/>
              <a:gd name="connsiteY3" fmla="*/ 173376 h 173376"/>
              <a:gd name="connsiteX4" fmla="*/ 77902 w 3189606"/>
              <a:gd name="connsiteY4" fmla="*/ 0 h 17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9606" h="173376">
                <a:moveTo>
                  <a:pt x="77902" y="0"/>
                </a:moveTo>
                <a:lnTo>
                  <a:pt x="3111704" y="0"/>
                </a:lnTo>
                <a:lnTo>
                  <a:pt x="3189606" y="173376"/>
                </a:lnTo>
                <a:lnTo>
                  <a:pt x="0" y="173376"/>
                </a:lnTo>
                <a:lnTo>
                  <a:pt x="7790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568BF1-D2D0-4261-8E47-64735786332F}"/>
              </a:ext>
            </a:extLst>
          </p:cNvPr>
          <p:cNvSpPr/>
          <p:nvPr/>
        </p:nvSpPr>
        <p:spPr>
          <a:xfrm>
            <a:off x="8628570" y="3233055"/>
            <a:ext cx="91440" cy="14630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E70C29D-FDC9-DAC3-29B1-EF403A9A99B8}"/>
              </a:ext>
            </a:extLst>
          </p:cNvPr>
          <p:cNvGrpSpPr/>
          <p:nvPr/>
        </p:nvGrpSpPr>
        <p:grpSpPr>
          <a:xfrm>
            <a:off x="8914320" y="3319498"/>
            <a:ext cx="2616855" cy="1290153"/>
            <a:chOff x="8921977" y="4652338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0E1DDC3-F982-7DCF-2F2F-0378AFB37D0C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B267D1B-848C-91C3-5FB4-77921264AFB1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CC46C1D6-C515-FDE8-D72D-F2437728760D}"/>
              </a:ext>
            </a:extLst>
          </p:cNvPr>
          <p:cNvSpPr/>
          <p:nvPr/>
        </p:nvSpPr>
        <p:spPr>
          <a:xfrm>
            <a:off x="3150122" y="4402976"/>
            <a:ext cx="91440" cy="14630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CBD39A-EC7D-7C79-26CD-2C75B7502282}"/>
              </a:ext>
            </a:extLst>
          </p:cNvPr>
          <p:cNvGrpSpPr/>
          <p:nvPr/>
        </p:nvGrpSpPr>
        <p:grpSpPr>
          <a:xfrm>
            <a:off x="338957" y="4489419"/>
            <a:ext cx="2616855" cy="1290153"/>
            <a:chOff x="332936" y="4652338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AE3F8AB-744F-1AA5-50CA-A301D56BDEE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01FB20D-B588-1C1A-E687-B825325C6FA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0EC7D1E3-D36F-A549-4D87-987D9284C08D}"/>
              </a:ext>
            </a:extLst>
          </p:cNvPr>
          <p:cNvSpPr/>
          <p:nvPr/>
        </p:nvSpPr>
        <p:spPr>
          <a:xfrm>
            <a:off x="7307315" y="945460"/>
            <a:ext cx="91440" cy="1463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AF4FEBC-4CB7-1E9F-E31C-4F8003CCDDFF}"/>
              </a:ext>
            </a:extLst>
          </p:cNvPr>
          <p:cNvGrpSpPr/>
          <p:nvPr/>
        </p:nvGrpSpPr>
        <p:grpSpPr>
          <a:xfrm>
            <a:off x="7593065" y="1031903"/>
            <a:ext cx="2616855" cy="1290153"/>
            <a:chOff x="8921977" y="4652338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FB8E9E2-E555-A20A-82CD-B95A6F1A3ED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19EB967-4578-CA9F-460E-A45A8AF10A89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2A6F15BC-3009-8D0F-ED7F-334AF0EDA2ED}"/>
              </a:ext>
            </a:extLst>
          </p:cNvPr>
          <p:cNvSpPr/>
          <p:nvPr/>
        </p:nvSpPr>
        <p:spPr>
          <a:xfrm>
            <a:off x="4240231" y="2060930"/>
            <a:ext cx="91440" cy="14630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167DCA3-24E5-B8BD-6679-3A13173A0FC3}"/>
              </a:ext>
            </a:extLst>
          </p:cNvPr>
          <p:cNvGrpSpPr/>
          <p:nvPr/>
        </p:nvGrpSpPr>
        <p:grpSpPr>
          <a:xfrm>
            <a:off x="1429066" y="2147373"/>
            <a:ext cx="2616855" cy="1290153"/>
            <a:chOff x="332936" y="4652338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8226D59-D992-AC47-E9C9-5F2C6595A7A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BF3D88B-4B92-59CE-A632-EC852EE4CB8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6320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02FD7-CC63-BA36-4353-445790C4A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FEAEC0-A672-5B8C-9CC3-59DFAE108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Four-Level Tiered Pyramid – Slide Template</a:t>
            </a:r>
            <a:endParaRPr lang="fr-FR" dirty="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18C60191-B9FE-58A5-0BC5-6C5039BBB160}"/>
              </a:ext>
            </a:extLst>
          </p:cNvPr>
          <p:cNvSpPr/>
          <p:nvPr/>
        </p:nvSpPr>
        <p:spPr>
          <a:xfrm>
            <a:off x="5587844" y="1223288"/>
            <a:ext cx="1016797" cy="905547"/>
          </a:xfrm>
          <a:custGeom>
            <a:avLst/>
            <a:gdLst>
              <a:gd name="connsiteX0" fmla="*/ 92686 w 1016797"/>
              <a:gd name="connsiteY0" fmla="*/ 905547 h 905547"/>
              <a:gd name="connsiteX1" fmla="*/ 923869 w 1016797"/>
              <a:gd name="connsiteY1" fmla="*/ 905547 h 905547"/>
              <a:gd name="connsiteX2" fmla="*/ 1004244 w 1016797"/>
              <a:gd name="connsiteY2" fmla="*/ 766167 h 905547"/>
              <a:gd name="connsiteX3" fmla="*/ 588773 w 1016797"/>
              <a:gd name="connsiteY3" fmla="*/ 46440 h 905547"/>
              <a:gd name="connsiteX4" fmla="*/ 428024 w 1016797"/>
              <a:gd name="connsiteY4" fmla="*/ 46440 h 905547"/>
              <a:gd name="connsiteX5" fmla="*/ 12554 w 1016797"/>
              <a:gd name="connsiteY5" fmla="*/ 766167 h 905547"/>
              <a:gd name="connsiteX6" fmla="*/ 92928 w 1016797"/>
              <a:gd name="connsiteY6" fmla="*/ 905547 h 905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6797" h="905547">
                <a:moveTo>
                  <a:pt x="92686" y="905547"/>
                </a:moveTo>
                <a:lnTo>
                  <a:pt x="923869" y="905547"/>
                </a:lnTo>
                <a:cubicBezTo>
                  <a:pt x="995259" y="905547"/>
                  <a:pt x="1039938" y="828087"/>
                  <a:pt x="1004244" y="766167"/>
                </a:cubicBezTo>
                <a:lnTo>
                  <a:pt x="588773" y="46440"/>
                </a:lnTo>
                <a:cubicBezTo>
                  <a:pt x="553078" y="-15480"/>
                  <a:pt x="463719" y="-15480"/>
                  <a:pt x="428024" y="46440"/>
                </a:cubicBezTo>
                <a:lnTo>
                  <a:pt x="12554" y="766167"/>
                </a:lnTo>
                <a:cubicBezTo>
                  <a:pt x="-23141" y="828087"/>
                  <a:pt x="21539" y="905547"/>
                  <a:pt x="92928" y="905547"/>
                </a:cubicBezTo>
                <a:close/>
              </a:path>
            </a:pathLst>
          </a:custGeom>
          <a:solidFill>
            <a:schemeClr val="accent1"/>
          </a:solidFill>
          <a:ln w="24279" cap="flat">
            <a:noFill/>
            <a:prstDash val="solid"/>
            <a:miter/>
          </a:ln>
        </p:spPr>
        <p:txBody>
          <a:bodyPr tIns="0" bIns="91440" rtlCol="0" anchor="b"/>
          <a:lstStyle/>
          <a:p>
            <a:pPr algn="ctr"/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0D2F9A1F-0203-9EF5-741B-40F85B5C70EB}"/>
              </a:ext>
            </a:extLst>
          </p:cNvPr>
          <p:cNvSpPr/>
          <p:nvPr/>
        </p:nvSpPr>
        <p:spPr>
          <a:xfrm>
            <a:off x="4914253" y="2302210"/>
            <a:ext cx="2363493" cy="992660"/>
          </a:xfrm>
          <a:custGeom>
            <a:avLst/>
            <a:gdLst>
              <a:gd name="connsiteX0" fmla="*/ 93171 w 2363493"/>
              <a:gd name="connsiteY0" fmla="*/ 992660 h 992660"/>
              <a:gd name="connsiteX1" fmla="*/ 2270565 w 2363493"/>
              <a:gd name="connsiteY1" fmla="*/ 992660 h 992660"/>
              <a:gd name="connsiteX2" fmla="*/ 2350939 w 2363493"/>
              <a:gd name="connsiteY2" fmla="*/ 853280 h 992660"/>
              <a:gd name="connsiteX3" fmla="*/ 1884962 w 2363493"/>
              <a:gd name="connsiteY3" fmla="*/ 46379 h 992660"/>
              <a:gd name="connsiteX4" fmla="*/ 1804587 w 2363493"/>
              <a:gd name="connsiteY4" fmla="*/ 0 h 992660"/>
              <a:gd name="connsiteX5" fmla="*/ 558906 w 2363493"/>
              <a:gd name="connsiteY5" fmla="*/ 0 h 992660"/>
              <a:gd name="connsiteX6" fmla="*/ 478531 w 2363493"/>
              <a:gd name="connsiteY6" fmla="*/ 46379 h 992660"/>
              <a:gd name="connsiteX7" fmla="*/ 12554 w 2363493"/>
              <a:gd name="connsiteY7" fmla="*/ 853280 h 992660"/>
              <a:gd name="connsiteX8" fmla="*/ 92928 w 2363493"/>
              <a:gd name="connsiteY8" fmla="*/ 99266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3493" h="992660">
                <a:moveTo>
                  <a:pt x="93171" y="992660"/>
                </a:moveTo>
                <a:lnTo>
                  <a:pt x="2270565" y="992660"/>
                </a:lnTo>
                <a:cubicBezTo>
                  <a:pt x="2341955" y="992660"/>
                  <a:pt x="2386634" y="915200"/>
                  <a:pt x="2350939" y="853280"/>
                </a:cubicBezTo>
                <a:lnTo>
                  <a:pt x="1884962" y="46379"/>
                </a:lnTo>
                <a:cubicBezTo>
                  <a:pt x="1868450" y="17726"/>
                  <a:pt x="1837612" y="0"/>
                  <a:pt x="1804587" y="0"/>
                </a:cubicBezTo>
                <a:lnTo>
                  <a:pt x="558906" y="0"/>
                </a:lnTo>
                <a:cubicBezTo>
                  <a:pt x="525639" y="0"/>
                  <a:pt x="495043" y="17726"/>
                  <a:pt x="478531" y="46379"/>
                </a:cubicBezTo>
                <a:lnTo>
                  <a:pt x="12554" y="853280"/>
                </a:lnTo>
                <a:cubicBezTo>
                  <a:pt x="-23141" y="915200"/>
                  <a:pt x="21538" y="992660"/>
                  <a:pt x="92928" y="992660"/>
                </a:cubicBezTo>
                <a:close/>
              </a:path>
            </a:pathLst>
          </a:custGeom>
          <a:solidFill>
            <a:schemeClr val="accent2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CE0D2C71-A528-D824-092C-488D53BFCD7C}"/>
              </a:ext>
            </a:extLst>
          </p:cNvPr>
          <p:cNvSpPr/>
          <p:nvPr/>
        </p:nvSpPr>
        <p:spPr>
          <a:xfrm>
            <a:off x="3563429" y="4634282"/>
            <a:ext cx="5065141" cy="1000430"/>
          </a:xfrm>
          <a:custGeom>
            <a:avLst/>
            <a:gdLst>
              <a:gd name="connsiteX0" fmla="*/ 482902 w 5065141"/>
              <a:gd name="connsiteY0" fmla="*/ 46379 h 1000430"/>
              <a:gd name="connsiteX1" fmla="*/ 12554 w 5065141"/>
              <a:gd name="connsiteY1" fmla="*/ 861050 h 1000430"/>
              <a:gd name="connsiteX2" fmla="*/ 92928 w 5065141"/>
              <a:gd name="connsiteY2" fmla="*/ 1000430 h 1000430"/>
              <a:gd name="connsiteX3" fmla="*/ 4972214 w 5065141"/>
              <a:gd name="connsiteY3" fmla="*/ 1000430 h 1000430"/>
              <a:gd name="connsiteX4" fmla="*/ 5052588 w 5065141"/>
              <a:gd name="connsiteY4" fmla="*/ 861050 h 1000430"/>
              <a:gd name="connsiteX5" fmla="*/ 4582240 w 5065141"/>
              <a:gd name="connsiteY5" fmla="*/ 46379 h 1000430"/>
              <a:gd name="connsiteX6" fmla="*/ 4501866 w 5065141"/>
              <a:gd name="connsiteY6" fmla="*/ 0 h 1000430"/>
              <a:gd name="connsiteX7" fmla="*/ 563276 w 5065141"/>
              <a:gd name="connsiteY7" fmla="*/ 0 h 1000430"/>
              <a:gd name="connsiteX8" fmla="*/ 482902 w 5065141"/>
              <a:gd name="connsiteY8" fmla="*/ 46379 h 10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65141" h="1000430">
                <a:moveTo>
                  <a:pt x="482902" y="46379"/>
                </a:moveTo>
                <a:lnTo>
                  <a:pt x="12554" y="861050"/>
                </a:lnTo>
                <a:cubicBezTo>
                  <a:pt x="-23141" y="922970"/>
                  <a:pt x="21538" y="1000430"/>
                  <a:pt x="92928" y="1000430"/>
                </a:cubicBezTo>
                <a:lnTo>
                  <a:pt x="4972214" y="1000430"/>
                </a:lnTo>
                <a:cubicBezTo>
                  <a:pt x="5043604" y="1000430"/>
                  <a:pt x="5088284" y="922970"/>
                  <a:pt x="5052588" y="861050"/>
                </a:cubicBezTo>
                <a:lnTo>
                  <a:pt x="4582240" y="46379"/>
                </a:lnTo>
                <a:cubicBezTo>
                  <a:pt x="4565728" y="17726"/>
                  <a:pt x="4534889" y="0"/>
                  <a:pt x="4501866" y="0"/>
                </a:cubicBezTo>
                <a:lnTo>
                  <a:pt x="563276" y="0"/>
                </a:lnTo>
                <a:cubicBezTo>
                  <a:pt x="530010" y="0"/>
                  <a:pt x="499415" y="17726"/>
                  <a:pt x="482902" y="46379"/>
                </a:cubicBezTo>
                <a:close/>
              </a:path>
            </a:pathLst>
          </a:custGeom>
          <a:solidFill>
            <a:schemeClr val="accent5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1D19B8AE-8264-2C0C-9763-3A55709D57FF}"/>
              </a:ext>
            </a:extLst>
          </p:cNvPr>
          <p:cNvSpPr/>
          <p:nvPr/>
        </p:nvSpPr>
        <p:spPr>
          <a:xfrm>
            <a:off x="4240905" y="3468246"/>
            <a:ext cx="3709947" cy="992660"/>
          </a:xfrm>
          <a:custGeom>
            <a:avLst/>
            <a:gdLst>
              <a:gd name="connsiteX0" fmla="*/ 93171 w 3709947"/>
              <a:gd name="connsiteY0" fmla="*/ 992660 h 992660"/>
              <a:gd name="connsiteX1" fmla="*/ 3617019 w 3709947"/>
              <a:gd name="connsiteY1" fmla="*/ 992660 h 992660"/>
              <a:gd name="connsiteX2" fmla="*/ 3697393 w 3709947"/>
              <a:gd name="connsiteY2" fmla="*/ 853280 h 992660"/>
              <a:gd name="connsiteX3" fmla="*/ 3231416 w 3709947"/>
              <a:gd name="connsiteY3" fmla="*/ 46379 h 992660"/>
              <a:gd name="connsiteX4" fmla="*/ 3151041 w 3709947"/>
              <a:gd name="connsiteY4" fmla="*/ 0 h 992660"/>
              <a:gd name="connsiteX5" fmla="*/ 558906 w 3709947"/>
              <a:gd name="connsiteY5" fmla="*/ 0 h 992660"/>
              <a:gd name="connsiteX6" fmla="*/ 478531 w 3709947"/>
              <a:gd name="connsiteY6" fmla="*/ 46379 h 992660"/>
              <a:gd name="connsiteX7" fmla="*/ 12554 w 3709947"/>
              <a:gd name="connsiteY7" fmla="*/ 853280 h 992660"/>
              <a:gd name="connsiteX8" fmla="*/ 92929 w 3709947"/>
              <a:gd name="connsiteY8" fmla="*/ 99266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09947" h="992660">
                <a:moveTo>
                  <a:pt x="93171" y="992660"/>
                </a:moveTo>
                <a:lnTo>
                  <a:pt x="3617019" y="992660"/>
                </a:lnTo>
                <a:cubicBezTo>
                  <a:pt x="3688409" y="992660"/>
                  <a:pt x="3733088" y="915200"/>
                  <a:pt x="3697393" y="853280"/>
                </a:cubicBezTo>
                <a:lnTo>
                  <a:pt x="3231416" y="46379"/>
                </a:lnTo>
                <a:cubicBezTo>
                  <a:pt x="3214904" y="17726"/>
                  <a:pt x="3184065" y="0"/>
                  <a:pt x="3151041" y="0"/>
                </a:cubicBezTo>
                <a:lnTo>
                  <a:pt x="558906" y="0"/>
                </a:lnTo>
                <a:cubicBezTo>
                  <a:pt x="525639" y="0"/>
                  <a:pt x="495044" y="17726"/>
                  <a:pt x="478531" y="46379"/>
                </a:cubicBezTo>
                <a:lnTo>
                  <a:pt x="12554" y="853280"/>
                </a:lnTo>
                <a:cubicBezTo>
                  <a:pt x="-23141" y="915200"/>
                  <a:pt x="21539" y="992660"/>
                  <a:pt x="92929" y="992660"/>
                </a:cubicBezTo>
                <a:close/>
              </a:path>
            </a:pathLst>
          </a:custGeom>
          <a:solidFill>
            <a:schemeClr val="accent4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CA7A73C-751D-DDF0-216B-C62E8F14E05C}"/>
              </a:ext>
            </a:extLst>
          </p:cNvPr>
          <p:cNvSpPr/>
          <p:nvPr/>
        </p:nvSpPr>
        <p:spPr>
          <a:xfrm>
            <a:off x="5587844" y="1258426"/>
            <a:ext cx="439432" cy="859528"/>
          </a:xfrm>
          <a:custGeom>
            <a:avLst/>
            <a:gdLst>
              <a:gd name="connsiteX0" fmla="*/ 439432 w 439432"/>
              <a:gd name="connsiteY0" fmla="*/ 0 h 859528"/>
              <a:gd name="connsiteX1" fmla="*/ 53224 w 439432"/>
              <a:gd name="connsiteY1" fmla="*/ 859528 h 859528"/>
              <a:gd name="connsiteX2" fmla="*/ 45233 w 439432"/>
              <a:gd name="connsiteY2" fmla="*/ 857338 h 859528"/>
              <a:gd name="connsiteX3" fmla="*/ 12554 w 439432"/>
              <a:gd name="connsiteY3" fmla="*/ 731029 h 859528"/>
              <a:gd name="connsiteX4" fmla="*/ 428024 w 439432"/>
              <a:gd name="connsiteY4" fmla="*/ 11302 h 859528"/>
              <a:gd name="connsiteX5" fmla="*/ 439432 w 439432"/>
              <a:gd name="connsiteY5" fmla="*/ 0 h 859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9432" h="859528">
                <a:moveTo>
                  <a:pt x="439432" y="0"/>
                </a:moveTo>
                <a:lnTo>
                  <a:pt x="53224" y="859528"/>
                </a:lnTo>
                <a:lnTo>
                  <a:pt x="45233" y="857338"/>
                </a:lnTo>
                <a:cubicBezTo>
                  <a:pt x="4223" y="832650"/>
                  <a:pt x="-14217" y="777469"/>
                  <a:pt x="12554" y="731029"/>
                </a:cubicBezTo>
                <a:lnTo>
                  <a:pt x="428024" y="11302"/>
                </a:lnTo>
                <a:lnTo>
                  <a:pt x="43943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EB75744-6B46-3A4B-536F-E3E1F2BF0CE6}"/>
              </a:ext>
            </a:extLst>
          </p:cNvPr>
          <p:cNvSpPr/>
          <p:nvPr/>
        </p:nvSpPr>
        <p:spPr>
          <a:xfrm>
            <a:off x="6229064" y="1360582"/>
            <a:ext cx="375577" cy="748890"/>
          </a:xfrm>
          <a:custGeom>
            <a:avLst/>
            <a:gdLst>
              <a:gd name="connsiteX0" fmla="*/ 0 w 375577"/>
              <a:gd name="connsiteY0" fmla="*/ 0 h 748890"/>
              <a:gd name="connsiteX1" fmla="*/ 363024 w 375577"/>
              <a:gd name="connsiteY1" fmla="*/ 628873 h 748890"/>
              <a:gd name="connsiteX2" fmla="*/ 362993 w 375577"/>
              <a:gd name="connsiteY2" fmla="*/ 721783 h 748890"/>
              <a:gd name="connsiteX3" fmla="*/ 336496 w 375577"/>
              <a:gd name="connsiteY3" fmla="*/ 748890 h 748890"/>
              <a:gd name="connsiteX4" fmla="*/ 0 w 375577"/>
              <a:gd name="connsiteY4" fmla="*/ 0 h 748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577" h="748890">
                <a:moveTo>
                  <a:pt x="0" y="0"/>
                </a:moveTo>
                <a:lnTo>
                  <a:pt x="363024" y="628873"/>
                </a:lnTo>
                <a:cubicBezTo>
                  <a:pt x="380871" y="659833"/>
                  <a:pt x="378625" y="694678"/>
                  <a:pt x="362993" y="721783"/>
                </a:cubicBezTo>
                <a:lnTo>
                  <a:pt x="336496" y="74889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6B99DFC-346E-9BBC-4281-DCB56AFC8BC7}"/>
              </a:ext>
            </a:extLst>
          </p:cNvPr>
          <p:cNvSpPr/>
          <p:nvPr/>
        </p:nvSpPr>
        <p:spPr>
          <a:xfrm>
            <a:off x="4914253" y="2302209"/>
            <a:ext cx="644023" cy="992660"/>
          </a:xfrm>
          <a:custGeom>
            <a:avLst/>
            <a:gdLst>
              <a:gd name="connsiteX0" fmla="*/ 558906 w 644023"/>
              <a:gd name="connsiteY0" fmla="*/ 0 h 992660"/>
              <a:gd name="connsiteX1" fmla="*/ 644023 w 644023"/>
              <a:gd name="connsiteY1" fmla="*/ 0 h 992660"/>
              <a:gd name="connsiteX2" fmla="*/ 197995 w 644023"/>
              <a:gd name="connsiteY2" fmla="*/ 992660 h 992660"/>
              <a:gd name="connsiteX3" fmla="*/ 93171 w 644023"/>
              <a:gd name="connsiteY3" fmla="*/ 992660 h 992660"/>
              <a:gd name="connsiteX4" fmla="*/ 92928 w 644023"/>
              <a:gd name="connsiteY4" fmla="*/ 992660 h 992660"/>
              <a:gd name="connsiteX5" fmla="*/ 12554 w 644023"/>
              <a:gd name="connsiteY5" fmla="*/ 853280 h 992660"/>
              <a:gd name="connsiteX6" fmla="*/ 478531 w 644023"/>
              <a:gd name="connsiteY6" fmla="*/ 46379 h 992660"/>
              <a:gd name="connsiteX7" fmla="*/ 558906 w 644023"/>
              <a:gd name="connsiteY7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4023" h="992660">
                <a:moveTo>
                  <a:pt x="558906" y="0"/>
                </a:moveTo>
                <a:lnTo>
                  <a:pt x="644023" y="0"/>
                </a:lnTo>
                <a:lnTo>
                  <a:pt x="197995" y="992660"/>
                </a:lnTo>
                <a:lnTo>
                  <a:pt x="93171" y="992660"/>
                </a:lnTo>
                <a:lnTo>
                  <a:pt x="92928" y="992660"/>
                </a:lnTo>
                <a:cubicBezTo>
                  <a:pt x="21538" y="992660"/>
                  <a:pt x="-23141" y="915200"/>
                  <a:pt x="12554" y="853280"/>
                </a:cubicBezTo>
                <a:lnTo>
                  <a:pt x="478531" y="46379"/>
                </a:lnTo>
                <a:cubicBezTo>
                  <a:pt x="495043" y="17726"/>
                  <a:pt x="525639" y="0"/>
                  <a:pt x="558906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34AD87F-3158-E473-C37D-BF5F1793B812}"/>
              </a:ext>
            </a:extLst>
          </p:cNvPr>
          <p:cNvSpPr/>
          <p:nvPr/>
        </p:nvSpPr>
        <p:spPr>
          <a:xfrm>
            <a:off x="6652162" y="2302209"/>
            <a:ext cx="625584" cy="992660"/>
          </a:xfrm>
          <a:custGeom>
            <a:avLst/>
            <a:gdLst>
              <a:gd name="connsiteX0" fmla="*/ 0 w 625584"/>
              <a:gd name="connsiteY0" fmla="*/ 0 h 992660"/>
              <a:gd name="connsiteX1" fmla="*/ 66678 w 625584"/>
              <a:gd name="connsiteY1" fmla="*/ 0 h 992660"/>
              <a:gd name="connsiteX2" fmla="*/ 147053 w 625584"/>
              <a:gd name="connsiteY2" fmla="*/ 46379 h 992660"/>
              <a:gd name="connsiteX3" fmla="*/ 613030 w 625584"/>
              <a:gd name="connsiteY3" fmla="*/ 853280 h 992660"/>
              <a:gd name="connsiteX4" fmla="*/ 532656 w 625584"/>
              <a:gd name="connsiteY4" fmla="*/ 992660 h 992660"/>
              <a:gd name="connsiteX5" fmla="*/ 446028 w 625584"/>
              <a:gd name="connsiteY5" fmla="*/ 992660 h 992660"/>
              <a:gd name="connsiteX6" fmla="*/ 0 w 625584"/>
              <a:gd name="connsiteY6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5584" h="992660">
                <a:moveTo>
                  <a:pt x="0" y="0"/>
                </a:moveTo>
                <a:lnTo>
                  <a:pt x="66678" y="0"/>
                </a:lnTo>
                <a:cubicBezTo>
                  <a:pt x="99703" y="0"/>
                  <a:pt x="130541" y="17726"/>
                  <a:pt x="147053" y="46379"/>
                </a:cubicBezTo>
                <a:lnTo>
                  <a:pt x="613030" y="853280"/>
                </a:lnTo>
                <a:cubicBezTo>
                  <a:pt x="648725" y="915200"/>
                  <a:pt x="604046" y="992660"/>
                  <a:pt x="532656" y="992660"/>
                </a:cubicBezTo>
                <a:lnTo>
                  <a:pt x="446028" y="99266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F3F606E-818E-22D0-41B0-CEA3FF695694}"/>
              </a:ext>
            </a:extLst>
          </p:cNvPr>
          <p:cNvSpPr/>
          <p:nvPr/>
        </p:nvSpPr>
        <p:spPr>
          <a:xfrm>
            <a:off x="4240906" y="3468245"/>
            <a:ext cx="793440" cy="992660"/>
          </a:xfrm>
          <a:custGeom>
            <a:avLst/>
            <a:gdLst>
              <a:gd name="connsiteX0" fmla="*/ 558905 w 793440"/>
              <a:gd name="connsiteY0" fmla="*/ 0 h 992660"/>
              <a:gd name="connsiteX1" fmla="*/ 793440 w 793440"/>
              <a:gd name="connsiteY1" fmla="*/ 0 h 992660"/>
              <a:gd name="connsiteX2" fmla="*/ 347412 w 793440"/>
              <a:gd name="connsiteY2" fmla="*/ 992660 h 992660"/>
              <a:gd name="connsiteX3" fmla="*/ 93170 w 793440"/>
              <a:gd name="connsiteY3" fmla="*/ 992660 h 992660"/>
              <a:gd name="connsiteX4" fmla="*/ 92928 w 793440"/>
              <a:gd name="connsiteY4" fmla="*/ 992660 h 992660"/>
              <a:gd name="connsiteX5" fmla="*/ 12553 w 793440"/>
              <a:gd name="connsiteY5" fmla="*/ 853280 h 992660"/>
              <a:gd name="connsiteX6" fmla="*/ 478530 w 793440"/>
              <a:gd name="connsiteY6" fmla="*/ 46379 h 992660"/>
              <a:gd name="connsiteX7" fmla="*/ 558905 w 793440"/>
              <a:gd name="connsiteY7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3440" h="992660">
                <a:moveTo>
                  <a:pt x="558905" y="0"/>
                </a:moveTo>
                <a:lnTo>
                  <a:pt x="793440" y="0"/>
                </a:lnTo>
                <a:lnTo>
                  <a:pt x="347412" y="992660"/>
                </a:lnTo>
                <a:lnTo>
                  <a:pt x="93170" y="992660"/>
                </a:lnTo>
                <a:lnTo>
                  <a:pt x="92928" y="992660"/>
                </a:lnTo>
                <a:cubicBezTo>
                  <a:pt x="21538" y="992660"/>
                  <a:pt x="-23142" y="915200"/>
                  <a:pt x="12553" y="853280"/>
                </a:cubicBezTo>
                <a:lnTo>
                  <a:pt x="478530" y="46379"/>
                </a:lnTo>
                <a:cubicBezTo>
                  <a:pt x="495043" y="17726"/>
                  <a:pt x="525638" y="0"/>
                  <a:pt x="558905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CA84370-231F-F4D8-BFED-594929E014FB}"/>
              </a:ext>
            </a:extLst>
          </p:cNvPr>
          <p:cNvSpPr/>
          <p:nvPr/>
        </p:nvSpPr>
        <p:spPr>
          <a:xfrm>
            <a:off x="7176092" y="3468245"/>
            <a:ext cx="774760" cy="992660"/>
          </a:xfrm>
          <a:custGeom>
            <a:avLst/>
            <a:gdLst>
              <a:gd name="connsiteX0" fmla="*/ 0 w 774760"/>
              <a:gd name="connsiteY0" fmla="*/ 0 h 992660"/>
              <a:gd name="connsiteX1" fmla="*/ 215854 w 774760"/>
              <a:gd name="connsiteY1" fmla="*/ 0 h 992660"/>
              <a:gd name="connsiteX2" fmla="*/ 296229 w 774760"/>
              <a:gd name="connsiteY2" fmla="*/ 46379 h 992660"/>
              <a:gd name="connsiteX3" fmla="*/ 762206 w 774760"/>
              <a:gd name="connsiteY3" fmla="*/ 853280 h 992660"/>
              <a:gd name="connsiteX4" fmla="*/ 681832 w 774760"/>
              <a:gd name="connsiteY4" fmla="*/ 992660 h 992660"/>
              <a:gd name="connsiteX5" fmla="*/ 446028 w 774760"/>
              <a:gd name="connsiteY5" fmla="*/ 992660 h 992660"/>
              <a:gd name="connsiteX6" fmla="*/ 0 w 774760"/>
              <a:gd name="connsiteY6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4760" h="992660">
                <a:moveTo>
                  <a:pt x="0" y="0"/>
                </a:moveTo>
                <a:lnTo>
                  <a:pt x="215854" y="0"/>
                </a:lnTo>
                <a:cubicBezTo>
                  <a:pt x="248878" y="0"/>
                  <a:pt x="279717" y="17726"/>
                  <a:pt x="296229" y="46379"/>
                </a:cubicBezTo>
                <a:lnTo>
                  <a:pt x="762206" y="853280"/>
                </a:lnTo>
                <a:cubicBezTo>
                  <a:pt x="797901" y="915200"/>
                  <a:pt x="753222" y="992660"/>
                  <a:pt x="681832" y="992660"/>
                </a:cubicBezTo>
                <a:lnTo>
                  <a:pt x="446028" y="99266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CC7E4C3-C6E1-0AD4-7C64-BFC0C898976F}"/>
              </a:ext>
            </a:extLst>
          </p:cNvPr>
          <p:cNvSpPr/>
          <p:nvPr/>
        </p:nvSpPr>
        <p:spPr>
          <a:xfrm>
            <a:off x="3563429" y="4634281"/>
            <a:ext cx="946987" cy="1000430"/>
          </a:xfrm>
          <a:custGeom>
            <a:avLst/>
            <a:gdLst>
              <a:gd name="connsiteX0" fmla="*/ 563276 w 946987"/>
              <a:gd name="connsiteY0" fmla="*/ 0 h 1000430"/>
              <a:gd name="connsiteX1" fmla="*/ 946987 w 946987"/>
              <a:gd name="connsiteY1" fmla="*/ 0 h 1000430"/>
              <a:gd name="connsiteX2" fmla="*/ 497468 w 946987"/>
              <a:gd name="connsiteY2" fmla="*/ 1000430 h 1000430"/>
              <a:gd name="connsiteX3" fmla="*/ 92928 w 946987"/>
              <a:gd name="connsiteY3" fmla="*/ 1000430 h 1000430"/>
              <a:gd name="connsiteX4" fmla="*/ 12554 w 946987"/>
              <a:gd name="connsiteY4" fmla="*/ 861050 h 1000430"/>
              <a:gd name="connsiteX5" fmla="*/ 482902 w 946987"/>
              <a:gd name="connsiteY5" fmla="*/ 46379 h 1000430"/>
              <a:gd name="connsiteX6" fmla="*/ 563276 w 946987"/>
              <a:gd name="connsiteY6" fmla="*/ 0 h 10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6987" h="1000430">
                <a:moveTo>
                  <a:pt x="563276" y="0"/>
                </a:moveTo>
                <a:lnTo>
                  <a:pt x="946987" y="0"/>
                </a:lnTo>
                <a:lnTo>
                  <a:pt x="497468" y="1000430"/>
                </a:lnTo>
                <a:lnTo>
                  <a:pt x="92928" y="1000430"/>
                </a:lnTo>
                <a:cubicBezTo>
                  <a:pt x="21538" y="1000430"/>
                  <a:pt x="-23141" y="922970"/>
                  <a:pt x="12554" y="861050"/>
                </a:cubicBezTo>
                <a:lnTo>
                  <a:pt x="482902" y="46379"/>
                </a:lnTo>
                <a:cubicBezTo>
                  <a:pt x="499415" y="17726"/>
                  <a:pt x="530010" y="0"/>
                  <a:pt x="563276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D7597B0-C3D2-ADCA-6B20-450DC7D7A924}"/>
              </a:ext>
            </a:extLst>
          </p:cNvPr>
          <p:cNvSpPr/>
          <p:nvPr/>
        </p:nvSpPr>
        <p:spPr>
          <a:xfrm>
            <a:off x="7700022" y="4634281"/>
            <a:ext cx="928549" cy="1000430"/>
          </a:xfrm>
          <a:custGeom>
            <a:avLst/>
            <a:gdLst>
              <a:gd name="connsiteX0" fmla="*/ 0 w 928549"/>
              <a:gd name="connsiteY0" fmla="*/ 0 h 1000430"/>
              <a:gd name="connsiteX1" fmla="*/ 365273 w 928549"/>
              <a:gd name="connsiteY1" fmla="*/ 0 h 1000430"/>
              <a:gd name="connsiteX2" fmla="*/ 445647 w 928549"/>
              <a:gd name="connsiteY2" fmla="*/ 46379 h 1000430"/>
              <a:gd name="connsiteX3" fmla="*/ 915995 w 928549"/>
              <a:gd name="connsiteY3" fmla="*/ 861050 h 1000430"/>
              <a:gd name="connsiteX4" fmla="*/ 835621 w 928549"/>
              <a:gd name="connsiteY4" fmla="*/ 1000430 h 1000430"/>
              <a:gd name="connsiteX5" fmla="*/ 449519 w 928549"/>
              <a:gd name="connsiteY5" fmla="*/ 1000430 h 1000430"/>
              <a:gd name="connsiteX6" fmla="*/ 0 w 928549"/>
              <a:gd name="connsiteY6" fmla="*/ 0 h 10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8549" h="1000430">
                <a:moveTo>
                  <a:pt x="0" y="0"/>
                </a:moveTo>
                <a:lnTo>
                  <a:pt x="365273" y="0"/>
                </a:lnTo>
                <a:cubicBezTo>
                  <a:pt x="398296" y="0"/>
                  <a:pt x="429135" y="17726"/>
                  <a:pt x="445647" y="46379"/>
                </a:cubicBezTo>
                <a:lnTo>
                  <a:pt x="915995" y="861050"/>
                </a:lnTo>
                <a:cubicBezTo>
                  <a:pt x="951691" y="922970"/>
                  <a:pt x="907011" y="1000430"/>
                  <a:pt x="835621" y="1000430"/>
                </a:cubicBezTo>
                <a:lnTo>
                  <a:pt x="449519" y="100043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BD21D45-0E44-E0AB-826A-5E94A0E4EF53}"/>
              </a:ext>
            </a:extLst>
          </p:cNvPr>
          <p:cNvSpPr/>
          <p:nvPr/>
        </p:nvSpPr>
        <p:spPr>
          <a:xfrm>
            <a:off x="5558275" y="2109472"/>
            <a:ext cx="1093886" cy="192738"/>
          </a:xfrm>
          <a:custGeom>
            <a:avLst/>
            <a:gdLst>
              <a:gd name="connsiteX0" fmla="*/ 1007284 w 1093886"/>
              <a:gd name="connsiteY0" fmla="*/ 0 h 192738"/>
              <a:gd name="connsiteX1" fmla="*/ 1093886 w 1093886"/>
              <a:gd name="connsiteY1" fmla="*/ 192738 h 192738"/>
              <a:gd name="connsiteX2" fmla="*/ 0 w 1093886"/>
              <a:gd name="connsiteY2" fmla="*/ 192738 h 192738"/>
              <a:gd name="connsiteX3" fmla="*/ 82792 w 1093886"/>
              <a:gd name="connsiteY3" fmla="*/ 8482 h 192738"/>
              <a:gd name="connsiteX4" fmla="*/ 122496 w 1093886"/>
              <a:gd name="connsiteY4" fmla="*/ 19363 h 192738"/>
              <a:gd name="connsiteX5" fmla="*/ 953437 w 1093886"/>
              <a:gd name="connsiteY5" fmla="*/ 19363 h 192738"/>
              <a:gd name="connsiteX6" fmla="*/ 1001133 w 1093886"/>
              <a:gd name="connsiteY6" fmla="*/ 6292 h 192738"/>
              <a:gd name="connsiteX7" fmla="*/ 1007284 w 1093886"/>
              <a:gd name="connsiteY7" fmla="*/ 0 h 192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3886" h="192738">
                <a:moveTo>
                  <a:pt x="1007284" y="0"/>
                </a:moveTo>
                <a:lnTo>
                  <a:pt x="1093886" y="192738"/>
                </a:lnTo>
                <a:lnTo>
                  <a:pt x="0" y="192738"/>
                </a:lnTo>
                <a:lnTo>
                  <a:pt x="82792" y="8482"/>
                </a:lnTo>
                <a:lnTo>
                  <a:pt x="122496" y="19363"/>
                </a:lnTo>
                <a:lnTo>
                  <a:pt x="953437" y="19363"/>
                </a:lnTo>
                <a:cubicBezTo>
                  <a:pt x="971285" y="19363"/>
                  <a:pt x="987463" y="14522"/>
                  <a:pt x="1001133" y="6292"/>
                </a:cubicBezTo>
                <a:lnTo>
                  <a:pt x="1007284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1D9F39A-11E6-FA4A-24D8-2D57072682B5}"/>
              </a:ext>
            </a:extLst>
          </p:cNvPr>
          <p:cNvSpPr/>
          <p:nvPr/>
        </p:nvSpPr>
        <p:spPr>
          <a:xfrm>
            <a:off x="5034345" y="3294870"/>
            <a:ext cx="2141746" cy="173376"/>
          </a:xfrm>
          <a:custGeom>
            <a:avLst/>
            <a:gdLst>
              <a:gd name="connsiteX0" fmla="*/ 77902 w 2141746"/>
              <a:gd name="connsiteY0" fmla="*/ 0 h 173376"/>
              <a:gd name="connsiteX1" fmla="*/ 2063844 w 2141746"/>
              <a:gd name="connsiteY1" fmla="*/ 0 h 173376"/>
              <a:gd name="connsiteX2" fmla="*/ 2141746 w 2141746"/>
              <a:gd name="connsiteY2" fmla="*/ 173376 h 173376"/>
              <a:gd name="connsiteX3" fmla="*/ 0 w 2141746"/>
              <a:gd name="connsiteY3" fmla="*/ 173376 h 173376"/>
              <a:gd name="connsiteX4" fmla="*/ 77902 w 2141746"/>
              <a:gd name="connsiteY4" fmla="*/ 0 h 17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1746" h="173376">
                <a:moveTo>
                  <a:pt x="77902" y="0"/>
                </a:moveTo>
                <a:lnTo>
                  <a:pt x="2063844" y="0"/>
                </a:lnTo>
                <a:lnTo>
                  <a:pt x="2141746" y="173376"/>
                </a:lnTo>
                <a:lnTo>
                  <a:pt x="0" y="173376"/>
                </a:lnTo>
                <a:lnTo>
                  <a:pt x="7790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7A66895-83DA-8FCA-0229-64A363383D0E}"/>
              </a:ext>
            </a:extLst>
          </p:cNvPr>
          <p:cNvSpPr/>
          <p:nvPr/>
        </p:nvSpPr>
        <p:spPr>
          <a:xfrm>
            <a:off x="4510415" y="4460906"/>
            <a:ext cx="3189606" cy="173376"/>
          </a:xfrm>
          <a:custGeom>
            <a:avLst/>
            <a:gdLst>
              <a:gd name="connsiteX0" fmla="*/ 77902 w 3189606"/>
              <a:gd name="connsiteY0" fmla="*/ 0 h 173376"/>
              <a:gd name="connsiteX1" fmla="*/ 3111704 w 3189606"/>
              <a:gd name="connsiteY1" fmla="*/ 0 h 173376"/>
              <a:gd name="connsiteX2" fmla="*/ 3189606 w 3189606"/>
              <a:gd name="connsiteY2" fmla="*/ 173376 h 173376"/>
              <a:gd name="connsiteX3" fmla="*/ 0 w 3189606"/>
              <a:gd name="connsiteY3" fmla="*/ 173376 h 173376"/>
              <a:gd name="connsiteX4" fmla="*/ 77902 w 3189606"/>
              <a:gd name="connsiteY4" fmla="*/ 0 h 17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9606" h="173376">
                <a:moveTo>
                  <a:pt x="77902" y="0"/>
                </a:moveTo>
                <a:lnTo>
                  <a:pt x="3111704" y="0"/>
                </a:lnTo>
                <a:lnTo>
                  <a:pt x="3189606" y="173376"/>
                </a:lnTo>
                <a:lnTo>
                  <a:pt x="0" y="173376"/>
                </a:lnTo>
                <a:lnTo>
                  <a:pt x="7790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1C8416B-989B-77B3-2422-069DF540F2CF}"/>
              </a:ext>
            </a:extLst>
          </p:cNvPr>
          <p:cNvSpPr/>
          <p:nvPr/>
        </p:nvSpPr>
        <p:spPr>
          <a:xfrm>
            <a:off x="8628570" y="3193136"/>
            <a:ext cx="91440" cy="14630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2CD9DB4-BEBC-0036-0838-092E0BCD5B57}"/>
              </a:ext>
            </a:extLst>
          </p:cNvPr>
          <p:cNvGrpSpPr/>
          <p:nvPr/>
        </p:nvGrpSpPr>
        <p:grpSpPr>
          <a:xfrm>
            <a:off x="8914320" y="3279579"/>
            <a:ext cx="2616855" cy="1290153"/>
            <a:chOff x="8921977" y="4652338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6B6FCB6-E690-E870-AA0A-F900FD938300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168B933-9ABD-1535-B892-5CF5B00072B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465B9916-F8CE-FF32-EB05-C390EB0ED188}"/>
              </a:ext>
            </a:extLst>
          </p:cNvPr>
          <p:cNvSpPr/>
          <p:nvPr/>
        </p:nvSpPr>
        <p:spPr>
          <a:xfrm>
            <a:off x="3150122" y="4363057"/>
            <a:ext cx="91440" cy="14630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9358C31-AB14-7770-C142-D58327FD282C}"/>
              </a:ext>
            </a:extLst>
          </p:cNvPr>
          <p:cNvGrpSpPr/>
          <p:nvPr/>
        </p:nvGrpSpPr>
        <p:grpSpPr>
          <a:xfrm>
            <a:off x="338957" y="4449500"/>
            <a:ext cx="2616855" cy="1290153"/>
            <a:chOff x="332936" y="4652338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382BDE8-B721-EC03-453A-5D6633A55DF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29025E9-B0BD-C0C6-68DA-8878ADC632E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12A1E261-0448-D81A-C020-D47509A44A34}"/>
              </a:ext>
            </a:extLst>
          </p:cNvPr>
          <p:cNvSpPr/>
          <p:nvPr/>
        </p:nvSpPr>
        <p:spPr>
          <a:xfrm>
            <a:off x="7307315" y="945460"/>
            <a:ext cx="91440" cy="1463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0BEFC9D-A563-9659-6FDD-E5454116D124}"/>
              </a:ext>
            </a:extLst>
          </p:cNvPr>
          <p:cNvGrpSpPr/>
          <p:nvPr/>
        </p:nvGrpSpPr>
        <p:grpSpPr>
          <a:xfrm>
            <a:off x="7593065" y="1031903"/>
            <a:ext cx="2616855" cy="1290153"/>
            <a:chOff x="8921977" y="4652338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EA18D21-5818-7CF9-E5EE-357533BD1A08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32B5BE4-59C1-F0E2-2982-B4989B75FDCC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794C4219-F6A1-C859-2072-D8DD78DA4C47}"/>
              </a:ext>
            </a:extLst>
          </p:cNvPr>
          <p:cNvSpPr/>
          <p:nvPr/>
        </p:nvSpPr>
        <p:spPr>
          <a:xfrm>
            <a:off x="4240231" y="2021011"/>
            <a:ext cx="91440" cy="14630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46CE0AF-A62A-CE76-2D7E-ED1B935EE973}"/>
              </a:ext>
            </a:extLst>
          </p:cNvPr>
          <p:cNvGrpSpPr/>
          <p:nvPr/>
        </p:nvGrpSpPr>
        <p:grpSpPr>
          <a:xfrm>
            <a:off x="1429066" y="2107454"/>
            <a:ext cx="2616855" cy="1290153"/>
            <a:chOff x="332936" y="4652338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5712C51-4E8C-D7D6-B024-2D8F12804BF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6A7C247-2BDE-3A73-87BE-5A1951AD48B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5222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10316</TotalTime>
  <Words>352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Four-Level Tiered Pyramid – Slide Template</vt:lpstr>
      <vt:lpstr>Four-Level Tiered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Four-Level Tiered Pyramid</dc:title>
  <dc:creator>PresentationGO.com</dc:creator>
  <dc:description>© Copyright PresentationGO.com - Do not distribute or sale without written permission.</dc:description>
  <cp:lastModifiedBy>Christophe Barroche</cp:lastModifiedBy>
  <cp:revision>67</cp:revision>
  <dcterms:created xsi:type="dcterms:W3CDTF">2014-11-26T05:14:11Z</dcterms:created>
  <dcterms:modified xsi:type="dcterms:W3CDTF">2025-07-11T01:00:41Z</dcterms:modified>
  <cp:category>Charts &amp; Diagrams</cp:category>
</cp:coreProperties>
</file>