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6" r:id="rId4"/>
    <p:sldId id="38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85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EFEAE-AF83-0769-2176-A5A5C51B8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6D17DC-9E7A-4D3F-3089-9D90DDC732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E9D5AC-9147-375C-E46E-A9B7F79B99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54A609-F0E0-40BA-4F2C-48DE8B65FB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361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E995F-E03B-C5D4-E35A-789992379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05D65D-0783-2925-675F-F60AAB8FFA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4C3716-3685-F183-2766-0059BD0734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B6473F-2743-98F3-0E54-A3D0539321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66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F1D4F-FEEE-A620-4A8E-69301BF41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DF91F-E143-F51A-69E4-E77BBE9DD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Two-Level Tiered Pyramid – Slide Template</a:t>
            </a:r>
            <a:endParaRPr lang="fr-FR" dirty="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E57933F0-F02A-BB5E-B525-4037148855E2}"/>
              </a:ext>
            </a:extLst>
          </p:cNvPr>
          <p:cNvSpPr/>
          <p:nvPr/>
        </p:nvSpPr>
        <p:spPr>
          <a:xfrm>
            <a:off x="4923473" y="1223409"/>
            <a:ext cx="2363493" cy="2071583"/>
          </a:xfrm>
          <a:custGeom>
            <a:avLst/>
            <a:gdLst>
              <a:gd name="connsiteX0" fmla="*/ 93171 w 2363493"/>
              <a:gd name="connsiteY0" fmla="*/ 2071584 h 2071583"/>
              <a:gd name="connsiteX1" fmla="*/ 2270565 w 2363493"/>
              <a:gd name="connsiteY1" fmla="*/ 2071584 h 2071583"/>
              <a:gd name="connsiteX2" fmla="*/ 2350939 w 2363493"/>
              <a:gd name="connsiteY2" fmla="*/ 1932203 h 2071583"/>
              <a:gd name="connsiteX3" fmla="*/ 1262121 w 2363493"/>
              <a:gd name="connsiteY3" fmla="*/ 46440 h 2071583"/>
              <a:gd name="connsiteX4" fmla="*/ 1101372 w 2363493"/>
              <a:gd name="connsiteY4" fmla="*/ 46440 h 2071583"/>
              <a:gd name="connsiteX5" fmla="*/ 12554 w 2363493"/>
              <a:gd name="connsiteY5" fmla="*/ 1932203 h 2071583"/>
              <a:gd name="connsiteX6" fmla="*/ 92928 w 2363493"/>
              <a:gd name="connsiteY6" fmla="*/ 2071584 h 207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3493" h="2071583">
                <a:moveTo>
                  <a:pt x="93171" y="2071584"/>
                </a:moveTo>
                <a:lnTo>
                  <a:pt x="2270565" y="2071584"/>
                </a:lnTo>
                <a:cubicBezTo>
                  <a:pt x="2341955" y="2071584"/>
                  <a:pt x="2386634" y="1994123"/>
                  <a:pt x="2350939" y="1932203"/>
                </a:cubicBezTo>
                <a:lnTo>
                  <a:pt x="1262121" y="46440"/>
                </a:lnTo>
                <a:cubicBezTo>
                  <a:pt x="1226426" y="-15480"/>
                  <a:pt x="1137067" y="-15480"/>
                  <a:pt x="1101372" y="46440"/>
                </a:cubicBezTo>
                <a:lnTo>
                  <a:pt x="12554" y="1932203"/>
                </a:lnTo>
                <a:cubicBezTo>
                  <a:pt x="-23141" y="1994123"/>
                  <a:pt x="21538" y="2071584"/>
                  <a:pt x="92928" y="2071584"/>
                </a:cubicBez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457200" rtlCol="0" anchor="b"/>
          <a:lstStyle/>
          <a:p>
            <a:pPr algn="ctr"/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C1D2775E-0CF3-D902-3B71-8A7F337F5A71}"/>
              </a:ext>
            </a:extLst>
          </p:cNvPr>
          <p:cNvSpPr/>
          <p:nvPr/>
        </p:nvSpPr>
        <p:spPr>
          <a:xfrm>
            <a:off x="3573134" y="3468125"/>
            <a:ext cx="5064898" cy="2166466"/>
          </a:xfrm>
          <a:custGeom>
            <a:avLst/>
            <a:gdLst>
              <a:gd name="connsiteX0" fmla="*/ 92686 w 5064898"/>
              <a:gd name="connsiteY0" fmla="*/ 2166467 h 2166466"/>
              <a:gd name="connsiteX1" fmla="*/ 4971971 w 5064898"/>
              <a:gd name="connsiteY1" fmla="*/ 2166467 h 2166466"/>
              <a:gd name="connsiteX2" fmla="*/ 5052345 w 5064898"/>
              <a:gd name="connsiteY2" fmla="*/ 2027087 h 2166466"/>
              <a:gd name="connsiteX3" fmla="*/ 3908892 w 5064898"/>
              <a:gd name="connsiteY3" fmla="*/ 46379 h 2166466"/>
              <a:gd name="connsiteX4" fmla="*/ 3828517 w 5064898"/>
              <a:gd name="connsiteY4" fmla="*/ 0 h 2166466"/>
              <a:gd name="connsiteX5" fmla="*/ 1236382 w 5064898"/>
              <a:gd name="connsiteY5" fmla="*/ 0 h 2166466"/>
              <a:gd name="connsiteX6" fmla="*/ 1156007 w 5064898"/>
              <a:gd name="connsiteY6" fmla="*/ 46379 h 2166466"/>
              <a:gd name="connsiteX7" fmla="*/ 12554 w 5064898"/>
              <a:gd name="connsiteY7" fmla="*/ 2027087 h 2166466"/>
              <a:gd name="connsiteX8" fmla="*/ 92928 w 5064898"/>
              <a:gd name="connsiteY8" fmla="*/ 2166467 h 216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4898" h="2166466">
                <a:moveTo>
                  <a:pt x="92686" y="2166467"/>
                </a:moveTo>
                <a:lnTo>
                  <a:pt x="4971971" y="2166467"/>
                </a:lnTo>
                <a:cubicBezTo>
                  <a:pt x="5043361" y="2166467"/>
                  <a:pt x="5088040" y="2089006"/>
                  <a:pt x="5052345" y="2027087"/>
                </a:cubicBezTo>
                <a:lnTo>
                  <a:pt x="3908892" y="46379"/>
                </a:lnTo>
                <a:cubicBezTo>
                  <a:pt x="3892380" y="17726"/>
                  <a:pt x="3861541" y="0"/>
                  <a:pt x="3828517" y="0"/>
                </a:cubicBezTo>
                <a:lnTo>
                  <a:pt x="1236382" y="0"/>
                </a:lnTo>
                <a:cubicBezTo>
                  <a:pt x="1203115" y="0"/>
                  <a:pt x="1172520" y="17726"/>
                  <a:pt x="1156007" y="46379"/>
                </a:cubicBezTo>
                <a:lnTo>
                  <a:pt x="12554" y="2027087"/>
                </a:lnTo>
                <a:cubicBezTo>
                  <a:pt x="-23141" y="2089006"/>
                  <a:pt x="21539" y="2166467"/>
                  <a:pt x="92928" y="2166467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lang="fr-FR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B19F4C7-2000-D4D1-93C9-B11B38FAAF86}"/>
              </a:ext>
            </a:extLst>
          </p:cNvPr>
          <p:cNvSpPr/>
          <p:nvPr/>
        </p:nvSpPr>
        <p:spPr>
          <a:xfrm>
            <a:off x="6197772" y="1290939"/>
            <a:ext cx="1089194" cy="2004054"/>
          </a:xfrm>
          <a:custGeom>
            <a:avLst/>
            <a:gdLst>
              <a:gd name="connsiteX0" fmla="*/ 0 w 1089194"/>
              <a:gd name="connsiteY0" fmla="*/ 0 h 2004054"/>
              <a:gd name="connsiteX1" fmla="*/ 1076640 w 1089194"/>
              <a:gd name="connsiteY1" fmla="*/ 1864673 h 2004054"/>
              <a:gd name="connsiteX2" fmla="*/ 996266 w 1089194"/>
              <a:gd name="connsiteY2" fmla="*/ 2004054 h 2004054"/>
              <a:gd name="connsiteX3" fmla="*/ 900473 w 1089194"/>
              <a:gd name="connsiteY3" fmla="*/ 2004054 h 2004054"/>
              <a:gd name="connsiteX4" fmla="*/ 0 w 1089194"/>
              <a:gd name="connsiteY4" fmla="*/ 0 h 200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9194" h="2004054">
                <a:moveTo>
                  <a:pt x="0" y="0"/>
                </a:moveTo>
                <a:lnTo>
                  <a:pt x="1076640" y="1864673"/>
                </a:lnTo>
                <a:cubicBezTo>
                  <a:pt x="1112335" y="1926593"/>
                  <a:pt x="1067656" y="2004054"/>
                  <a:pt x="996266" y="2004054"/>
                </a:cubicBezTo>
                <a:lnTo>
                  <a:pt x="900473" y="2004054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01F5211-76BB-7BBF-CD90-9D38D41C441A}"/>
              </a:ext>
            </a:extLst>
          </p:cNvPr>
          <p:cNvSpPr/>
          <p:nvPr/>
        </p:nvSpPr>
        <p:spPr>
          <a:xfrm>
            <a:off x="4923473" y="1290947"/>
            <a:ext cx="1089191" cy="2004046"/>
          </a:xfrm>
          <a:custGeom>
            <a:avLst/>
            <a:gdLst>
              <a:gd name="connsiteX0" fmla="*/ 1089191 w 1089191"/>
              <a:gd name="connsiteY0" fmla="*/ 0 h 2004046"/>
              <a:gd name="connsiteX1" fmla="*/ 188722 w 1089191"/>
              <a:gd name="connsiteY1" fmla="*/ 2004046 h 2004046"/>
              <a:gd name="connsiteX2" fmla="*/ 93172 w 1089191"/>
              <a:gd name="connsiteY2" fmla="*/ 2004046 h 2004046"/>
              <a:gd name="connsiteX3" fmla="*/ 92929 w 1089191"/>
              <a:gd name="connsiteY3" fmla="*/ 2004046 h 2004046"/>
              <a:gd name="connsiteX4" fmla="*/ 12555 w 1089191"/>
              <a:gd name="connsiteY4" fmla="*/ 1864665 h 2004046"/>
              <a:gd name="connsiteX5" fmla="*/ 1089191 w 1089191"/>
              <a:gd name="connsiteY5" fmla="*/ 0 h 200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9191" h="2004046">
                <a:moveTo>
                  <a:pt x="1089191" y="0"/>
                </a:moveTo>
                <a:lnTo>
                  <a:pt x="188722" y="2004046"/>
                </a:lnTo>
                <a:lnTo>
                  <a:pt x="93172" y="2004046"/>
                </a:lnTo>
                <a:lnTo>
                  <a:pt x="92929" y="2004046"/>
                </a:lnTo>
                <a:cubicBezTo>
                  <a:pt x="21539" y="2004046"/>
                  <a:pt x="-23140" y="1926585"/>
                  <a:pt x="12555" y="1864665"/>
                </a:cubicBezTo>
                <a:lnTo>
                  <a:pt x="1089191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B0CDD13-8928-7D7E-33D7-7DB221CE2988}"/>
              </a:ext>
            </a:extLst>
          </p:cNvPr>
          <p:cNvSpPr/>
          <p:nvPr/>
        </p:nvSpPr>
        <p:spPr>
          <a:xfrm>
            <a:off x="3573135" y="3468125"/>
            <a:ext cx="1461267" cy="2166467"/>
          </a:xfrm>
          <a:custGeom>
            <a:avLst/>
            <a:gdLst>
              <a:gd name="connsiteX0" fmla="*/ 1236382 w 1461267"/>
              <a:gd name="connsiteY0" fmla="*/ 0 h 2166467"/>
              <a:gd name="connsiteX1" fmla="*/ 1461267 w 1461267"/>
              <a:gd name="connsiteY1" fmla="*/ 0 h 2166467"/>
              <a:gd name="connsiteX2" fmla="*/ 487817 w 1461267"/>
              <a:gd name="connsiteY2" fmla="*/ 2166467 h 2166467"/>
              <a:gd name="connsiteX3" fmla="*/ 92928 w 1461267"/>
              <a:gd name="connsiteY3" fmla="*/ 2166467 h 2166467"/>
              <a:gd name="connsiteX4" fmla="*/ 12554 w 1461267"/>
              <a:gd name="connsiteY4" fmla="*/ 2027087 h 2166467"/>
              <a:gd name="connsiteX5" fmla="*/ 1156007 w 1461267"/>
              <a:gd name="connsiteY5" fmla="*/ 46379 h 2166467"/>
              <a:gd name="connsiteX6" fmla="*/ 1236382 w 1461267"/>
              <a:gd name="connsiteY6" fmla="*/ 0 h 21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1267" h="2166467">
                <a:moveTo>
                  <a:pt x="1236382" y="0"/>
                </a:moveTo>
                <a:lnTo>
                  <a:pt x="1461267" y="0"/>
                </a:lnTo>
                <a:lnTo>
                  <a:pt x="487817" y="2166467"/>
                </a:lnTo>
                <a:lnTo>
                  <a:pt x="92928" y="2166467"/>
                </a:lnTo>
                <a:cubicBezTo>
                  <a:pt x="21539" y="2166467"/>
                  <a:pt x="-23141" y="2089006"/>
                  <a:pt x="12554" y="2027087"/>
                </a:cubicBezTo>
                <a:lnTo>
                  <a:pt x="1156007" y="46379"/>
                </a:lnTo>
                <a:cubicBezTo>
                  <a:pt x="1172520" y="17726"/>
                  <a:pt x="1203115" y="0"/>
                  <a:pt x="1236382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B9D346A-9564-7C8E-BD49-192504DBBE9E}"/>
              </a:ext>
            </a:extLst>
          </p:cNvPr>
          <p:cNvSpPr/>
          <p:nvPr/>
        </p:nvSpPr>
        <p:spPr>
          <a:xfrm>
            <a:off x="7176039" y="3468125"/>
            <a:ext cx="1461995" cy="2166467"/>
          </a:xfrm>
          <a:custGeom>
            <a:avLst/>
            <a:gdLst>
              <a:gd name="connsiteX0" fmla="*/ 0 w 1461995"/>
              <a:gd name="connsiteY0" fmla="*/ 0 h 2166467"/>
              <a:gd name="connsiteX1" fmla="*/ 225613 w 1461995"/>
              <a:gd name="connsiteY1" fmla="*/ 0 h 2166467"/>
              <a:gd name="connsiteX2" fmla="*/ 305988 w 1461995"/>
              <a:gd name="connsiteY2" fmla="*/ 46379 h 2166467"/>
              <a:gd name="connsiteX3" fmla="*/ 1449441 w 1461995"/>
              <a:gd name="connsiteY3" fmla="*/ 2027087 h 2166467"/>
              <a:gd name="connsiteX4" fmla="*/ 1369067 w 1461995"/>
              <a:gd name="connsiteY4" fmla="*/ 2166467 h 2166467"/>
              <a:gd name="connsiteX5" fmla="*/ 973449 w 1461995"/>
              <a:gd name="connsiteY5" fmla="*/ 2166467 h 2166467"/>
              <a:gd name="connsiteX6" fmla="*/ 0 w 1461995"/>
              <a:gd name="connsiteY6" fmla="*/ 0 h 21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1995" h="2166467">
                <a:moveTo>
                  <a:pt x="0" y="0"/>
                </a:moveTo>
                <a:lnTo>
                  <a:pt x="225613" y="0"/>
                </a:lnTo>
                <a:cubicBezTo>
                  <a:pt x="258637" y="0"/>
                  <a:pt x="289476" y="17726"/>
                  <a:pt x="305988" y="46379"/>
                </a:cubicBezTo>
                <a:lnTo>
                  <a:pt x="1449441" y="2027087"/>
                </a:lnTo>
                <a:cubicBezTo>
                  <a:pt x="1485136" y="2089006"/>
                  <a:pt x="1440457" y="2166467"/>
                  <a:pt x="1369067" y="2166467"/>
                </a:cubicBezTo>
                <a:lnTo>
                  <a:pt x="973449" y="2166467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C03796D-A8C6-6A66-94DF-B295808E479C}"/>
              </a:ext>
            </a:extLst>
          </p:cNvPr>
          <p:cNvSpPr/>
          <p:nvPr/>
        </p:nvSpPr>
        <p:spPr>
          <a:xfrm>
            <a:off x="5034402" y="3294993"/>
            <a:ext cx="2141637" cy="173132"/>
          </a:xfrm>
          <a:custGeom>
            <a:avLst/>
            <a:gdLst>
              <a:gd name="connsiteX0" fmla="*/ 77793 w 2141637"/>
              <a:gd name="connsiteY0" fmla="*/ 0 h 173132"/>
              <a:gd name="connsiteX1" fmla="*/ 2063844 w 2141637"/>
              <a:gd name="connsiteY1" fmla="*/ 0 h 173132"/>
              <a:gd name="connsiteX2" fmla="*/ 2141637 w 2141637"/>
              <a:gd name="connsiteY2" fmla="*/ 173132 h 173132"/>
              <a:gd name="connsiteX3" fmla="*/ 0 w 2141637"/>
              <a:gd name="connsiteY3" fmla="*/ 173132 h 173132"/>
              <a:gd name="connsiteX4" fmla="*/ 77793 w 2141637"/>
              <a:gd name="connsiteY4" fmla="*/ 0 h 17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1637" h="173132">
                <a:moveTo>
                  <a:pt x="77793" y="0"/>
                </a:moveTo>
                <a:lnTo>
                  <a:pt x="2063844" y="0"/>
                </a:lnTo>
                <a:lnTo>
                  <a:pt x="2141637" y="173132"/>
                </a:lnTo>
                <a:lnTo>
                  <a:pt x="0" y="173132"/>
                </a:lnTo>
                <a:lnTo>
                  <a:pt x="7779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D013013-3DE0-A94D-04E8-1E1AD67A0ECD}"/>
              </a:ext>
            </a:extLst>
          </p:cNvPr>
          <p:cNvSpPr/>
          <p:nvPr/>
        </p:nvSpPr>
        <p:spPr>
          <a:xfrm>
            <a:off x="3178697" y="3878131"/>
            <a:ext cx="91440" cy="14630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B875427-537A-9D8B-2753-FE40BF186A57}"/>
              </a:ext>
            </a:extLst>
          </p:cNvPr>
          <p:cNvGrpSpPr/>
          <p:nvPr/>
        </p:nvGrpSpPr>
        <p:grpSpPr>
          <a:xfrm>
            <a:off x="367532" y="3964574"/>
            <a:ext cx="2616855" cy="1290153"/>
            <a:chOff x="332936" y="4652338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F893FC2-22F7-795C-AB2D-27A271A0E53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A5EBA0E-7196-27F4-99CF-DA2F9272232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7215504B-700A-4AB3-8177-72D18EAD64D4}"/>
              </a:ext>
            </a:extLst>
          </p:cNvPr>
          <p:cNvSpPr/>
          <p:nvPr/>
        </p:nvSpPr>
        <p:spPr>
          <a:xfrm>
            <a:off x="7907036" y="1453811"/>
            <a:ext cx="91440" cy="1463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DC1BD2A-7EA8-9CCC-5D5C-864CB6F8DFF5}"/>
              </a:ext>
            </a:extLst>
          </p:cNvPr>
          <p:cNvGrpSpPr/>
          <p:nvPr/>
        </p:nvGrpSpPr>
        <p:grpSpPr>
          <a:xfrm>
            <a:off x="8192786" y="1540254"/>
            <a:ext cx="2616855" cy="1290153"/>
            <a:chOff x="8921977" y="4652338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703A776-C0DD-F97E-FA72-FCDDA85E3AF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9CEB769-6C9B-2CCB-91DB-01E5FE4475D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906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858B1-5F81-F036-4326-EB923F596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4AF84C-94AD-D6D7-0DCF-5F146D05C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Two-Level Tiered Pyramid – Slide Template</a:t>
            </a:r>
            <a:endParaRPr lang="fr-FR" dirty="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30770EA7-6A35-E241-ACFD-20D472EA04F1}"/>
              </a:ext>
            </a:extLst>
          </p:cNvPr>
          <p:cNvSpPr/>
          <p:nvPr/>
        </p:nvSpPr>
        <p:spPr>
          <a:xfrm>
            <a:off x="4923473" y="1223409"/>
            <a:ext cx="2363493" cy="2071583"/>
          </a:xfrm>
          <a:custGeom>
            <a:avLst/>
            <a:gdLst>
              <a:gd name="connsiteX0" fmla="*/ 93171 w 2363493"/>
              <a:gd name="connsiteY0" fmla="*/ 2071584 h 2071583"/>
              <a:gd name="connsiteX1" fmla="*/ 2270565 w 2363493"/>
              <a:gd name="connsiteY1" fmla="*/ 2071584 h 2071583"/>
              <a:gd name="connsiteX2" fmla="*/ 2350939 w 2363493"/>
              <a:gd name="connsiteY2" fmla="*/ 1932203 h 2071583"/>
              <a:gd name="connsiteX3" fmla="*/ 1262121 w 2363493"/>
              <a:gd name="connsiteY3" fmla="*/ 46440 h 2071583"/>
              <a:gd name="connsiteX4" fmla="*/ 1101372 w 2363493"/>
              <a:gd name="connsiteY4" fmla="*/ 46440 h 2071583"/>
              <a:gd name="connsiteX5" fmla="*/ 12554 w 2363493"/>
              <a:gd name="connsiteY5" fmla="*/ 1932203 h 2071583"/>
              <a:gd name="connsiteX6" fmla="*/ 92928 w 2363493"/>
              <a:gd name="connsiteY6" fmla="*/ 2071584 h 207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3493" h="2071583">
                <a:moveTo>
                  <a:pt x="93171" y="2071584"/>
                </a:moveTo>
                <a:lnTo>
                  <a:pt x="2270565" y="2071584"/>
                </a:lnTo>
                <a:cubicBezTo>
                  <a:pt x="2341955" y="2071584"/>
                  <a:pt x="2386634" y="1994123"/>
                  <a:pt x="2350939" y="1932203"/>
                </a:cubicBezTo>
                <a:lnTo>
                  <a:pt x="1262121" y="46440"/>
                </a:lnTo>
                <a:cubicBezTo>
                  <a:pt x="1226426" y="-15480"/>
                  <a:pt x="1137067" y="-15480"/>
                  <a:pt x="1101372" y="46440"/>
                </a:cubicBezTo>
                <a:lnTo>
                  <a:pt x="12554" y="1932203"/>
                </a:lnTo>
                <a:cubicBezTo>
                  <a:pt x="-23141" y="1994123"/>
                  <a:pt x="21538" y="2071584"/>
                  <a:pt x="92928" y="2071584"/>
                </a:cubicBez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457200" rtlCol="0" anchor="b"/>
          <a:lstStyle/>
          <a:p>
            <a:pPr algn="ctr"/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FF0E412E-B459-D814-68ED-778A4F166E4E}"/>
              </a:ext>
            </a:extLst>
          </p:cNvPr>
          <p:cNvSpPr/>
          <p:nvPr/>
        </p:nvSpPr>
        <p:spPr>
          <a:xfrm>
            <a:off x="3573134" y="3468125"/>
            <a:ext cx="5064898" cy="2166466"/>
          </a:xfrm>
          <a:custGeom>
            <a:avLst/>
            <a:gdLst>
              <a:gd name="connsiteX0" fmla="*/ 92686 w 5064898"/>
              <a:gd name="connsiteY0" fmla="*/ 2166467 h 2166466"/>
              <a:gd name="connsiteX1" fmla="*/ 4971971 w 5064898"/>
              <a:gd name="connsiteY1" fmla="*/ 2166467 h 2166466"/>
              <a:gd name="connsiteX2" fmla="*/ 5052345 w 5064898"/>
              <a:gd name="connsiteY2" fmla="*/ 2027087 h 2166466"/>
              <a:gd name="connsiteX3" fmla="*/ 3908892 w 5064898"/>
              <a:gd name="connsiteY3" fmla="*/ 46379 h 2166466"/>
              <a:gd name="connsiteX4" fmla="*/ 3828517 w 5064898"/>
              <a:gd name="connsiteY4" fmla="*/ 0 h 2166466"/>
              <a:gd name="connsiteX5" fmla="*/ 1236382 w 5064898"/>
              <a:gd name="connsiteY5" fmla="*/ 0 h 2166466"/>
              <a:gd name="connsiteX6" fmla="*/ 1156007 w 5064898"/>
              <a:gd name="connsiteY6" fmla="*/ 46379 h 2166466"/>
              <a:gd name="connsiteX7" fmla="*/ 12554 w 5064898"/>
              <a:gd name="connsiteY7" fmla="*/ 2027087 h 2166466"/>
              <a:gd name="connsiteX8" fmla="*/ 92928 w 5064898"/>
              <a:gd name="connsiteY8" fmla="*/ 2166467 h 216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4898" h="2166466">
                <a:moveTo>
                  <a:pt x="92686" y="2166467"/>
                </a:moveTo>
                <a:lnTo>
                  <a:pt x="4971971" y="2166467"/>
                </a:lnTo>
                <a:cubicBezTo>
                  <a:pt x="5043361" y="2166467"/>
                  <a:pt x="5088040" y="2089006"/>
                  <a:pt x="5052345" y="2027087"/>
                </a:cubicBezTo>
                <a:lnTo>
                  <a:pt x="3908892" y="46379"/>
                </a:lnTo>
                <a:cubicBezTo>
                  <a:pt x="3892380" y="17726"/>
                  <a:pt x="3861541" y="0"/>
                  <a:pt x="3828517" y="0"/>
                </a:cubicBezTo>
                <a:lnTo>
                  <a:pt x="1236382" y="0"/>
                </a:lnTo>
                <a:cubicBezTo>
                  <a:pt x="1203115" y="0"/>
                  <a:pt x="1172520" y="17726"/>
                  <a:pt x="1156007" y="46379"/>
                </a:cubicBezTo>
                <a:lnTo>
                  <a:pt x="12554" y="2027087"/>
                </a:lnTo>
                <a:cubicBezTo>
                  <a:pt x="-23141" y="2089006"/>
                  <a:pt x="21539" y="2166467"/>
                  <a:pt x="92928" y="2166467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lang="fr-FR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E64FEC6-DBD1-27B4-D4BC-7762AF34BE79}"/>
              </a:ext>
            </a:extLst>
          </p:cNvPr>
          <p:cNvSpPr/>
          <p:nvPr/>
        </p:nvSpPr>
        <p:spPr>
          <a:xfrm>
            <a:off x="6197772" y="1290939"/>
            <a:ext cx="1089194" cy="2004054"/>
          </a:xfrm>
          <a:custGeom>
            <a:avLst/>
            <a:gdLst>
              <a:gd name="connsiteX0" fmla="*/ 0 w 1089194"/>
              <a:gd name="connsiteY0" fmla="*/ 0 h 2004054"/>
              <a:gd name="connsiteX1" fmla="*/ 1076640 w 1089194"/>
              <a:gd name="connsiteY1" fmla="*/ 1864673 h 2004054"/>
              <a:gd name="connsiteX2" fmla="*/ 996266 w 1089194"/>
              <a:gd name="connsiteY2" fmla="*/ 2004054 h 2004054"/>
              <a:gd name="connsiteX3" fmla="*/ 900473 w 1089194"/>
              <a:gd name="connsiteY3" fmla="*/ 2004054 h 2004054"/>
              <a:gd name="connsiteX4" fmla="*/ 0 w 1089194"/>
              <a:gd name="connsiteY4" fmla="*/ 0 h 200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9194" h="2004054">
                <a:moveTo>
                  <a:pt x="0" y="0"/>
                </a:moveTo>
                <a:lnTo>
                  <a:pt x="1076640" y="1864673"/>
                </a:lnTo>
                <a:cubicBezTo>
                  <a:pt x="1112335" y="1926593"/>
                  <a:pt x="1067656" y="2004054"/>
                  <a:pt x="996266" y="2004054"/>
                </a:cubicBezTo>
                <a:lnTo>
                  <a:pt x="900473" y="2004054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0A88A77-28AF-6E96-0DE9-4EE48232B91E}"/>
              </a:ext>
            </a:extLst>
          </p:cNvPr>
          <p:cNvSpPr/>
          <p:nvPr/>
        </p:nvSpPr>
        <p:spPr>
          <a:xfrm>
            <a:off x="4923473" y="1290947"/>
            <a:ext cx="1089191" cy="2004046"/>
          </a:xfrm>
          <a:custGeom>
            <a:avLst/>
            <a:gdLst>
              <a:gd name="connsiteX0" fmla="*/ 1089191 w 1089191"/>
              <a:gd name="connsiteY0" fmla="*/ 0 h 2004046"/>
              <a:gd name="connsiteX1" fmla="*/ 188722 w 1089191"/>
              <a:gd name="connsiteY1" fmla="*/ 2004046 h 2004046"/>
              <a:gd name="connsiteX2" fmla="*/ 93172 w 1089191"/>
              <a:gd name="connsiteY2" fmla="*/ 2004046 h 2004046"/>
              <a:gd name="connsiteX3" fmla="*/ 92929 w 1089191"/>
              <a:gd name="connsiteY3" fmla="*/ 2004046 h 2004046"/>
              <a:gd name="connsiteX4" fmla="*/ 12555 w 1089191"/>
              <a:gd name="connsiteY4" fmla="*/ 1864665 h 2004046"/>
              <a:gd name="connsiteX5" fmla="*/ 1089191 w 1089191"/>
              <a:gd name="connsiteY5" fmla="*/ 0 h 200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9191" h="2004046">
                <a:moveTo>
                  <a:pt x="1089191" y="0"/>
                </a:moveTo>
                <a:lnTo>
                  <a:pt x="188722" y="2004046"/>
                </a:lnTo>
                <a:lnTo>
                  <a:pt x="93172" y="2004046"/>
                </a:lnTo>
                <a:lnTo>
                  <a:pt x="92929" y="2004046"/>
                </a:lnTo>
                <a:cubicBezTo>
                  <a:pt x="21539" y="2004046"/>
                  <a:pt x="-23140" y="1926585"/>
                  <a:pt x="12555" y="1864665"/>
                </a:cubicBezTo>
                <a:lnTo>
                  <a:pt x="1089191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494CD2A-2FCF-4590-E0D2-2D8C715D760D}"/>
              </a:ext>
            </a:extLst>
          </p:cNvPr>
          <p:cNvSpPr/>
          <p:nvPr/>
        </p:nvSpPr>
        <p:spPr>
          <a:xfrm>
            <a:off x="3573135" y="3468125"/>
            <a:ext cx="1461267" cy="2166467"/>
          </a:xfrm>
          <a:custGeom>
            <a:avLst/>
            <a:gdLst>
              <a:gd name="connsiteX0" fmla="*/ 1236382 w 1461267"/>
              <a:gd name="connsiteY0" fmla="*/ 0 h 2166467"/>
              <a:gd name="connsiteX1" fmla="*/ 1461267 w 1461267"/>
              <a:gd name="connsiteY1" fmla="*/ 0 h 2166467"/>
              <a:gd name="connsiteX2" fmla="*/ 487817 w 1461267"/>
              <a:gd name="connsiteY2" fmla="*/ 2166467 h 2166467"/>
              <a:gd name="connsiteX3" fmla="*/ 92928 w 1461267"/>
              <a:gd name="connsiteY3" fmla="*/ 2166467 h 2166467"/>
              <a:gd name="connsiteX4" fmla="*/ 12554 w 1461267"/>
              <a:gd name="connsiteY4" fmla="*/ 2027087 h 2166467"/>
              <a:gd name="connsiteX5" fmla="*/ 1156007 w 1461267"/>
              <a:gd name="connsiteY5" fmla="*/ 46379 h 2166467"/>
              <a:gd name="connsiteX6" fmla="*/ 1236382 w 1461267"/>
              <a:gd name="connsiteY6" fmla="*/ 0 h 21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1267" h="2166467">
                <a:moveTo>
                  <a:pt x="1236382" y="0"/>
                </a:moveTo>
                <a:lnTo>
                  <a:pt x="1461267" y="0"/>
                </a:lnTo>
                <a:lnTo>
                  <a:pt x="487817" y="2166467"/>
                </a:lnTo>
                <a:lnTo>
                  <a:pt x="92928" y="2166467"/>
                </a:lnTo>
                <a:cubicBezTo>
                  <a:pt x="21539" y="2166467"/>
                  <a:pt x="-23141" y="2089006"/>
                  <a:pt x="12554" y="2027087"/>
                </a:cubicBezTo>
                <a:lnTo>
                  <a:pt x="1156007" y="46379"/>
                </a:lnTo>
                <a:cubicBezTo>
                  <a:pt x="1172520" y="17726"/>
                  <a:pt x="1203115" y="0"/>
                  <a:pt x="1236382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803BC51-6EDC-418A-8AA2-C7C101A99728}"/>
              </a:ext>
            </a:extLst>
          </p:cNvPr>
          <p:cNvSpPr/>
          <p:nvPr/>
        </p:nvSpPr>
        <p:spPr>
          <a:xfrm>
            <a:off x="7176039" y="3468125"/>
            <a:ext cx="1461995" cy="2166467"/>
          </a:xfrm>
          <a:custGeom>
            <a:avLst/>
            <a:gdLst>
              <a:gd name="connsiteX0" fmla="*/ 0 w 1461995"/>
              <a:gd name="connsiteY0" fmla="*/ 0 h 2166467"/>
              <a:gd name="connsiteX1" fmla="*/ 225613 w 1461995"/>
              <a:gd name="connsiteY1" fmla="*/ 0 h 2166467"/>
              <a:gd name="connsiteX2" fmla="*/ 305988 w 1461995"/>
              <a:gd name="connsiteY2" fmla="*/ 46379 h 2166467"/>
              <a:gd name="connsiteX3" fmla="*/ 1449441 w 1461995"/>
              <a:gd name="connsiteY3" fmla="*/ 2027087 h 2166467"/>
              <a:gd name="connsiteX4" fmla="*/ 1369067 w 1461995"/>
              <a:gd name="connsiteY4" fmla="*/ 2166467 h 2166467"/>
              <a:gd name="connsiteX5" fmla="*/ 973449 w 1461995"/>
              <a:gd name="connsiteY5" fmla="*/ 2166467 h 2166467"/>
              <a:gd name="connsiteX6" fmla="*/ 0 w 1461995"/>
              <a:gd name="connsiteY6" fmla="*/ 0 h 21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1995" h="2166467">
                <a:moveTo>
                  <a:pt x="0" y="0"/>
                </a:moveTo>
                <a:lnTo>
                  <a:pt x="225613" y="0"/>
                </a:lnTo>
                <a:cubicBezTo>
                  <a:pt x="258637" y="0"/>
                  <a:pt x="289476" y="17726"/>
                  <a:pt x="305988" y="46379"/>
                </a:cubicBezTo>
                <a:lnTo>
                  <a:pt x="1449441" y="2027087"/>
                </a:lnTo>
                <a:cubicBezTo>
                  <a:pt x="1485136" y="2089006"/>
                  <a:pt x="1440457" y="2166467"/>
                  <a:pt x="1369067" y="2166467"/>
                </a:cubicBezTo>
                <a:lnTo>
                  <a:pt x="973449" y="2166467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9A946E5-60BE-0E54-F114-0B3FCDA2D21D}"/>
              </a:ext>
            </a:extLst>
          </p:cNvPr>
          <p:cNvSpPr/>
          <p:nvPr/>
        </p:nvSpPr>
        <p:spPr>
          <a:xfrm>
            <a:off x="5034402" y="3294993"/>
            <a:ext cx="2141637" cy="173132"/>
          </a:xfrm>
          <a:custGeom>
            <a:avLst/>
            <a:gdLst>
              <a:gd name="connsiteX0" fmla="*/ 77793 w 2141637"/>
              <a:gd name="connsiteY0" fmla="*/ 0 h 173132"/>
              <a:gd name="connsiteX1" fmla="*/ 2063844 w 2141637"/>
              <a:gd name="connsiteY1" fmla="*/ 0 h 173132"/>
              <a:gd name="connsiteX2" fmla="*/ 2141637 w 2141637"/>
              <a:gd name="connsiteY2" fmla="*/ 173132 h 173132"/>
              <a:gd name="connsiteX3" fmla="*/ 0 w 2141637"/>
              <a:gd name="connsiteY3" fmla="*/ 173132 h 173132"/>
              <a:gd name="connsiteX4" fmla="*/ 77793 w 2141637"/>
              <a:gd name="connsiteY4" fmla="*/ 0 h 17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1637" h="173132">
                <a:moveTo>
                  <a:pt x="77793" y="0"/>
                </a:moveTo>
                <a:lnTo>
                  <a:pt x="2063844" y="0"/>
                </a:lnTo>
                <a:lnTo>
                  <a:pt x="2141637" y="173132"/>
                </a:lnTo>
                <a:lnTo>
                  <a:pt x="0" y="173132"/>
                </a:lnTo>
                <a:lnTo>
                  <a:pt x="7779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0CDEDE-21B3-F514-C474-DCBCC5518B28}"/>
              </a:ext>
            </a:extLst>
          </p:cNvPr>
          <p:cNvSpPr/>
          <p:nvPr/>
        </p:nvSpPr>
        <p:spPr>
          <a:xfrm>
            <a:off x="3178697" y="3878131"/>
            <a:ext cx="91440" cy="14630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701B808-7C33-2172-E827-E9755CE783F6}"/>
              </a:ext>
            </a:extLst>
          </p:cNvPr>
          <p:cNvGrpSpPr/>
          <p:nvPr/>
        </p:nvGrpSpPr>
        <p:grpSpPr>
          <a:xfrm>
            <a:off x="367532" y="3964574"/>
            <a:ext cx="2616855" cy="1290153"/>
            <a:chOff x="332936" y="4652338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85CBB19-3C76-B40A-0A79-A71336FEAB8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13A88E0-10DE-4D76-1923-877EA02D81C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E8FE5F45-2928-9094-DDD6-4523E25DE646}"/>
              </a:ext>
            </a:extLst>
          </p:cNvPr>
          <p:cNvSpPr/>
          <p:nvPr/>
        </p:nvSpPr>
        <p:spPr>
          <a:xfrm>
            <a:off x="7907036" y="1453811"/>
            <a:ext cx="91440" cy="1463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4ACBEC8-4688-5056-B5F5-4A418C144463}"/>
              </a:ext>
            </a:extLst>
          </p:cNvPr>
          <p:cNvGrpSpPr/>
          <p:nvPr/>
        </p:nvGrpSpPr>
        <p:grpSpPr>
          <a:xfrm>
            <a:off x="8192786" y="1540254"/>
            <a:ext cx="2616855" cy="1290153"/>
            <a:chOff x="8921977" y="4652338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CE77AA2-B723-7746-FC5C-07D0B4A88AC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A8BABC0-03D4-8C09-65F7-CC1E671391E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7728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10316</TotalTime>
  <Words>212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Two-Level Tiered Pyramid – Slide Template</vt:lpstr>
      <vt:lpstr>Two-Level Tiered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Two-Level Tiered Pyramid</dc:title>
  <dc:creator>PresentationGO.com</dc:creator>
  <dc:description>© Copyright PresentationGO.com - Do not distribute or sale without written permission.</dc:description>
  <cp:lastModifiedBy>Christophe Barroche</cp:lastModifiedBy>
  <cp:revision>67</cp:revision>
  <dcterms:created xsi:type="dcterms:W3CDTF">2014-11-26T05:14:11Z</dcterms:created>
  <dcterms:modified xsi:type="dcterms:W3CDTF">2025-07-11T00:59:18Z</dcterms:modified>
  <cp:category>Charts &amp; Diagrams</cp:category>
</cp:coreProperties>
</file>