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1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76" d="100"/>
          <a:sy n="76" d="100"/>
        </p:scale>
        <p:origin x="1452" y="2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CA0EC-2863-D856-8B22-1DA69721B0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5C76F6-D2FA-4B7C-F292-BCC2467193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8A1D9E-461E-9F68-4619-7ACCFB6EB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F13201-B4DF-DD65-CFDC-05DAA282B2D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029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B33460-2490-78D8-45D8-EB2CF7D00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930E064-8820-4DF1-D68B-B204A46E9F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7EEA90-A572-27F5-0386-4D394B619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12CC8E-8333-70AB-808E-3CAF30572B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845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9F245-406D-CCEB-184A-E7FE2E32B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169F-8FFA-C831-9ECD-8B47075F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Zigzag Progress Flow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3B48DD-7453-81E5-679B-EBE2FACF6892}"/>
              </a:ext>
            </a:extLst>
          </p:cNvPr>
          <p:cNvGrpSpPr/>
          <p:nvPr/>
        </p:nvGrpSpPr>
        <p:grpSpPr>
          <a:xfrm>
            <a:off x="1207145" y="1897635"/>
            <a:ext cx="1775080" cy="1775080"/>
            <a:chOff x="748074" y="2359415"/>
            <a:chExt cx="2139170" cy="213917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ECD87C8A-3822-85EA-92CF-C2B9B0256A91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B7B4A2A3-3F5C-B3B2-B795-977DD3C5AEB6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10811881"/>
                <a:gd name="adj2" fmla="val 3056466"/>
              </a:avLst>
            </a:prstGeom>
            <a:ln w="57150" cap="rnd">
              <a:solidFill>
                <a:srgbClr val="404040">
                  <a:alpha val="10196"/>
                </a:srgb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98042949-6025-32DC-ECF6-D8EF0616EFD5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02073D9-2978-E824-A6F7-1D06F559C8ED}"/>
              </a:ext>
            </a:extLst>
          </p:cNvPr>
          <p:cNvGrpSpPr/>
          <p:nvPr/>
        </p:nvGrpSpPr>
        <p:grpSpPr>
          <a:xfrm>
            <a:off x="2198071" y="3348320"/>
            <a:ext cx="1775080" cy="1775080"/>
            <a:chOff x="2887244" y="2359415"/>
            <a:chExt cx="2139170" cy="213917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A9CBAE3E-85BD-72B4-1A8E-9D2FC00EE568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1FD346F9-1B2F-5459-95D7-44FD9E450D0C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18253836"/>
                <a:gd name="adj2" fmla="val 13796848"/>
              </a:avLst>
            </a:prstGeom>
            <a:ln w="57150" cap="rnd">
              <a:solidFill>
                <a:srgbClr val="404040">
                  <a:alpha val="20000"/>
                </a:srgb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33298F0-2E47-ADC3-3CF3-2EF1E29EA298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43CBC5-47E9-85E9-1286-DC06EBE85AAC}"/>
              </a:ext>
            </a:extLst>
          </p:cNvPr>
          <p:cNvGrpSpPr/>
          <p:nvPr/>
        </p:nvGrpSpPr>
        <p:grpSpPr>
          <a:xfrm>
            <a:off x="3188997" y="1897635"/>
            <a:ext cx="1775080" cy="1775080"/>
            <a:chOff x="748074" y="2359415"/>
            <a:chExt cx="2139170" cy="213917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A88D809-EFF2-EFF8-95FA-7E3C20229887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22ACD626-8EC5-7841-20F9-A5D22BEE39AE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8334507"/>
                <a:gd name="adj2" fmla="val 3056466"/>
              </a:avLst>
            </a:prstGeom>
            <a:ln w="57150" cap="rnd">
              <a:solidFill>
                <a:srgbClr val="404040">
                  <a:alpha val="25098"/>
                </a:srgb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7C128749-E790-7B3F-452E-C99EED9DFF08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00733735-EFED-11BF-0BB6-1AE3DB106428}"/>
              </a:ext>
            </a:extLst>
          </p:cNvPr>
          <p:cNvGrpSpPr/>
          <p:nvPr/>
        </p:nvGrpSpPr>
        <p:grpSpPr>
          <a:xfrm>
            <a:off x="4179924" y="3348320"/>
            <a:ext cx="1775080" cy="1775080"/>
            <a:chOff x="2887244" y="2359415"/>
            <a:chExt cx="2139170" cy="213917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4A16A1E-55B5-23D7-413D-23FB2EBC959D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D2B90F36-F5F3-8474-F7DF-D7274C485880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18253836"/>
                <a:gd name="adj2" fmla="val 13796848"/>
              </a:avLst>
            </a:prstGeom>
            <a:ln w="57150" cap="rnd">
              <a:solidFill>
                <a:srgbClr val="404040">
                  <a:alpha val="30196"/>
                </a:srgb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AB1AAD6C-425E-CF8C-0DDB-4730A97FD013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9103600-B515-D054-92D4-046D799E542B}"/>
              </a:ext>
            </a:extLst>
          </p:cNvPr>
          <p:cNvGrpSpPr/>
          <p:nvPr/>
        </p:nvGrpSpPr>
        <p:grpSpPr>
          <a:xfrm>
            <a:off x="5170850" y="1897635"/>
            <a:ext cx="1775080" cy="1775080"/>
            <a:chOff x="748074" y="2359415"/>
            <a:chExt cx="2139170" cy="213917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960EC0B4-6922-AB7C-D6F3-B879AB25B9B8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7F2A047E-8B81-74C6-ABC9-EA89204D3ADD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8334507"/>
                <a:gd name="adj2" fmla="val 3056466"/>
              </a:avLst>
            </a:prstGeom>
            <a:ln w="57150" cap="rnd">
              <a:solidFill>
                <a:srgbClr val="404040">
                  <a:alpha val="34902"/>
                </a:srgb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4D24EAA1-BD55-824F-1070-D5B876A76106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8A7DC73-2915-863C-F5CB-AA5F1A8DE051}"/>
              </a:ext>
            </a:extLst>
          </p:cNvPr>
          <p:cNvGrpSpPr/>
          <p:nvPr/>
        </p:nvGrpSpPr>
        <p:grpSpPr>
          <a:xfrm>
            <a:off x="6161776" y="3348320"/>
            <a:ext cx="1775080" cy="1775080"/>
            <a:chOff x="2887244" y="2359415"/>
            <a:chExt cx="2139170" cy="213917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7ED0C86-C899-B1D7-E104-9507D482CBEC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72B76F6D-3A48-C15C-7EF1-F602B0669403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767373"/>
                <a:gd name="adj2" fmla="val 13796848"/>
              </a:avLst>
            </a:prstGeom>
            <a:ln w="57150" cap="rnd">
              <a:solidFill>
                <a:srgbClr val="404040">
                  <a:alpha val="40000"/>
                </a:srgb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7CBC018-4257-3B86-73F2-22AF78F14A4D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52" name="Graphic 51" descr="Bullseye outline">
            <a:extLst>
              <a:ext uri="{FF2B5EF4-FFF2-40B4-BE49-F238E27FC236}">
                <a16:creationId xmlns:a16="http://schemas.microsoft.com/office/drawing/2014/main" id="{3846687C-2429-7943-85FC-660034FCA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70339" y="2456015"/>
            <a:ext cx="648690" cy="648690"/>
          </a:xfrm>
          <a:prstGeom prst="rect">
            <a:avLst/>
          </a:prstGeom>
        </p:spPr>
      </p:pic>
      <p:pic>
        <p:nvPicPr>
          <p:cNvPr id="54" name="Graphic 53" descr="Lightbulb outline">
            <a:extLst>
              <a:ext uri="{FF2B5EF4-FFF2-40B4-BE49-F238E27FC236}">
                <a16:creationId xmlns:a16="http://schemas.microsoft.com/office/drawing/2014/main" id="{096F02F6-BFE4-8202-C27E-223AFC900B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761265" y="3911514"/>
            <a:ext cx="648690" cy="648690"/>
          </a:xfrm>
          <a:prstGeom prst="rect">
            <a:avLst/>
          </a:prstGeom>
        </p:spPr>
      </p:pic>
      <p:pic>
        <p:nvPicPr>
          <p:cNvPr id="55" name="Graphic 54" descr="Gears outline">
            <a:extLst>
              <a:ext uri="{FF2B5EF4-FFF2-40B4-BE49-F238E27FC236}">
                <a16:creationId xmlns:a16="http://schemas.microsoft.com/office/drawing/2014/main" id="{7E5EDD4F-6F52-F402-BDD4-8A1EFCA942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52192" y="2460829"/>
            <a:ext cx="648690" cy="648690"/>
          </a:xfrm>
          <a:prstGeom prst="rect">
            <a:avLst/>
          </a:prstGeom>
        </p:spPr>
      </p:pic>
      <p:pic>
        <p:nvPicPr>
          <p:cNvPr id="56" name="Graphic 55" descr="Checkbox Checked outline">
            <a:extLst>
              <a:ext uri="{FF2B5EF4-FFF2-40B4-BE49-F238E27FC236}">
                <a16:creationId xmlns:a16="http://schemas.microsoft.com/office/drawing/2014/main" id="{CF7B1A34-7511-DEB3-6B89-7CB6238891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43118" y="3911514"/>
            <a:ext cx="648690" cy="648690"/>
          </a:xfrm>
          <a:prstGeom prst="rect">
            <a:avLst/>
          </a:prstGeom>
        </p:spPr>
      </p:pic>
      <p:pic>
        <p:nvPicPr>
          <p:cNvPr id="57" name="Graphic 56" descr="Signal outline">
            <a:extLst>
              <a:ext uri="{FF2B5EF4-FFF2-40B4-BE49-F238E27FC236}">
                <a16:creationId xmlns:a16="http://schemas.microsoft.com/office/drawing/2014/main" id="{6BB8FCA9-1721-DEA9-81BD-9E26490B715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734044" y="2456015"/>
            <a:ext cx="648690" cy="648690"/>
          </a:xfrm>
          <a:prstGeom prst="rect">
            <a:avLst/>
          </a:prstGeom>
        </p:spPr>
      </p:pic>
      <p:pic>
        <p:nvPicPr>
          <p:cNvPr id="58" name="Graphic 57" descr="Trophy outline">
            <a:extLst>
              <a:ext uri="{FF2B5EF4-FFF2-40B4-BE49-F238E27FC236}">
                <a16:creationId xmlns:a16="http://schemas.microsoft.com/office/drawing/2014/main" id="{35CF4C3D-1EDA-F8E7-BEB3-983EAE91791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724970" y="3911514"/>
            <a:ext cx="648690" cy="64869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E84BC66B-2FB2-8BCE-1792-6C86F01EA310}"/>
              </a:ext>
            </a:extLst>
          </p:cNvPr>
          <p:cNvGrpSpPr/>
          <p:nvPr/>
        </p:nvGrpSpPr>
        <p:grpSpPr>
          <a:xfrm>
            <a:off x="274140" y="3863397"/>
            <a:ext cx="1680317" cy="1260003"/>
            <a:chOff x="332936" y="2555951"/>
            <a:chExt cx="2926080" cy="1680003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C4824F4-3CA2-75E2-6780-31E0DB1AA4F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A954FFB-0E89-2E00-5562-B71777A504A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B9FA9C8-B48F-6094-4909-FADAC003A55E}"/>
              </a:ext>
            </a:extLst>
          </p:cNvPr>
          <p:cNvGrpSpPr/>
          <p:nvPr/>
        </p:nvGrpSpPr>
        <p:grpSpPr>
          <a:xfrm>
            <a:off x="7189545" y="1897635"/>
            <a:ext cx="1680317" cy="1260003"/>
            <a:chOff x="332936" y="2555951"/>
            <a:chExt cx="2926080" cy="168000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66EAD8B-DB73-7E14-BE92-1B2A83B114D6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471C524-6F94-4070-1B76-CFA0987C4A4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1026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21C58-3BD0-AD49-E10E-720A46E30E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B6A625-1650-0B97-88AD-7F9242548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6-Step Zigzag Progress Flow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2EB3C56-0869-548E-0D1B-7789C84643A1}"/>
              </a:ext>
            </a:extLst>
          </p:cNvPr>
          <p:cNvGrpSpPr/>
          <p:nvPr/>
        </p:nvGrpSpPr>
        <p:grpSpPr>
          <a:xfrm>
            <a:off x="1207145" y="1897635"/>
            <a:ext cx="1775080" cy="1775080"/>
            <a:chOff x="748074" y="2359415"/>
            <a:chExt cx="2139170" cy="213917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225ECF0-52DC-207F-92D9-0BDA9F026D54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Arc 12">
              <a:extLst>
                <a:ext uri="{FF2B5EF4-FFF2-40B4-BE49-F238E27FC236}">
                  <a16:creationId xmlns:a16="http://schemas.microsoft.com/office/drawing/2014/main" id="{4D2569DD-CF84-85EE-8515-DF90DE25B910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10811881"/>
                <a:gd name="adj2" fmla="val 3056466"/>
              </a:avLst>
            </a:prstGeom>
            <a:ln w="57150" cap="rnd">
              <a:solidFill>
                <a:schemeClr val="bg1">
                  <a:alpha val="10196"/>
                </a:scheme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E3C4033E-527B-B369-0E6B-18151A071410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5D4F55-0D7D-9C52-A74E-3EDFF7C77527}"/>
              </a:ext>
            </a:extLst>
          </p:cNvPr>
          <p:cNvGrpSpPr/>
          <p:nvPr/>
        </p:nvGrpSpPr>
        <p:grpSpPr>
          <a:xfrm>
            <a:off x="2198071" y="3348320"/>
            <a:ext cx="1775080" cy="1775080"/>
            <a:chOff x="2887244" y="2359415"/>
            <a:chExt cx="2139170" cy="213917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E861CEF0-3DEA-EF2F-B4ED-DEB94F1B97E6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Arc 16">
              <a:extLst>
                <a:ext uri="{FF2B5EF4-FFF2-40B4-BE49-F238E27FC236}">
                  <a16:creationId xmlns:a16="http://schemas.microsoft.com/office/drawing/2014/main" id="{F831BBCE-3103-A0B5-434C-6533F0E447F0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18253836"/>
                <a:gd name="adj2" fmla="val 13796848"/>
              </a:avLst>
            </a:prstGeom>
            <a:ln w="57150" cap="rnd">
              <a:solidFill>
                <a:schemeClr val="bg1">
                  <a:alpha val="20000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56C2030B-14DC-36E7-CDA4-E8AAFD4EBA83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159055D-C2AB-C16B-2D26-AA6D1FA5A886}"/>
              </a:ext>
            </a:extLst>
          </p:cNvPr>
          <p:cNvGrpSpPr/>
          <p:nvPr/>
        </p:nvGrpSpPr>
        <p:grpSpPr>
          <a:xfrm>
            <a:off x="3188997" y="1897635"/>
            <a:ext cx="1775080" cy="1775080"/>
            <a:chOff x="748074" y="2359415"/>
            <a:chExt cx="2139170" cy="213917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91EF230B-C9C8-E642-E410-4AF97403F630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FE552629-4E1A-9DE7-D642-89884A7449D9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8334507"/>
                <a:gd name="adj2" fmla="val 3056466"/>
              </a:avLst>
            </a:prstGeom>
            <a:ln w="57150" cap="rnd">
              <a:solidFill>
                <a:schemeClr val="bg1">
                  <a:alpha val="25098"/>
                </a:scheme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8D9DFCDC-A7AB-1333-8668-E168FB2AB759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6080A2E-6EED-8240-25DD-5C7DFD9789B9}"/>
              </a:ext>
            </a:extLst>
          </p:cNvPr>
          <p:cNvGrpSpPr/>
          <p:nvPr/>
        </p:nvGrpSpPr>
        <p:grpSpPr>
          <a:xfrm>
            <a:off x="4179924" y="3348320"/>
            <a:ext cx="1775080" cy="1775080"/>
            <a:chOff x="2887244" y="2359415"/>
            <a:chExt cx="2139170" cy="2139170"/>
          </a:xfrm>
        </p:grpSpPr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F70AA287-0F1D-A912-FCBC-E6D8F476C70C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1" name="Arc 30">
              <a:extLst>
                <a:ext uri="{FF2B5EF4-FFF2-40B4-BE49-F238E27FC236}">
                  <a16:creationId xmlns:a16="http://schemas.microsoft.com/office/drawing/2014/main" id="{ECF54BFD-AEB6-4892-40B4-A805BC5ADC25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18253836"/>
                <a:gd name="adj2" fmla="val 13796848"/>
              </a:avLst>
            </a:prstGeom>
            <a:noFill/>
            <a:ln w="57150" cap="rnd">
              <a:solidFill>
                <a:schemeClr val="bg1">
                  <a:alpha val="30196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497B51FE-17C6-D995-8C8C-831BCE3704BC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E55D0E9-5713-D2F7-20D0-B07CBAE99A4A}"/>
              </a:ext>
            </a:extLst>
          </p:cNvPr>
          <p:cNvGrpSpPr/>
          <p:nvPr/>
        </p:nvGrpSpPr>
        <p:grpSpPr>
          <a:xfrm>
            <a:off x="5170850" y="1897635"/>
            <a:ext cx="1775080" cy="1775080"/>
            <a:chOff x="748074" y="2359415"/>
            <a:chExt cx="2139170" cy="2139170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64A7B2A7-551D-BEE7-8B7F-498A9510C762}"/>
                </a:ext>
              </a:extLst>
            </p:cNvPr>
            <p:cNvSpPr/>
            <p:nvPr/>
          </p:nvSpPr>
          <p:spPr>
            <a:xfrm>
              <a:off x="104165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5"/>
            </a:lnRef>
            <a:fillRef idx="3">
              <a:schemeClr val="accent5"/>
            </a:fillRef>
            <a:effectRef idx="2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7" name="Arc 36">
              <a:extLst>
                <a:ext uri="{FF2B5EF4-FFF2-40B4-BE49-F238E27FC236}">
                  <a16:creationId xmlns:a16="http://schemas.microsoft.com/office/drawing/2014/main" id="{ADCDB056-3170-4E43-A3E8-C237BE550CF2}"/>
                </a:ext>
              </a:extLst>
            </p:cNvPr>
            <p:cNvSpPr/>
            <p:nvPr/>
          </p:nvSpPr>
          <p:spPr>
            <a:xfrm>
              <a:off x="748074" y="2359415"/>
              <a:ext cx="2139170" cy="2139170"/>
            </a:xfrm>
            <a:prstGeom prst="arc">
              <a:avLst>
                <a:gd name="adj1" fmla="val 8334507"/>
                <a:gd name="adj2" fmla="val 3056466"/>
              </a:avLst>
            </a:prstGeom>
            <a:ln w="57150" cap="rnd">
              <a:solidFill>
                <a:schemeClr val="bg1">
                  <a:alpha val="34902"/>
                </a:schemeClr>
              </a:solidFill>
              <a:headEnd type="none"/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61F8D496-978F-356C-CF40-AB23CB989771}"/>
                </a:ext>
              </a:extLst>
            </p:cNvPr>
            <p:cNvSpPr/>
            <p:nvPr/>
          </p:nvSpPr>
          <p:spPr>
            <a:xfrm>
              <a:off x="123635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18D2C8F-E774-539F-3534-10558B090CF8}"/>
              </a:ext>
            </a:extLst>
          </p:cNvPr>
          <p:cNvGrpSpPr/>
          <p:nvPr/>
        </p:nvGrpSpPr>
        <p:grpSpPr>
          <a:xfrm>
            <a:off x="6161776" y="3348320"/>
            <a:ext cx="1775080" cy="1775080"/>
            <a:chOff x="2887244" y="2359415"/>
            <a:chExt cx="2139170" cy="2139170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7583E2B-F4C9-BFD2-0B5C-0F220288090C}"/>
                </a:ext>
              </a:extLst>
            </p:cNvPr>
            <p:cNvSpPr/>
            <p:nvPr/>
          </p:nvSpPr>
          <p:spPr>
            <a:xfrm>
              <a:off x="3180827" y="2652998"/>
              <a:ext cx="1552004" cy="1552004"/>
            </a:xfrm>
            <a:prstGeom prst="ellipse">
              <a:avLst/>
            </a:prstGeom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7" name="Arc 46">
              <a:extLst>
                <a:ext uri="{FF2B5EF4-FFF2-40B4-BE49-F238E27FC236}">
                  <a16:creationId xmlns:a16="http://schemas.microsoft.com/office/drawing/2014/main" id="{D54CC6E5-A22A-6348-A304-E59B8277EAA2}"/>
                </a:ext>
              </a:extLst>
            </p:cNvPr>
            <p:cNvSpPr/>
            <p:nvPr/>
          </p:nvSpPr>
          <p:spPr>
            <a:xfrm>
              <a:off x="2887244" y="2359415"/>
              <a:ext cx="2139170" cy="2139170"/>
            </a:xfrm>
            <a:prstGeom prst="arc">
              <a:avLst>
                <a:gd name="adj1" fmla="val 767373"/>
                <a:gd name="adj2" fmla="val 13796848"/>
              </a:avLst>
            </a:prstGeom>
            <a:ln w="57150" cap="rnd">
              <a:solidFill>
                <a:schemeClr val="bg1">
                  <a:alpha val="40000"/>
                </a:schemeClr>
              </a:solidFill>
              <a:headEnd type="triangl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ED7217E3-1C13-BBE7-9DE8-60A7BEB2026A}"/>
                </a:ext>
              </a:extLst>
            </p:cNvPr>
            <p:cNvSpPr/>
            <p:nvPr/>
          </p:nvSpPr>
          <p:spPr>
            <a:xfrm>
              <a:off x="3375524" y="2847695"/>
              <a:ext cx="1162610" cy="1162610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0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</a:gradFill>
            <a:effectLst>
              <a:outerShdw blurRad="114300" dist="25400" dir="5400000" algn="ctr" rotWithShape="0">
                <a:srgbClr val="000000">
                  <a:alpha val="42000"/>
                </a:srgbClr>
              </a:outerShdw>
            </a:effectLst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52" name="Graphic 51" descr="Bullseye outline">
            <a:extLst>
              <a:ext uri="{FF2B5EF4-FFF2-40B4-BE49-F238E27FC236}">
                <a16:creationId xmlns:a16="http://schemas.microsoft.com/office/drawing/2014/main" id="{E53E19D2-656A-A283-13C5-FAD2924ACF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770339" y="2456015"/>
            <a:ext cx="648690" cy="648690"/>
          </a:xfrm>
          <a:prstGeom prst="rect">
            <a:avLst/>
          </a:prstGeom>
        </p:spPr>
      </p:pic>
      <p:pic>
        <p:nvPicPr>
          <p:cNvPr id="54" name="Graphic 53" descr="Lightbulb outline">
            <a:extLst>
              <a:ext uri="{FF2B5EF4-FFF2-40B4-BE49-F238E27FC236}">
                <a16:creationId xmlns:a16="http://schemas.microsoft.com/office/drawing/2014/main" id="{65A231F2-3C75-7A54-5F68-B8FCADC390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761265" y="3911514"/>
            <a:ext cx="648690" cy="648690"/>
          </a:xfrm>
          <a:prstGeom prst="rect">
            <a:avLst/>
          </a:prstGeom>
        </p:spPr>
      </p:pic>
      <p:pic>
        <p:nvPicPr>
          <p:cNvPr id="55" name="Graphic 54" descr="Gears outline">
            <a:extLst>
              <a:ext uri="{FF2B5EF4-FFF2-40B4-BE49-F238E27FC236}">
                <a16:creationId xmlns:a16="http://schemas.microsoft.com/office/drawing/2014/main" id="{53A70A7A-88B2-E33F-4E67-210737ED0FB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52192" y="2460829"/>
            <a:ext cx="648690" cy="648690"/>
          </a:xfrm>
          <a:prstGeom prst="rect">
            <a:avLst/>
          </a:prstGeom>
        </p:spPr>
      </p:pic>
      <p:pic>
        <p:nvPicPr>
          <p:cNvPr id="56" name="Graphic 55" descr="Checkbox Checked outline">
            <a:extLst>
              <a:ext uri="{FF2B5EF4-FFF2-40B4-BE49-F238E27FC236}">
                <a16:creationId xmlns:a16="http://schemas.microsoft.com/office/drawing/2014/main" id="{BDD9CCEE-7E57-4A30-9E6B-C6B06DE7E13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4743118" y="3911514"/>
            <a:ext cx="648690" cy="648690"/>
          </a:xfrm>
          <a:prstGeom prst="rect">
            <a:avLst/>
          </a:prstGeom>
        </p:spPr>
      </p:pic>
      <p:pic>
        <p:nvPicPr>
          <p:cNvPr id="57" name="Graphic 56" descr="Signal outline">
            <a:extLst>
              <a:ext uri="{FF2B5EF4-FFF2-40B4-BE49-F238E27FC236}">
                <a16:creationId xmlns:a16="http://schemas.microsoft.com/office/drawing/2014/main" id="{18F45E97-F75E-7E27-8D49-8FA47FB0F43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5734044" y="2456015"/>
            <a:ext cx="648690" cy="648690"/>
          </a:xfrm>
          <a:prstGeom prst="rect">
            <a:avLst/>
          </a:prstGeom>
        </p:spPr>
      </p:pic>
      <p:pic>
        <p:nvPicPr>
          <p:cNvPr id="58" name="Graphic 57" descr="Trophy outline">
            <a:extLst>
              <a:ext uri="{FF2B5EF4-FFF2-40B4-BE49-F238E27FC236}">
                <a16:creationId xmlns:a16="http://schemas.microsoft.com/office/drawing/2014/main" id="{0995C1B5-A48E-E2FC-1AF4-99A305B540A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724970" y="3911514"/>
            <a:ext cx="648690" cy="648690"/>
          </a:xfrm>
          <a:prstGeom prst="rect">
            <a:avLst/>
          </a:prstGeom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D7271940-3BFE-C3F3-CBE3-50889EDBD2C4}"/>
              </a:ext>
            </a:extLst>
          </p:cNvPr>
          <p:cNvGrpSpPr/>
          <p:nvPr/>
        </p:nvGrpSpPr>
        <p:grpSpPr>
          <a:xfrm>
            <a:off x="274140" y="3671265"/>
            <a:ext cx="1680317" cy="1152282"/>
            <a:chOff x="332936" y="2596988"/>
            <a:chExt cx="2926080" cy="153637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EFC0711-4F83-EDDB-6CA2-CE9F01E6E47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E7E1C47-B754-8BDC-61AD-B21D6512807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276C4BCF-7F77-CF60-C304-C8E5818DEF99}"/>
              </a:ext>
            </a:extLst>
          </p:cNvPr>
          <p:cNvGrpSpPr/>
          <p:nvPr/>
        </p:nvGrpSpPr>
        <p:grpSpPr>
          <a:xfrm>
            <a:off x="7189545" y="2197488"/>
            <a:ext cx="1680317" cy="1152282"/>
            <a:chOff x="332936" y="2596988"/>
            <a:chExt cx="2926080" cy="1536375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A07B5C5-84F3-154C-46E6-21FF68CD94A0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717DA16D-665B-2699-C119-20F62517478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38492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10492</TotalTime>
  <Words>204</Words>
  <Application>Microsoft Office PowerPoint</Application>
  <PresentationFormat>On-screen Show (4:3)</PresentationFormat>
  <Paragraphs>17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6-Step Zigzag Progress Flow – Slide Template</vt:lpstr>
      <vt:lpstr>6-Step Zigzag Progress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Zigzag Progress Flow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2025-06-28T21:11:52Z</dcterms:modified>
  <cp:category>Charts &amp; Diagrams</cp:category>
</cp:coreProperties>
</file>