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3" r:id="rId4"/>
    <p:sldId id="31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66" d="100"/>
          <a:sy n="66" d="100"/>
        </p:scale>
        <p:origin x="1233" y="4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33460-2490-78D8-45D8-EB2CF7D00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30E064-8820-4DF1-D68B-B204A46E9F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7EEA90-A572-27F5-0386-4D394B6198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12CC8E-8333-70AB-808E-3CAF30572B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845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169F-8FFA-C831-9ECD-8B47075F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Zigzag Progress Flow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53B48DD-7453-81E5-679B-EBE2FACF6892}"/>
              </a:ext>
            </a:extLst>
          </p:cNvPr>
          <p:cNvGrpSpPr/>
          <p:nvPr/>
        </p:nvGrpSpPr>
        <p:grpSpPr>
          <a:xfrm>
            <a:off x="1609526" y="1387179"/>
            <a:ext cx="2366773" cy="2366773"/>
            <a:chOff x="748074" y="2359415"/>
            <a:chExt cx="2139170" cy="213917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CD87C8A-3822-85EA-92CF-C2B9B0256A91}"/>
                </a:ext>
              </a:extLst>
            </p:cNvPr>
            <p:cNvSpPr/>
            <p:nvPr/>
          </p:nvSpPr>
          <p:spPr>
            <a:xfrm>
              <a:off x="1041657" y="2652998"/>
              <a:ext cx="1552004" cy="155200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B7B4A2A3-3F5C-B3B2-B795-977DD3C5AEB6}"/>
                </a:ext>
              </a:extLst>
            </p:cNvPr>
            <p:cNvSpPr/>
            <p:nvPr/>
          </p:nvSpPr>
          <p:spPr>
            <a:xfrm>
              <a:off x="748074" y="2359415"/>
              <a:ext cx="2139170" cy="2139170"/>
            </a:xfrm>
            <a:prstGeom prst="arc">
              <a:avLst>
                <a:gd name="adj1" fmla="val 10811881"/>
                <a:gd name="adj2" fmla="val 3056466"/>
              </a:avLst>
            </a:prstGeom>
            <a:ln w="57150" cap="rnd">
              <a:solidFill>
                <a:srgbClr val="404040">
                  <a:alpha val="10196"/>
                </a:srgbClr>
              </a:solidFill>
              <a:headEnd type="none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8042949-6025-32DC-ECF6-D8EF0616EFD5}"/>
                </a:ext>
              </a:extLst>
            </p:cNvPr>
            <p:cNvSpPr/>
            <p:nvPr/>
          </p:nvSpPr>
          <p:spPr>
            <a:xfrm>
              <a:off x="1236354" y="2847695"/>
              <a:ext cx="1162610" cy="116261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14300" dist="25400" dir="5400000" algn="ctr" rotWithShape="0">
                <a:srgbClr val="000000">
                  <a:alpha val="42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02073D9-2978-E824-A6F7-1D06F559C8ED}"/>
              </a:ext>
            </a:extLst>
          </p:cNvPr>
          <p:cNvGrpSpPr/>
          <p:nvPr/>
        </p:nvGrpSpPr>
        <p:grpSpPr>
          <a:xfrm>
            <a:off x="2930761" y="3321426"/>
            <a:ext cx="2366773" cy="2366773"/>
            <a:chOff x="2887244" y="2359415"/>
            <a:chExt cx="2139170" cy="213917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9CBAE3E-85BD-72B4-1A8E-9D2FC00EE568}"/>
                </a:ext>
              </a:extLst>
            </p:cNvPr>
            <p:cNvSpPr/>
            <p:nvPr/>
          </p:nvSpPr>
          <p:spPr>
            <a:xfrm>
              <a:off x="3180827" y="2652998"/>
              <a:ext cx="1552004" cy="1552004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1FD346F9-1B2F-5459-95D7-44FD9E450D0C}"/>
                </a:ext>
              </a:extLst>
            </p:cNvPr>
            <p:cNvSpPr/>
            <p:nvPr/>
          </p:nvSpPr>
          <p:spPr>
            <a:xfrm>
              <a:off x="2887244" y="2359415"/>
              <a:ext cx="2139170" cy="2139170"/>
            </a:xfrm>
            <a:prstGeom prst="arc">
              <a:avLst>
                <a:gd name="adj1" fmla="val 18253836"/>
                <a:gd name="adj2" fmla="val 13796848"/>
              </a:avLst>
            </a:prstGeom>
            <a:ln w="57150" cap="rnd">
              <a:solidFill>
                <a:srgbClr val="404040">
                  <a:alpha val="20000"/>
                </a:srgbClr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33298F0-2E47-ADC3-3CF3-2EF1E29EA298}"/>
                </a:ext>
              </a:extLst>
            </p:cNvPr>
            <p:cNvSpPr/>
            <p:nvPr/>
          </p:nvSpPr>
          <p:spPr>
            <a:xfrm>
              <a:off x="3375524" y="2847695"/>
              <a:ext cx="1162610" cy="116261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14300" dist="25400" dir="5400000" algn="ctr" rotWithShape="0">
                <a:srgbClr val="000000">
                  <a:alpha val="42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843CBC5-47E9-85E9-1286-DC06EBE85AAC}"/>
              </a:ext>
            </a:extLst>
          </p:cNvPr>
          <p:cNvGrpSpPr/>
          <p:nvPr/>
        </p:nvGrpSpPr>
        <p:grpSpPr>
          <a:xfrm>
            <a:off x="4251996" y="1387179"/>
            <a:ext cx="2366773" cy="2366773"/>
            <a:chOff x="748074" y="2359415"/>
            <a:chExt cx="2139170" cy="213917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A88D809-EFF2-EFF8-95FA-7E3C20229887}"/>
                </a:ext>
              </a:extLst>
            </p:cNvPr>
            <p:cNvSpPr/>
            <p:nvPr/>
          </p:nvSpPr>
          <p:spPr>
            <a:xfrm>
              <a:off x="1041657" y="2652998"/>
              <a:ext cx="1552004" cy="155200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22ACD626-8EC5-7841-20F9-A5D22BEE39AE}"/>
                </a:ext>
              </a:extLst>
            </p:cNvPr>
            <p:cNvSpPr/>
            <p:nvPr/>
          </p:nvSpPr>
          <p:spPr>
            <a:xfrm>
              <a:off x="748074" y="2359415"/>
              <a:ext cx="2139170" cy="2139170"/>
            </a:xfrm>
            <a:prstGeom prst="arc">
              <a:avLst>
                <a:gd name="adj1" fmla="val 8334507"/>
                <a:gd name="adj2" fmla="val 3056466"/>
              </a:avLst>
            </a:prstGeom>
            <a:ln w="57150" cap="rnd">
              <a:solidFill>
                <a:srgbClr val="404040">
                  <a:alpha val="25098"/>
                </a:srgbClr>
              </a:solidFill>
              <a:headEnd type="none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C128749-E790-7B3F-452E-C99EED9DFF08}"/>
                </a:ext>
              </a:extLst>
            </p:cNvPr>
            <p:cNvSpPr/>
            <p:nvPr/>
          </p:nvSpPr>
          <p:spPr>
            <a:xfrm>
              <a:off x="1236354" y="2847695"/>
              <a:ext cx="1162610" cy="116261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14300" dist="25400" dir="5400000" algn="ctr" rotWithShape="0">
                <a:srgbClr val="000000">
                  <a:alpha val="42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0733735-EFED-11BF-0BB6-1AE3DB106428}"/>
              </a:ext>
            </a:extLst>
          </p:cNvPr>
          <p:cNvGrpSpPr/>
          <p:nvPr/>
        </p:nvGrpSpPr>
        <p:grpSpPr>
          <a:xfrm>
            <a:off x="5573231" y="3321426"/>
            <a:ext cx="2366773" cy="2366773"/>
            <a:chOff x="2887244" y="2359415"/>
            <a:chExt cx="2139170" cy="2139170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4A16A1E-55B5-23D7-413D-23FB2EBC959D}"/>
                </a:ext>
              </a:extLst>
            </p:cNvPr>
            <p:cNvSpPr/>
            <p:nvPr/>
          </p:nvSpPr>
          <p:spPr>
            <a:xfrm>
              <a:off x="3180827" y="2652998"/>
              <a:ext cx="1552004" cy="1552004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D2B90F36-F5F3-8474-F7DF-D7274C485880}"/>
                </a:ext>
              </a:extLst>
            </p:cNvPr>
            <p:cNvSpPr/>
            <p:nvPr/>
          </p:nvSpPr>
          <p:spPr>
            <a:xfrm>
              <a:off x="2887244" y="2359415"/>
              <a:ext cx="2139170" cy="2139170"/>
            </a:xfrm>
            <a:prstGeom prst="arc">
              <a:avLst>
                <a:gd name="adj1" fmla="val 18253836"/>
                <a:gd name="adj2" fmla="val 13796848"/>
              </a:avLst>
            </a:prstGeom>
            <a:ln w="57150" cap="rnd">
              <a:solidFill>
                <a:srgbClr val="404040">
                  <a:alpha val="30196"/>
                </a:srgbClr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AB1AAD6C-425E-CF8C-0DDB-4730A97FD013}"/>
                </a:ext>
              </a:extLst>
            </p:cNvPr>
            <p:cNvSpPr/>
            <p:nvPr/>
          </p:nvSpPr>
          <p:spPr>
            <a:xfrm>
              <a:off x="3375524" y="2847695"/>
              <a:ext cx="1162610" cy="116261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14300" dist="25400" dir="5400000" algn="ctr" rotWithShape="0">
                <a:srgbClr val="000000">
                  <a:alpha val="42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9103600-B515-D054-92D4-046D799E542B}"/>
              </a:ext>
            </a:extLst>
          </p:cNvPr>
          <p:cNvGrpSpPr/>
          <p:nvPr/>
        </p:nvGrpSpPr>
        <p:grpSpPr>
          <a:xfrm>
            <a:off x="6894466" y="1387179"/>
            <a:ext cx="2366773" cy="2366773"/>
            <a:chOff x="748074" y="2359415"/>
            <a:chExt cx="2139170" cy="2139170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60EC0B4-6922-AB7C-D6F3-B879AB25B9B8}"/>
                </a:ext>
              </a:extLst>
            </p:cNvPr>
            <p:cNvSpPr/>
            <p:nvPr/>
          </p:nvSpPr>
          <p:spPr>
            <a:xfrm>
              <a:off x="1041657" y="2652998"/>
              <a:ext cx="1552004" cy="1552004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7F2A047E-8B81-74C6-ABC9-EA89204D3ADD}"/>
                </a:ext>
              </a:extLst>
            </p:cNvPr>
            <p:cNvSpPr/>
            <p:nvPr/>
          </p:nvSpPr>
          <p:spPr>
            <a:xfrm>
              <a:off x="748074" y="2359415"/>
              <a:ext cx="2139170" cy="2139170"/>
            </a:xfrm>
            <a:prstGeom prst="arc">
              <a:avLst>
                <a:gd name="adj1" fmla="val 8334507"/>
                <a:gd name="adj2" fmla="val 3056466"/>
              </a:avLst>
            </a:prstGeom>
            <a:ln w="57150" cap="rnd">
              <a:solidFill>
                <a:srgbClr val="404040">
                  <a:alpha val="34902"/>
                </a:srgbClr>
              </a:solidFill>
              <a:headEnd type="none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D24EAA1-BD55-824F-1070-D5B876A76106}"/>
                </a:ext>
              </a:extLst>
            </p:cNvPr>
            <p:cNvSpPr/>
            <p:nvPr/>
          </p:nvSpPr>
          <p:spPr>
            <a:xfrm>
              <a:off x="1236354" y="2847695"/>
              <a:ext cx="1162610" cy="116261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14300" dist="25400" dir="5400000" algn="ctr" rotWithShape="0">
                <a:srgbClr val="000000">
                  <a:alpha val="42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8A7DC73-2915-863C-F5CB-AA5F1A8DE051}"/>
              </a:ext>
            </a:extLst>
          </p:cNvPr>
          <p:cNvGrpSpPr/>
          <p:nvPr/>
        </p:nvGrpSpPr>
        <p:grpSpPr>
          <a:xfrm>
            <a:off x="8215701" y="3321426"/>
            <a:ext cx="2366773" cy="2366773"/>
            <a:chOff x="2887244" y="2359415"/>
            <a:chExt cx="2139170" cy="2139170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A7ED0C86-C899-B1D7-E104-9507D482CBEC}"/>
                </a:ext>
              </a:extLst>
            </p:cNvPr>
            <p:cNvSpPr/>
            <p:nvPr/>
          </p:nvSpPr>
          <p:spPr>
            <a:xfrm>
              <a:off x="3180827" y="2652998"/>
              <a:ext cx="1552004" cy="1552004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Arc 46">
              <a:extLst>
                <a:ext uri="{FF2B5EF4-FFF2-40B4-BE49-F238E27FC236}">
                  <a16:creationId xmlns:a16="http://schemas.microsoft.com/office/drawing/2014/main" id="{72B76F6D-3A48-C15C-7EF1-F602B0669403}"/>
                </a:ext>
              </a:extLst>
            </p:cNvPr>
            <p:cNvSpPr/>
            <p:nvPr/>
          </p:nvSpPr>
          <p:spPr>
            <a:xfrm>
              <a:off x="2887244" y="2359415"/>
              <a:ext cx="2139170" cy="2139170"/>
            </a:xfrm>
            <a:prstGeom prst="arc">
              <a:avLst>
                <a:gd name="adj1" fmla="val 767373"/>
                <a:gd name="adj2" fmla="val 13796848"/>
              </a:avLst>
            </a:prstGeom>
            <a:ln w="57150" cap="rnd">
              <a:solidFill>
                <a:srgbClr val="404040">
                  <a:alpha val="40000"/>
                </a:srgbClr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37CBC018-4257-3B86-73F2-22AF78F14A4D}"/>
                </a:ext>
              </a:extLst>
            </p:cNvPr>
            <p:cNvSpPr/>
            <p:nvPr/>
          </p:nvSpPr>
          <p:spPr>
            <a:xfrm>
              <a:off x="3375524" y="2847695"/>
              <a:ext cx="1162610" cy="116261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14300" dist="25400" dir="5400000" algn="ctr" rotWithShape="0">
                <a:srgbClr val="000000">
                  <a:alpha val="42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2" name="Graphic 51" descr="Bullseye outline">
            <a:extLst>
              <a:ext uri="{FF2B5EF4-FFF2-40B4-BE49-F238E27FC236}">
                <a16:creationId xmlns:a16="http://schemas.microsoft.com/office/drawing/2014/main" id="{3846687C-2429-7943-85FC-660034FCA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360452" y="2131687"/>
            <a:ext cx="864920" cy="864920"/>
          </a:xfrm>
          <a:prstGeom prst="rect">
            <a:avLst/>
          </a:prstGeom>
        </p:spPr>
      </p:pic>
      <p:pic>
        <p:nvPicPr>
          <p:cNvPr id="54" name="Graphic 53" descr="Lightbulb outline">
            <a:extLst>
              <a:ext uri="{FF2B5EF4-FFF2-40B4-BE49-F238E27FC236}">
                <a16:creationId xmlns:a16="http://schemas.microsoft.com/office/drawing/2014/main" id="{096F02F6-BFE4-8202-C27E-223AFC900B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681687" y="4072352"/>
            <a:ext cx="864920" cy="864920"/>
          </a:xfrm>
          <a:prstGeom prst="rect">
            <a:avLst/>
          </a:prstGeom>
        </p:spPr>
      </p:pic>
      <p:pic>
        <p:nvPicPr>
          <p:cNvPr id="55" name="Graphic 54" descr="Gears outline">
            <a:extLst>
              <a:ext uri="{FF2B5EF4-FFF2-40B4-BE49-F238E27FC236}">
                <a16:creationId xmlns:a16="http://schemas.microsoft.com/office/drawing/2014/main" id="{7E5EDD4F-6F52-F402-BDD4-8A1EFCA942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002922" y="2138105"/>
            <a:ext cx="864920" cy="864920"/>
          </a:xfrm>
          <a:prstGeom prst="rect">
            <a:avLst/>
          </a:prstGeom>
        </p:spPr>
      </p:pic>
      <p:pic>
        <p:nvPicPr>
          <p:cNvPr id="56" name="Graphic 55" descr="Checkbox Checked outline">
            <a:extLst>
              <a:ext uri="{FF2B5EF4-FFF2-40B4-BE49-F238E27FC236}">
                <a16:creationId xmlns:a16="http://schemas.microsoft.com/office/drawing/2014/main" id="{CF7B1A34-7511-DEB3-6B89-7CB6238891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324157" y="4072352"/>
            <a:ext cx="864920" cy="864920"/>
          </a:xfrm>
          <a:prstGeom prst="rect">
            <a:avLst/>
          </a:prstGeom>
        </p:spPr>
      </p:pic>
      <p:pic>
        <p:nvPicPr>
          <p:cNvPr id="57" name="Graphic 56" descr="Signal outline">
            <a:extLst>
              <a:ext uri="{FF2B5EF4-FFF2-40B4-BE49-F238E27FC236}">
                <a16:creationId xmlns:a16="http://schemas.microsoft.com/office/drawing/2014/main" id="{6BB8FCA9-1721-DEA9-81BD-9E26490B715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645392" y="2131687"/>
            <a:ext cx="864920" cy="864920"/>
          </a:xfrm>
          <a:prstGeom prst="rect">
            <a:avLst/>
          </a:prstGeom>
        </p:spPr>
      </p:pic>
      <p:pic>
        <p:nvPicPr>
          <p:cNvPr id="58" name="Graphic 57" descr="Trophy outline">
            <a:extLst>
              <a:ext uri="{FF2B5EF4-FFF2-40B4-BE49-F238E27FC236}">
                <a16:creationId xmlns:a16="http://schemas.microsoft.com/office/drawing/2014/main" id="{35CF4C3D-1EDA-F8E7-BEB3-983EAE91791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8966627" y="4072352"/>
            <a:ext cx="864920" cy="864920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E84BC66B-2FB2-8BCE-1792-6C86F01EA310}"/>
              </a:ext>
            </a:extLst>
          </p:cNvPr>
          <p:cNvGrpSpPr/>
          <p:nvPr/>
        </p:nvGrpSpPr>
        <p:grpSpPr>
          <a:xfrm>
            <a:off x="365519" y="3782798"/>
            <a:ext cx="2240423" cy="1474819"/>
            <a:chOff x="332936" y="2627766"/>
            <a:chExt cx="2926080" cy="147481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C4824F4-3CA2-75E2-6780-31E0DB1AA4F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A954FFB-0E89-2E00-5562-B71777A504A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B9FA9C8-B48F-6094-4909-FADAC003A55E}"/>
              </a:ext>
            </a:extLst>
          </p:cNvPr>
          <p:cNvGrpSpPr/>
          <p:nvPr/>
        </p:nvGrpSpPr>
        <p:grpSpPr>
          <a:xfrm>
            <a:off x="9586059" y="1817762"/>
            <a:ext cx="2240423" cy="1474819"/>
            <a:chOff x="332936" y="2627766"/>
            <a:chExt cx="2926080" cy="147481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66EAD8B-DB73-7E14-BE92-1B2A83B114D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471C524-6F94-4070-1B76-CFA0987C4A4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102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21C58-3BD0-AD49-E10E-720A46E30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6A625-1650-0B97-88AD-7F9242548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Zigzag Progress Flow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2EB3C56-0869-548E-0D1B-7789C84643A1}"/>
              </a:ext>
            </a:extLst>
          </p:cNvPr>
          <p:cNvGrpSpPr/>
          <p:nvPr/>
        </p:nvGrpSpPr>
        <p:grpSpPr>
          <a:xfrm>
            <a:off x="1609526" y="1387179"/>
            <a:ext cx="2366773" cy="2366773"/>
            <a:chOff x="748074" y="2359415"/>
            <a:chExt cx="2139170" cy="213917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225ECF0-52DC-207F-92D9-0BDA9F026D54}"/>
                </a:ext>
              </a:extLst>
            </p:cNvPr>
            <p:cNvSpPr/>
            <p:nvPr/>
          </p:nvSpPr>
          <p:spPr>
            <a:xfrm>
              <a:off x="1041657" y="2652998"/>
              <a:ext cx="1552004" cy="155200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4D2569DD-CF84-85EE-8515-DF90DE25B910}"/>
                </a:ext>
              </a:extLst>
            </p:cNvPr>
            <p:cNvSpPr/>
            <p:nvPr/>
          </p:nvSpPr>
          <p:spPr>
            <a:xfrm>
              <a:off x="748074" y="2359415"/>
              <a:ext cx="2139170" cy="2139170"/>
            </a:xfrm>
            <a:prstGeom prst="arc">
              <a:avLst>
                <a:gd name="adj1" fmla="val 10811881"/>
                <a:gd name="adj2" fmla="val 3056466"/>
              </a:avLst>
            </a:prstGeom>
            <a:ln w="57150" cap="rnd">
              <a:solidFill>
                <a:schemeClr val="bg1">
                  <a:alpha val="10196"/>
                </a:schemeClr>
              </a:solidFill>
              <a:headEnd type="none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3C4033E-527B-B369-0E6B-18151A071410}"/>
                </a:ext>
              </a:extLst>
            </p:cNvPr>
            <p:cNvSpPr/>
            <p:nvPr/>
          </p:nvSpPr>
          <p:spPr>
            <a:xfrm>
              <a:off x="1236354" y="2847695"/>
              <a:ext cx="1162610" cy="116261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14300" dist="25400" dir="5400000" algn="ctr" rotWithShape="0">
                <a:srgbClr val="000000">
                  <a:alpha val="42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F5D4F55-0D7D-9C52-A74E-3EDFF7C77527}"/>
              </a:ext>
            </a:extLst>
          </p:cNvPr>
          <p:cNvGrpSpPr/>
          <p:nvPr/>
        </p:nvGrpSpPr>
        <p:grpSpPr>
          <a:xfrm>
            <a:off x="2930761" y="3321426"/>
            <a:ext cx="2366773" cy="2366773"/>
            <a:chOff x="2887244" y="2359415"/>
            <a:chExt cx="2139170" cy="213917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861CEF0-3DEA-EF2F-B4ED-DEB94F1B97E6}"/>
                </a:ext>
              </a:extLst>
            </p:cNvPr>
            <p:cNvSpPr/>
            <p:nvPr/>
          </p:nvSpPr>
          <p:spPr>
            <a:xfrm>
              <a:off x="3180827" y="2652998"/>
              <a:ext cx="1552004" cy="1552004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F831BBCE-3103-A0B5-434C-6533F0E447F0}"/>
                </a:ext>
              </a:extLst>
            </p:cNvPr>
            <p:cNvSpPr/>
            <p:nvPr/>
          </p:nvSpPr>
          <p:spPr>
            <a:xfrm>
              <a:off x="2887244" y="2359415"/>
              <a:ext cx="2139170" cy="2139170"/>
            </a:xfrm>
            <a:prstGeom prst="arc">
              <a:avLst>
                <a:gd name="adj1" fmla="val 18253836"/>
                <a:gd name="adj2" fmla="val 13796848"/>
              </a:avLst>
            </a:prstGeom>
            <a:ln w="57150" cap="rnd">
              <a:solidFill>
                <a:schemeClr val="bg1">
                  <a:alpha val="20000"/>
                </a:schemeClr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6C2030B-14DC-36E7-CDA4-E8AAFD4EBA83}"/>
                </a:ext>
              </a:extLst>
            </p:cNvPr>
            <p:cNvSpPr/>
            <p:nvPr/>
          </p:nvSpPr>
          <p:spPr>
            <a:xfrm>
              <a:off x="3375524" y="2847695"/>
              <a:ext cx="1162610" cy="116261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14300" dist="25400" dir="5400000" algn="ctr" rotWithShape="0">
                <a:srgbClr val="000000">
                  <a:alpha val="42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159055D-C2AB-C16B-2D26-AA6D1FA5A886}"/>
              </a:ext>
            </a:extLst>
          </p:cNvPr>
          <p:cNvGrpSpPr/>
          <p:nvPr/>
        </p:nvGrpSpPr>
        <p:grpSpPr>
          <a:xfrm>
            <a:off x="4251996" y="1387179"/>
            <a:ext cx="2366773" cy="2366773"/>
            <a:chOff x="748074" y="2359415"/>
            <a:chExt cx="2139170" cy="213917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1EF230B-C9C8-E642-E410-4AF97403F630}"/>
                </a:ext>
              </a:extLst>
            </p:cNvPr>
            <p:cNvSpPr/>
            <p:nvPr/>
          </p:nvSpPr>
          <p:spPr>
            <a:xfrm>
              <a:off x="1041657" y="2652998"/>
              <a:ext cx="1552004" cy="155200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FE552629-4E1A-9DE7-D642-89884A7449D9}"/>
                </a:ext>
              </a:extLst>
            </p:cNvPr>
            <p:cNvSpPr/>
            <p:nvPr/>
          </p:nvSpPr>
          <p:spPr>
            <a:xfrm>
              <a:off x="748074" y="2359415"/>
              <a:ext cx="2139170" cy="2139170"/>
            </a:xfrm>
            <a:prstGeom prst="arc">
              <a:avLst>
                <a:gd name="adj1" fmla="val 8334507"/>
                <a:gd name="adj2" fmla="val 3056466"/>
              </a:avLst>
            </a:prstGeom>
            <a:ln w="57150" cap="rnd">
              <a:solidFill>
                <a:schemeClr val="bg1">
                  <a:alpha val="25098"/>
                </a:schemeClr>
              </a:solidFill>
              <a:headEnd type="none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8D9DFCDC-A7AB-1333-8668-E168FB2AB759}"/>
                </a:ext>
              </a:extLst>
            </p:cNvPr>
            <p:cNvSpPr/>
            <p:nvPr/>
          </p:nvSpPr>
          <p:spPr>
            <a:xfrm>
              <a:off x="1236354" y="2847695"/>
              <a:ext cx="1162610" cy="116261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14300" dist="25400" dir="5400000" algn="ctr" rotWithShape="0">
                <a:srgbClr val="000000">
                  <a:alpha val="42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6080A2E-6EED-8240-25DD-5C7DFD9789B9}"/>
              </a:ext>
            </a:extLst>
          </p:cNvPr>
          <p:cNvGrpSpPr/>
          <p:nvPr/>
        </p:nvGrpSpPr>
        <p:grpSpPr>
          <a:xfrm>
            <a:off x="5573231" y="3321426"/>
            <a:ext cx="2366773" cy="2366773"/>
            <a:chOff x="2887244" y="2359415"/>
            <a:chExt cx="2139170" cy="2139170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70AA287-0F1D-A912-FCBC-E6D8F476C70C}"/>
                </a:ext>
              </a:extLst>
            </p:cNvPr>
            <p:cNvSpPr/>
            <p:nvPr/>
          </p:nvSpPr>
          <p:spPr>
            <a:xfrm>
              <a:off x="3180827" y="2652998"/>
              <a:ext cx="1552004" cy="1552004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ECF54BFD-AEB6-4892-40B4-A805BC5ADC25}"/>
                </a:ext>
              </a:extLst>
            </p:cNvPr>
            <p:cNvSpPr/>
            <p:nvPr/>
          </p:nvSpPr>
          <p:spPr>
            <a:xfrm>
              <a:off x="2887244" y="2359415"/>
              <a:ext cx="2139170" cy="2139170"/>
            </a:xfrm>
            <a:prstGeom prst="arc">
              <a:avLst>
                <a:gd name="adj1" fmla="val 18253836"/>
                <a:gd name="adj2" fmla="val 13796848"/>
              </a:avLst>
            </a:prstGeom>
            <a:noFill/>
            <a:ln w="57150" cap="rnd">
              <a:solidFill>
                <a:schemeClr val="bg1">
                  <a:alpha val="30196"/>
                </a:schemeClr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497B51FE-17C6-D995-8C8C-831BCE3704BC}"/>
                </a:ext>
              </a:extLst>
            </p:cNvPr>
            <p:cNvSpPr/>
            <p:nvPr/>
          </p:nvSpPr>
          <p:spPr>
            <a:xfrm>
              <a:off x="3375524" y="2847695"/>
              <a:ext cx="1162610" cy="116261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14300" dist="25400" dir="5400000" algn="ctr" rotWithShape="0">
                <a:srgbClr val="000000">
                  <a:alpha val="42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E55D0E9-5713-D2F7-20D0-B07CBAE99A4A}"/>
              </a:ext>
            </a:extLst>
          </p:cNvPr>
          <p:cNvGrpSpPr/>
          <p:nvPr/>
        </p:nvGrpSpPr>
        <p:grpSpPr>
          <a:xfrm>
            <a:off x="6894466" y="1387179"/>
            <a:ext cx="2366773" cy="2366773"/>
            <a:chOff x="748074" y="2359415"/>
            <a:chExt cx="2139170" cy="2139170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4A7B2A7-551D-BEE7-8B7F-498A9510C762}"/>
                </a:ext>
              </a:extLst>
            </p:cNvPr>
            <p:cNvSpPr/>
            <p:nvPr/>
          </p:nvSpPr>
          <p:spPr>
            <a:xfrm>
              <a:off x="1041657" y="2652998"/>
              <a:ext cx="1552004" cy="1552004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ADCDB056-3170-4E43-A3E8-C237BE550CF2}"/>
                </a:ext>
              </a:extLst>
            </p:cNvPr>
            <p:cNvSpPr/>
            <p:nvPr/>
          </p:nvSpPr>
          <p:spPr>
            <a:xfrm>
              <a:off x="748074" y="2359415"/>
              <a:ext cx="2139170" cy="2139170"/>
            </a:xfrm>
            <a:prstGeom prst="arc">
              <a:avLst>
                <a:gd name="adj1" fmla="val 8334507"/>
                <a:gd name="adj2" fmla="val 3056466"/>
              </a:avLst>
            </a:prstGeom>
            <a:ln w="57150" cap="rnd">
              <a:solidFill>
                <a:schemeClr val="bg1">
                  <a:alpha val="34902"/>
                </a:schemeClr>
              </a:solidFill>
              <a:headEnd type="none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1F8D496-978F-356C-CF40-AB23CB989771}"/>
                </a:ext>
              </a:extLst>
            </p:cNvPr>
            <p:cNvSpPr/>
            <p:nvPr/>
          </p:nvSpPr>
          <p:spPr>
            <a:xfrm>
              <a:off x="1236354" y="2847695"/>
              <a:ext cx="1162610" cy="116261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14300" dist="25400" dir="5400000" algn="ctr" rotWithShape="0">
                <a:srgbClr val="000000">
                  <a:alpha val="42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18D2C8F-E774-539F-3534-10558B090CF8}"/>
              </a:ext>
            </a:extLst>
          </p:cNvPr>
          <p:cNvGrpSpPr/>
          <p:nvPr/>
        </p:nvGrpSpPr>
        <p:grpSpPr>
          <a:xfrm>
            <a:off x="8215701" y="3321426"/>
            <a:ext cx="2366773" cy="2366773"/>
            <a:chOff x="2887244" y="2359415"/>
            <a:chExt cx="2139170" cy="2139170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7583E2B-F4C9-BFD2-0B5C-0F220288090C}"/>
                </a:ext>
              </a:extLst>
            </p:cNvPr>
            <p:cNvSpPr/>
            <p:nvPr/>
          </p:nvSpPr>
          <p:spPr>
            <a:xfrm>
              <a:off x="3180827" y="2652998"/>
              <a:ext cx="1552004" cy="1552004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Arc 46">
              <a:extLst>
                <a:ext uri="{FF2B5EF4-FFF2-40B4-BE49-F238E27FC236}">
                  <a16:creationId xmlns:a16="http://schemas.microsoft.com/office/drawing/2014/main" id="{D54CC6E5-A22A-6348-A304-E59B8277EAA2}"/>
                </a:ext>
              </a:extLst>
            </p:cNvPr>
            <p:cNvSpPr/>
            <p:nvPr/>
          </p:nvSpPr>
          <p:spPr>
            <a:xfrm>
              <a:off x="2887244" y="2359415"/>
              <a:ext cx="2139170" cy="2139170"/>
            </a:xfrm>
            <a:prstGeom prst="arc">
              <a:avLst>
                <a:gd name="adj1" fmla="val 767373"/>
                <a:gd name="adj2" fmla="val 13796848"/>
              </a:avLst>
            </a:prstGeom>
            <a:ln w="57150" cap="rnd">
              <a:solidFill>
                <a:schemeClr val="bg1">
                  <a:alpha val="40000"/>
                </a:schemeClr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D7217E3-1C13-BBE7-9DE8-60A7BEB2026A}"/>
                </a:ext>
              </a:extLst>
            </p:cNvPr>
            <p:cNvSpPr/>
            <p:nvPr/>
          </p:nvSpPr>
          <p:spPr>
            <a:xfrm>
              <a:off x="3375524" y="2847695"/>
              <a:ext cx="1162610" cy="116261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14300" dist="25400" dir="5400000" algn="ctr" rotWithShape="0">
                <a:srgbClr val="000000">
                  <a:alpha val="42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2" name="Graphic 51" descr="Bullseye outline">
            <a:extLst>
              <a:ext uri="{FF2B5EF4-FFF2-40B4-BE49-F238E27FC236}">
                <a16:creationId xmlns:a16="http://schemas.microsoft.com/office/drawing/2014/main" id="{E53E19D2-656A-A283-13C5-FAD2924ACF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360452" y="2131687"/>
            <a:ext cx="864920" cy="864920"/>
          </a:xfrm>
          <a:prstGeom prst="rect">
            <a:avLst/>
          </a:prstGeom>
        </p:spPr>
      </p:pic>
      <p:pic>
        <p:nvPicPr>
          <p:cNvPr id="54" name="Graphic 53" descr="Lightbulb outline">
            <a:extLst>
              <a:ext uri="{FF2B5EF4-FFF2-40B4-BE49-F238E27FC236}">
                <a16:creationId xmlns:a16="http://schemas.microsoft.com/office/drawing/2014/main" id="{65A231F2-3C75-7A54-5F68-B8FCADC390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681687" y="4072352"/>
            <a:ext cx="864920" cy="864920"/>
          </a:xfrm>
          <a:prstGeom prst="rect">
            <a:avLst/>
          </a:prstGeom>
        </p:spPr>
      </p:pic>
      <p:pic>
        <p:nvPicPr>
          <p:cNvPr id="55" name="Graphic 54" descr="Gears outline">
            <a:extLst>
              <a:ext uri="{FF2B5EF4-FFF2-40B4-BE49-F238E27FC236}">
                <a16:creationId xmlns:a16="http://schemas.microsoft.com/office/drawing/2014/main" id="{53A70A7A-88B2-E33F-4E67-210737ED0F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002922" y="2138105"/>
            <a:ext cx="864920" cy="864920"/>
          </a:xfrm>
          <a:prstGeom prst="rect">
            <a:avLst/>
          </a:prstGeom>
        </p:spPr>
      </p:pic>
      <p:pic>
        <p:nvPicPr>
          <p:cNvPr id="56" name="Graphic 55" descr="Checkbox Checked outline">
            <a:extLst>
              <a:ext uri="{FF2B5EF4-FFF2-40B4-BE49-F238E27FC236}">
                <a16:creationId xmlns:a16="http://schemas.microsoft.com/office/drawing/2014/main" id="{BDD9CCEE-7E57-4A30-9E6B-C6B06DE7E1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324157" y="4072352"/>
            <a:ext cx="864920" cy="864920"/>
          </a:xfrm>
          <a:prstGeom prst="rect">
            <a:avLst/>
          </a:prstGeom>
        </p:spPr>
      </p:pic>
      <p:pic>
        <p:nvPicPr>
          <p:cNvPr id="57" name="Graphic 56" descr="Signal outline">
            <a:extLst>
              <a:ext uri="{FF2B5EF4-FFF2-40B4-BE49-F238E27FC236}">
                <a16:creationId xmlns:a16="http://schemas.microsoft.com/office/drawing/2014/main" id="{18F45E97-F75E-7E27-8D49-8FA47FB0F4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645392" y="2131687"/>
            <a:ext cx="864920" cy="864920"/>
          </a:xfrm>
          <a:prstGeom prst="rect">
            <a:avLst/>
          </a:prstGeom>
        </p:spPr>
      </p:pic>
      <p:pic>
        <p:nvPicPr>
          <p:cNvPr id="58" name="Graphic 57" descr="Trophy outline">
            <a:extLst>
              <a:ext uri="{FF2B5EF4-FFF2-40B4-BE49-F238E27FC236}">
                <a16:creationId xmlns:a16="http://schemas.microsoft.com/office/drawing/2014/main" id="{0995C1B5-A48E-E2FC-1AF4-99A305B540A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8966627" y="4072352"/>
            <a:ext cx="864920" cy="864920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D7271940-3BFE-C3F3-CBE3-50889EDBD2C4}"/>
              </a:ext>
            </a:extLst>
          </p:cNvPr>
          <p:cNvGrpSpPr/>
          <p:nvPr/>
        </p:nvGrpSpPr>
        <p:grpSpPr>
          <a:xfrm>
            <a:off x="365519" y="3782798"/>
            <a:ext cx="2240423" cy="1474819"/>
            <a:chOff x="332936" y="2627766"/>
            <a:chExt cx="2926080" cy="147481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EFC0711-4F83-EDDB-6CA2-CE9F01E6E47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E7E1C47-B754-8BDC-61AD-B21D6512807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76C4BCF-7F77-CF60-C304-C8E5818DEF99}"/>
              </a:ext>
            </a:extLst>
          </p:cNvPr>
          <p:cNvGrpSpPr/>
          <p:nvPr/>
        </p:nvGrpSpPr>
        <p:grpSpPr>
          <a:xfrm>
            <a:off x="9586059" y="1817762"/>
            <a:ext cx="2240423" cy="1474819"/>
            <a:chOff x="332936" y="2627766"/>
            <a:chExt cx="2926080" cy="147481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A07B5C5-84F3-154C-46E6-21FF68CD94A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17DA16D-665B-2699-C119-20F62517478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8492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9488</TotalTime>
  <Words>210</Words>
  <Application>Microsoft Office PowerPoint</Application>
  <PresentationFormat>Widescreen</PresentationFormat>
  <Paragraphs>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Zigzag Progress Flow – Slide Template</vt:lpstr>
      <vt:lpstr>6-Step Zigzag Progress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Zigzag Progress Flow</dc:title>
  <dc:creator>PresentationGO.com</dc:creator>
  <dc:description>© Copyright PresentationGO.com - Do not distribute or sale without written permission.</dc:description>
  <cp:lastModifiedBy>Christophe Barroche</cp:lastModifiedBy>
  <cp:revision>47</cp:revision>
  <dcterms:created xsi:type="dcterms:W3CDTF">2014-11-26T05:14:11Z</dcterms:created>
  <dcterms:modified xsi:type="dcterms:W3CDTF">2025-06-28T21:11:55Z</dcterms:modified>
  <cp:category>Charts &amp; Diagrams</cp:category>
</cp:coreProperties>
</file>