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4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76" d="100"/>
          <a:sy n="76" d="100"/>
        </p:scale>
        <p:origin x="1452" y="2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EE19B-0C81-0F83-4B7B-3F556665D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A28F42-CFEC-37FF-5F06-0873361B97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53EC44-1875-1D3A-B014-AB01592C35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F775C9-A73B-DE27-BBA6-D5D0149D6E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335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Alternating Flow – Slide Template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FF2FFCD-A961-B09D-BF0F-9B4AF6188C90}"/>
              </a:ext>
            </a:extLst>
          </p:cNvPr>
          <p:cNvSpPr/>
          <p:nvPr/>
        </p:nvSpPr>
        <p:spPr>
          <a:xfrm>
            <a:off x="781243" y="3041410"/>
            <a:ext cx="1164003" cy="1164003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1FC308A0-3DEE-96C5-7090-35DCE7B74E85}"/>
              </a:ext>
            </a:extLst>
          </p:cNvPr>
          <p:cNvSpPr/>
          <p:nvPr/>
        </p:nvSpPr>
        <p:spPr>
          <a:xfrm>
            <a:off x="561055" y="2821223"/>
            <a:ext cx="1604378" cy="1604378"/>
          </a:xfrm>
          <a:prstGeom prst="arc">
            <a:avLst>
              <a:gd name="adj1" fmla="val 10811881"/>
              <a:gd name="adj2" fmla="val 0"/>
            </a:avLst>
          </a:prstGeom>
          <a:ln w="28575" cap="rnd">
            <a:solidFill>
              <a:schemeClr val="accent1"/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2277818-FDEE-A09D-1791-821D2C4EA767}"/>
              </a:ext>
            </a:extLst>
          </p:cNvPr>
          <p:cNvSpPr/>
          <p:nvPr/>
        </p:nvSpPr>
        <p:spPr>
          <a:xfrm>
            <a:off x="2385620" y="3041410"/>
            <a:ext cx="1164003" cy="1164003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AFDFBCC8-F197-2B96-48F6-30F3DD73809F}"/>
              </a:ext>
            </a:extLst>
          </p:cNvPr>
          <p:cNvSpPr/>
          <p:nvPr/>
        </p:nvSpPr>
        <p:spPr>
          <a:xfrm>
            <a:off x="2165433" y="2821223"/>
            <a:ext cx="1604378" cy="1604378"/>
          </a:xfrm>
          <a:prstGeom prst="arc">
            <a:avLst>
              <a:gd name="adj1" fmla="val 5859"/>
              <a:gd name="adj2" fmla="val 10415524"/>
            </a:avLst>
          </a:prstGeom>
          <a:ln w="28575" cap="rnd">
            <a:solidFill>
              <a:schemeClr val="accent2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8945997-FB58-DEEE-E03B-6CAE0E1058A7}"/>
              </a:ext>
            </a:extLst>
          </p:cNvPr>
          <p:cNvSpPr/>
          <p:nvPr/>
        </p:nvSpPr>
        <p:spPr>
          <a:xfrm>
            <a:off x="3989999" y="3041410"/>
            <a:ext cx="1164003" cy="1164003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6D73D566-AEB5-0816-6896-E9B5EEA9AD25}"/>
              </a:ext>
            </a:extLst>
          </p:cNvPr>
          <p:cNvSpPr/>
          <p:nvPr/>
        </p:nvSpPr>
        <p:spPr>
          <a:xfrm>
            <a:off x="3769812" y="2821223"/>
            <a:ext cx="1604378" cy="1604378"/>
          </a:xfrm>
          <a:prstGeom prst="arc">
            <a:avLst>
              <a:gd name="adj1" fmla="val 11286706"/>
              <a:gd name="adj2" fmla="val 0"/>
            </a:avLst>
          </a:prstGeom>
          <a:ln w="28575" cap="rnd">
            <a:solidFill>
              <a:schemeClr val="accent4"/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88E1B5F-DD92-ECAC-F96D-E201E7C8D7CD}"/>
              </a:ext>
            </a:extLst>
          </p:cNvPr>
          <p:cNvSpPr/>
          <p:nvPr/>
        </p:nvSpPr>
        <p:spPr>
          <a:xfrm>
            <a:off x="5594377" y="3041410"/>
            <a:ext cx="1164003" cy="1164003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8C0E17B8-09DB-8859-67ED-05869B4D2DE0}"/>
              </a:ext>
            </a:extLst>
          </p:cNvPr>
          <p:cNvSpPr/>
          <p:nvPr/>
        </p:nvSpPr>
        <p:spPr>
          <a:xfrm>
            <a:off x="5374189" y="2821223"/>
            <a:ext cx="1604378" cy="1604378"/>
          </a:xfrm>
          <a:prstGeom prst="arc">
            <a:avLst>
              <a:gd name="adj1" fmla="val 5859"/>
              <a:gd name="adj2" fmla="val 10447029"/>
            </a:avLst>
          </a:prstGeom>
          <a:ln w="28575" cap="rnd">
            <a:solidFill>
              <a:schemeClr val="accent5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0121752-DD04-EDA5-5EDE-1A964F56D3F3}"/>
              </a:ext>
            </a:extLst>
          </p:cNvPr>
          <p:cNvSpPr/>
          <p:nvPr/>
        </p:nvSpPr>
        <p:spPr>
          <a:xfrm>
            <a:off x="7198754" y="3041410"/>
            <a:ext cx="1164003" cy="1164003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415B7139-A7F9-5130-4F19-9C6E23A53B7E}"/>
              </a:ext>
            </a:extLst>
          </p:cNvPr>
          <p:cNvSpPr/>
          <p:nvPr/>
        </p:nvSpPr>
        <p:spPr>
          <a:xfrm>
            <a:off x="6978567" y="2821223"/>
            <a:ext cx="1604378" cy="1604378"/>
          </a:xfrm>
          <a:prstGeom prst="arc">
            <a:avLst>
              <a:gd name="adj1" fmla="val 11332468"/>
              <a:gd name="adj2" fmla="val 0"/>
            </a:avLst>
          </a:prstGeom>
          <a:ln w="28575" cap="rnd">
            <a:solidFill>
              <a:schemeClr val="accent6"/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2213B06-A254-EA1D-1D1A-FC2E41F7E2B5}"/>
              </a:ext>
            </a:extLst>
          </p:cNvPr>
          <p:cNvSpPr/>
          <p:nvPr/>
        </p:nvSpPr>
        <p:spPr>
          <a:xfrm>
            <a:off x="927265" y="3187433"/>
            <a:ext cx="871958" cy="871958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14300" dist="25400" dir="5400000" algn="ctr" rotWithShape="0">
              <a:srgbClr val="000000">
                <a:alpha val="42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BCDE270-47E5-1E96-1DE7-F391C66C85C8}"/>
              </a:ext>
            </a:extLst>
          </p:cNvPr>
          <p:cNvSpPr/>
          <p:nvPr/>
        </p:nvSpPr>
        <p:spPr>
          <a:xfrm>
            <a:off x="2531643" y="3187433"/>
            <a:ext cx="871958" cy="871958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14300" dist="25400" dir="5400000" algn="ctr" rotWithShape="0">
              <a:srgbClr val="000000">
                <a:alpha val="42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76AD2C7-CFF1-C598-A02B-BBE275F13858}"/>
              </a:ext>
            </a:extLst>
          </p:cNvPr>
          <p:cNvSpPr/>
          <p:nvPr/>
        </p:nvSpPr>
        <p:spPr>
          <a:xfrm>
            <a:off x="4136022" y="3187433"/>
            <a:ext cx="871958" cy="871958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14300" dist="25400" dir="5400000" algn="ctr" rotWithShape="0">
              <a:srgbClr val="000000">
                <a:alpha val="42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E0AF548-A16F-1267-5E2E-A00C4BB9BB32}"/>
              </a:ext>
            </a:extLst>
          </p:cNvPr>
          <p:cNvSpPr/>
          <p:nvPr/>
        </p:nvSpPr>
        <p:spPr>
          <a:xfrm>
            <a:off x="5740399" y="3187433"/>
            <a:ext cx="871958" cy="871958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14300" dist="25400" dir="5400000" algn="ctr" rotWithShape="0">
              <a:srgbClr val="000000">
                <a:alpha val="42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F845287-DE5F-FB3E-BAE1-62A0A00D7088}"/>
              </a:ext>
            </a:extLst>
          </p:cNvPr>
          <p:cNvSpPr/>
          <p:nvPr/>
        </p:nvSpPr>
        <p:spPr>
          <a:xfrm>
            <a:off x="7344777" y="3187433"/>
            <a:ext cx="871958" cy="871958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14300" dist="25400" dir="5400000" algn="ctr" rotWithShape="0">
              <a:srgbClr val="000000">
                <a:alpha val="42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8720BF4-0956-117C-D59D-CFA5CDB32E38}"/>
              </a:ext>
            </a:extLst>
          </p:cNvPr>
          <p:cNvGrpSpPr/>
          <p:nvPr/>
        </p:nvGrpSpPr>
        <p:grpSpPr>
          <a:xfrm>
            <a:off x="379929" y="4371740"/>
            <a:ext cx="1979046" cy="1260003"/>
            <a:chOff x="332936" y="2555951"/>
            <a:chExt cx="2926080" cy="168000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670D1A8-FE3C-F008-D29C-11958A4664D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D94DAD2-7F6C-49D9-C004-2BAE5DEDE7D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26C54BB-1CD9-EB07-1883-6AC9F69A0391}"/>
              </a:ext>
            </a:extLst>
          </p:cNvPr>
          <p:cNvGrpSpPr/>
          <p:nvPr/>
        </p:nvGrpSpPr>
        <p:grpSpPr>
          <a:xfrm>
            <a:off x="3585581" y="4371740"/>
            <a:ext cx="1979046" cy="1260003"/>
            <a:chOff x="332936" y="2555951"/>
            <a:chExt cx="2926080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591EE6E-85C1-9F93-1FE0-0A3EA93417A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662DD19-B5A5-8BD1-3316-9C7C1248486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C137CF4-03A1-3609-FE03-1DB466F0E19E}"/>
              </a:ext>
            </a:extLst>
          </p:cNvPr>
          <p:cNvGrpSpPr/>
          <p:nvPr/>
        </p:nvGrpSpPr>
        <p:grpSpPr>
          <a:xfrm>
            <a:off x="6791232" y="4371740"/>
            <a:ext cx="1979046" cy="1260003"/>
            <a:chOff x="332936" y="2555951"/>
            <a:chExt cx="2926080" cy="168000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9D2386E-07D2-D360-F641-102624858C0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2D741D8-3743-B236-19BD-25261171A56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BF599C1-E0F6-8E19-1281-FB836BF34FAE}"/>
              </a:ext>
            </a:extLst>
          </p:cNvPr>
          <p:cNvGrpSpPr/>
          <p:nvPr/>
        </p:nvGrpSpPr>
        <p:grpSpPr>
          <a:xfrm>
            <a:off x="1982755" y="1551515"/>
            <a:ext cx="1979046" cy="1260003"/>
            <a:chOff x="332936" y="2555951"/>
            <a:chExt cx="2926080" cy="168000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80A2066-46C8-A77F-EFBD-9A3EB01DC39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9F0C619-FA09-7F45-07B6-4ACEBF7131F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898B802-CE88-311B-05F0-73B35030789E}"/>
              </a:ext>
            </a:extLst>
          </p:cNvPr>
          <p:cNvGrpSpPr/>
          <p:nvPr/>
        </p:nvGrpSpPr>
        <p:grpSpPr>
          <a:xfrm>
            <a:off x="5188407" y="1551515"/>
            <a:ext cx="1979046" cy="1260003"/>
            <a:chOff x="332936" y="2555951"/>
            <a:chExt cx="2926080" cy="168000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D446FF4-D700-5E75-4A5F-5472277D78B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DF3E7D8-F4E3-687B-D817-19B8E70841C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60" name="Graphic 59" descr="Puzzle outline">
            <a:extLst>
              <a:ext uri="{FF2B5EF4-FFF2-40B4-BE49-F238E27FC236}">
                <a16:creationId xmlns:a16="http://schemas.microsoft.com/office/drawing/2014/main" id="{7FFDF0D2-8370-548E-0D23-76CD116CC3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93302" y="3349092"/>
            <a:ext cx="548640" cy="548640"/>
          </a:xfrm>
          <a:prstGeom prst="rect">
            <a:avLst/>
          </a:prstGeom>
        </p:spPr>
      </p:pic>
      <p:pic>
        <p:nvPicPr>
          <p:cNvPr id="61" name="Graphic 60" descr="Rocket outline">
            <a:extLst>
              <a:ext uri="{FF2B5EF4-FFF2-40B4-BE49-F238E27FC236}">
                <a16:creationId xmlns:a16="http://schemas.microsoft.com/office/drawing/2014/main" id="{7DA6F3E1-5846-04CA-C524-77F23B6AD9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97681" y="3349092"/>
            <a:ext cx="548640" cy="548640"/>
          </a:xfrm>
          <a:prstGeom prst="rect">
            <a:avLst/>
          </a:prstGeom>
        </p:spPr>
      </p:pic>
      <p:pic>
        <p:nvPicPr>
          <p:cNvPr id="62" name="Graphic 61" descr="Signal outline">
            <a:extLst>
              <a:ext uri="{FF2B5EF4-FFF2-40B4-BE49-F238E27FC236}">
                <a16:creationId xmlns:a16="http://schemas.microsoft.com/office/drawing/2014/main" id="{B6DB700F-D6A0-A93C-46D3-D4A2671901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902058" y="3349092"/>
            <a:ext cx="548640" cy="548640"/>
          </a:xfrm>
          <a:prstGeom prst="rect">
            <a:avLst/>
          </a:prstGeom>
        </p:spPr>
      </p:pic>
      <p:pic>
        <p:nvPicPr>
          <p:cNvPr id="63" name="Graphic 62" descr="Mountains outline">
            <a:extLst>
              <a:ext uri="{FF2B5EF4-FFF2-40B4-BE49-F238E27FC236}">
                <a16:creationId xmlns:a16="http://schemas.microsoft.com/office/drawing/2014/main" id="{C6E2C4C3-6D14-3F82-2F74-A98DE011A6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506436" y="3349092"/>
            <a:ext cx="548640" cy="548640"/>
          </a:xfrm>
          <a:prstGeom prst="rect">
            <a:avLst/>
          </a:prstGeom>
        </p:spPr>
      </p:pic>
      <p:pic>
        <p:nvPicPr>
          <p:cNvPr id="64" name="Graphic 63" descr="Lightbulb outline">
            <a:extLst>
              <a:ext uri="{FF2B5EF4-FFF2-40B4-BE49-F238E27FC236}">
                <a16:creationId xmlns:a16="http://schemas.microsoft.com/office/drawing/2014/main" id="{3522CF1E-B3C4-7B0A-5137-7C1BCEC49F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088924" y="3349092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47215-9340-2E0A-2803-8AB3BB7B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D0A9E-25EE-4E43-06A9-3C157CC95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Alternating Flow – Slide Template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8F3B47E-C405-D412-5F12-7E8D082ACD65}"/>
              </a:ext>
            </a:extLst>
          </p:cNvPr>
          <p:cNvSpPr/>
          <p:nvPr/>
        </p:nvSpPr>
        <p:spPr>
          <a:xfrm>
            <a:off x="781243" y="3041410"/>
            <a:ext cx="1164003" cy="1164003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74D393C2-69D9-D645-4235-0973F29C8FED}"/>
              </a:ext>
            </a:extLst>
          </p:cNvPr>
          <p:cNvSpPr/>
          <p:nvPr/>
        </p:nvSpPr>
        <p:spPr>
          <a:xfrm>
            <a:off x="561055" y="2821223"/>
            <a:ext cx="1604378" cy="1604378"/>
          </a:xfrm>
          <a:prstGeom prst="arc">
            <a:avLst>
              <a:gd name="adj1" fmla="val 10811881"/>
              <a:gd name="adj2" fmla="val 0"/>
            </a:avLst>
          </a:prstGeom>
          <a:ln w="28575" cap="rnd">
            <a:solidFill>
              <a:schemeClr val="accent1"/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89B62D0-E99F-2712-9C1B-ADBF0DEAC9BF}"/>
              </a:ext>
            </a:extLst>
          </p:cNvPr>
          <p:cNvSpPr/>
          <p:nvPr/>
        </p:nvSpPr>
        <p:spPr>
          <a:xfrm>
            <a:off x="2385620" y="3041410"/>
            <a:ext cx="1164003" cy="1164003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816636ED-1EC3-3FFD-5399-27BC3BC5F3C7}"/>
              </a:ext>
            </a:extLst>
          </p:cNvPr>
          <p:cNvSpPr/>
          <p:nvPr/>
        </p:nvSpPr>
        <p:spPr>
          <a:xfrm>
            <a:off x="2165433" y="2821223"/>
            <a:ext cx="1604378" cy="1604378"/>
          </a:xfrm>
          <a:prstGeom prst="arc">
            <a:avLst>
              <a:gd name="adj1" fmla="val 5859"/>
              <a:gd name="adj2" fmla="val 10415524"/>
            </a:avLst>
          </a:prstGeom>
          <a:ln w="28575" cap="rnd">
            <a:solidFill>
              <a:schemeClr val="accent2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0DEAE0A-645F-73DE-4227-83B9B1AADF39}"/>
              </a:ext>
            </a:extLst>
          </p:cNvPr>
          <p:cNvSpPr/>
          <p:nvPr/>
        </p:nvSpPr>
        <p:spPr>
          <a:xfrm>
            <a:off x="3989999" y="3041410"/>
            <a:ext cx="1164003" cy="1164003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C78BA5EA-8D57-FD51-F91C-F8732BE70C72}"/>
              </a:ext>
            </a:extLst>
          </p:cNvPr>
          <p:cNvSpPr/>
          <p:nvPr/>
        </p:nvSpPr>
        <p:spPr>
          <a:xfrm>
            <a:off x="3769812" y="2821223"/>
            <a:ext cx="1604378" cy="1604378"/>
          </a:xfrm>
          <a:prstGeom prst="arc">
            <a:avLst>
              <a:gd name="adj1" fmla="val 11286706"/>
              <a:gd name="adj2" fmla="val 0"/>
            </a:avLst>
          </a:prstGeom>
          <a:ln w="28575" cap="rnd">
            <a:solidFill>
              <a:schemeClr val="accent4"/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5364EA9-C45B-725E-77CF-B742E1AF1016}"/>
              </a:ext>
            </a:extLst>
          </p:cNvPr>
          <p:cNvSpPr/>
          <p:nvPr/>
        </p:nvSpPr>
        <p:spPr>
          <a:xfrm>
            <a:off x="5594377" y="3041410"/>
            <a:ext cx="1164003" cy="1164003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AF89CB6A-7BFC-70A9-633C-8A8769903377}"/>
              </a:ext>
            </a:extLst>
          </p:cNvPr>
          <p:cNvSpPr/>
          <p:nvPr/>
        </p:nvSpPr>
        <p:spPr>
          <a:xfrm>
            <a:off x="5374189" y="2821223"/>
            <a:ext cx="1604378" cy="1604378"/>
          </a:xfrm>
          <a:prstGeom prst="arc">
            <a:avLst>
              <a:gd name="adj1" fmla="val 5859"/>
              <a:gd name="adj2" fmla="val 10447029"/>
            </a:avLst>
          </a:prstGeom>
          <a:ln w="28575" cap="rnd">
            <a:solidFill>
              <a:schemeClr val="accent5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368EAC3-E873-9092-09A6-33FC1FAC1988}"/>
              </a:ext>
            </a:extLst>
          </p:cNvPr>
          <p:cNvSpPr/>
          <p:nvPr/>
        </p:nvSpPr>
        <p:spPr>
          <a:xfrm>
            <a:off x="7198754" y="3041410"/>
            <a:ext cx="1164003" cy="1164003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D654F4A6-83B7-3E67-A000-6A65B518E703}"/>
              </a:ext>
            </a:extLst>
          </p:cNvPr>
          <p:cNvSpPr/>
          <p:nvPr/>
        </p:nvSpPr>
        <p:spPr>
          <a:xfrm>
            <a:off x="6978567" y="2821223"/>
            <a:ext cx="1604378" cy="1604378"/>
          </a:xfrm>
          <a:prstGeom prst="arc">
            <a:avLst>
              <a:gd name="adj1" fmla="val 11332468"/>
              <a:gd name="adj2" fmla="val 0"/>
            </a:avLst>
          </a:prstGeom>
          <a:ln w="28575" cap="rnd">
            <a:solidFill>
              <a:schemeClr val="accent3"/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5D34574-3292-0591-48B9-34ECEAE2FE4D}"/>
              </a:ext>
            </a:extLst>
          </p:cNvPr>
          <p:cNvSpPr/>
          <p:nvPr/>
        </p:nvSpPr>
        <p:spPr>
          <a:xfrm>
            <a:off x="927265" y="3187433"/>
            <a:ext cx="871958" cy="871958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14300" dist="25400" dir="5400000" algn="ctr" rotWithShape="0">
              <a:srgbClr val="000000">
                <a:alpha val="42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5A55763-A8FE-597A-3016-94108C9123AB}"/>
              </a:ext>
            </a:extLst>
          </p:cNvPr>
          <p:cNvSpPr/>
          <p:nvPr/>
        </p:nvSpPr>
        <p:spPr>
          <a:xfrm>
            <a:off x="2531643" y="3187433"/>
            <a:ext cx="871958" cy="871958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14300" dist="25400" dir="5400000" algn="ctr" rotWithShape="0">
              <a:srgbClr val="000000">
                <a:alpha val="42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80697FB-A191-0620-1E65-EF24B6974E64}"/>
              </a:ext>
            </a:extLst>
          </p:cNvPr>
          <p:cNvSpPr/>
          <p:nvPr/>
        </p:nvSpPr>
        <p:spPr>
          <a:xfrm>
            <a:off x="4136022" y="3187433"/>
            <a:ext cx="871958" cy="871958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14300" dist="25400" dir="5400000" algn="ctr" rotWithShape="0">
              <a:srgbClr val="000000">
                <a:alpha val="42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A36430C-CCE9-1A74-B8F3-66500E0ECE7F}"/>
              </a:ext>
            </a:extLst>
          </p:cNvPr>
          <p:cNvSpPr/>
          <p:nvPr/>
        </p:nvSpPr>
        <p:spPr>
          <a:xfrm>
            <a:off x="5740399" y="3187433"/>
            <a:ext cx="871958" cy="871958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14300" dist="25400" dir="5400000" algn="ctr" rotWithShape="0">
              <a:srgbClr val="000000">
                <a:alpha val="42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ED86E5D-E7B4-6D07-5F96-C58EBE86CD8F}"/>
              </a:ext>
            </a:extLst>
          </p:cNvPr>
          <p:cNvSpPr/>
          <p:nvPr/>
        </p:nvSpPr>
        <p:spPr>
          <a:xfrm>
            <a:off x="7344777" y="3187433"/>
            <a:ext cx="871958" cy="871958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14300" dist="25400" dir="5400000" algn="ctr" rotWithShape="0">
              <a:srgbClr val="000000">
                <a:alpha val="42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745B706-8C75-6A77-B9E5-79A0AEA601EB}"/>
              </a:ext>
            </a:extLst>
          </p:cNvPr>
          <p:cNvGrpSpPr/>
          <p:nvPr/>
        </p:nvGrpSpPr>
        <p:grpSpPr>
          <a:xfrm>
            <a:off x="379929" y="4371740"/>
            <a:ext cx="1979046" cy="1260003"/>
            <a:chOff x="332936" y="2555951"/>
            <a:chExt cx="2926080" cy="168000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FD23E63-2E3C-4422-2F23-92B50E32C8D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FEF6B3D-ECAE-27AA-DCAA-5CB2B24803C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F81D071-42BB-3DBF-0B96-B47369182C0D}"/>
              </a:ext>
            </a:extLst>
          </p:cNvPr>
          <p:cNvGrpSpPr/>
          <p:nvPr/>
        </p:nvGrpSpPr>
        <p:grpSpPr>
          <a:xfrm>
            <a:off x="3585581" y="4371740"/>
            <a:ext cx="1979046" cy="1260003"/>
            <a:chOff x="332936" y="2555951"/>
            <a:chExt cx="2926080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81EAF73-881B-323E-6434-FB8636DFD05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A551618-C6C9-2B2E-2A2D-1A74008387A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6785D7D-998E-7924-4D44-2D85B10A2FC6}"/>
              </a:ext>
            </a:extLst>
          </p:cNvPr>
          <p:cNvGrpSpPr/>
          <p:nvPr/>
        </p:nvGrpSpPr>
        <p:grpSpPr>
          <a:xfrm>
            <a:off x="6791232" y="4371740"/>
            <a:ext cx="1979046" cy="1260003"/>
            <a:chOff x="332936" y="2555951"/>
            <a:chExt cx="2926080" cy="168000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98E6BBC-D947-B303-2499-C790ABEC033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6BF167D-FDBC-6783-3506-1ED9DDBC3FF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840C92C-41F3-DCD2-55F5-448F8CCCD9C9}"/>
              </a:ext>
            </a:extLst>
          </p:cNvPr>
          <p:cNvGrpSpPr/>
          <p:nvPr/>
        </p:nvGrpSpPr>
        <p:grpSpPr>
          <a:xfrm>
            <a:off x="1982755" y="1551515"/>
            <a:ext cx="1979046" cy="1260003"/>
            <a:chOff x="332936" y="2555951"/>
            <a:chExt cx="2926080" cy="168000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B6F2D4E-4E83-CF17-9DAB-B7C390D8608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94F210-BAB9-E910-4C80-06397839649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69E8376-DB08-FFEE-36CD-E1CBC24BC1A4}"/>
              </a:ext>
            </a:extLst>
          </p:cNvPr>
          <p:cNvGrpSpPr/>
          <p:nvPr/>
        </p:nvGrpSpPr>
        <p:grpSpPr>
          <a:xfrm>
            <a:off x="5188407" y="1551515"/>
            <a:ext cx="1979046" cy="1260003"/>
            <a:chOff x="332936" y="2555951"/>
            <a:chExt cx="2926080" cy="168000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47A2FD9-D179-59E9-ED83-06B620BDF60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C329C10-EFCD-0812-D282-80220F3F26C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60" name="Graphic 59" descr="Puzzle outline">
            <a:extLst>
              <a:ext uri="{FF2B5EF4-FFF2-40B4-BE49-F238E27FC236}">
                <a16:creationId xmlns:a16="http://schemas.microsoft.com/office/drawing/2014/main" id="{8DCCF312-3D98-7D8D-8F67-E0B043F189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93302" y="3349092"/>
            <a:ext cx="548640" cy="548640"/>
          </a:xfrm>
          <a:prstGeom prst="rect">
            <a:avLst/>
          </a:prstGeom>
        </p:spPr>
      </p:pic>
      <p:pic>
        <p:nvPicPr>
          <p:cNvPr id="61" name="Graphic 60" descr="Rocket outline">
            <a:extLst>
              <a:ext uri="{FF2B5EF4-FFF2-40B4-BE49-F238E27FC236}">
                <a16:creationId xmlns:a16="http://schemas.microsoft.com/office/drawing/2014/main" id="{79CB2AEA-EF7E-A5D6-45FB-79AF698EF6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97681" y="3349092"/>
            <a:ext cx="548640" cy="548640"/>
          </a:xfrm>
          <a:prstGeom prst="rect">
            <a:avLst/>
          </a:prstGeom>
        </p:spPr>
      </p:pic>
      <p:pic>
        <p:nvPicPr>
          <p:cNvPr id="62" name="Graphic 61" descr="Signal outline">
            <a:extLst>
              <a:ext uri="{FF2B5EF4-FFF2-40B4-BE49-F238E27FC236}">
                <a16:creationId xmlns:a16="http://schemas.microsoft.com/office/drawing/2014/main" id="{ED5F628E-E290-D180-3868-500F280081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902058" y="3349092"/>
            <a:ext cx="548640" cy="548640"/>
          </a:xfrm>
          <a:prstGeom prst="rect">
            <a:avLst/>
          </a:prstGeom>
        </p:spPr>
      </p:pic>
      <p:pic>
        <p:nvPicPr>
          <p:cNvPr id="63" name="Graphic 62" descr="Mountains outline">
            <a:extLst>
              <a:ext uri="{FF2B5EF4-FFF2-40B4-BE49-F238E27FC236}">
                <a16:creationId xmlns:a16="http://schemas.microsoft.com/office/drawing/2014/main" id="{50438713-3389-30A1-D65D-5EC246437F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506436" y="3349092"/>
            <a:ext cx="548640" cy="548640"/>
          </a:xfrm>
          <a:prstGeom prst="rect">
            <a:avLst/>
          </a:prstGeom>
        </p:spPr>
      </p:pic>
      <p:pic>
        <p:nvPicPr>
          <p:cNvPr id="64" name="Graphic 63" descr="Lightbulb outline">
            <a:extLst>
              <a:ext uri="{FF2B5EF4-FFF2-40B4-BE49-F238E27FC236}">
                <a16:creationId xmlns:a16="http://schemas.microsoft.com/office/drawing/2014/main" id="{0A01DCB0-CDA2-F53D-FAA6-AFAABC96AA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088924" y="3349092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530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10494</TotalTime>
  <Words>462</Words>
  <Application>Microsoft Office PowerPoint</Application>
  <PresentationFormat>On-screen Show (4:3)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Alternating Flow – Slide Template</vt:lpstr>
      <vt:lpstr>5-Step Alternating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Alternating Flow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2025-06-28T16:40:45Z</dcterms:modified>
  <cp:category>Charts &amp; Diagrams</cp:category>
</cp:coreProperties>
</file>