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5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837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EF48A-D993-F4B7-676A-EAE12A823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86EC42-F71B-0130-3F22-C91B0730C7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79C45D-D187-C019-AEEC-5C679E48E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EACD3-D3BB-B8A3-FDED-5FC26404B6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39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Alternating Flow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FF2FFCD-A961-B09D-BF0F-9B4AF6188C90}"/>
              </a:ext>
            </a:extLst>
          </p:cNvPr>
          <p:cNvSpPr/>
          <p:nvPr/>
        </p:nvSpPr>
        <p:spPr>
          <a:xfrm>
            <a:off x="1041657" y="2819723"/>
            <a:ext cx="1552004" cy="155200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1FC308A0-3DEE-96C5-7090-35DCE7B74E85}"/>
              </a:ext>
            </a:extLst>
          </p:cNvPr>
          <p:cNvSpPr/>
          <p:nvPr/>
        </p:nvSpPr>
        <p:spPr>
          <a:xfrm>
            <a:off x="748074" y="2526140"/>
            <a:ext cx="2139170" cy="2139170"/>
          </a:xfrm>
          <a:prstGeom prst="arc">
            <a:avLst>
              <a:gd name="adj1" fmla="val 10811881"/>
              <a:gd name="adj2" fmla="val 0"/>
            </a:avLst>
          </a:prstGeom>
          <a:ln w="28575" cap="rnd">
            <a:solidFill>
              <a:schemeClr val="accent1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2277818-FDEE-A09D-1791-821D2C4EA767}"/>
              </a:ext>
            </a:extLst>
          </p:cNvPr>
          <p:cNvSpPr/>
          <p:nvPr/>
        </p:nvSpPr>
        <p:spPr>
          <a:xfrm>
            <a:off x="3180827" y="2819723"/>
            <a:ext cx="1552004" cy="155200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AFDFBCC8-F197-2B96-48F6-30F3DD73809F}"/>
              </a:ext>
            </a:extLst>
          </p:cNvPr>
          <p:cNvSpPr/>
          <p:nvPr/>
        </p:nvSpPr>
        <p:spPr>
          <a:xfrm>
            <a:off x="2887244" y="2526140"/>
            <a:ext cx="2139170" cy="2139170"/>
          </a:xfrm>
          <a:prstGeom prst="arc">
            <a:avLst>
              <a:gd name="adj1" fmla="val 5859"/>
              <a:gd name="adj2" fmla="val 10415524"/>
            </a:avLst>
          </a:prstGeom>
          <a:ln w="28575" cap="rnd">
            <a:solidFill>
              <a:schemeClr val="accent2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8945997-FB58-DEEE-E03B-6CAE0E1058A7}"/>
              </a:ext>
            </a:extLst>
          </p:cNvPr>
          <p:cNvSpPr/>
          <p:nvPr/>
        </p:nvSpPr>
        <p:spPr>
          <a:xfrm>
            <a:off x="5319999" y="2819723"/>
            <a:ext cx="1552004" cy="1552004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6D73D566-AEB5-0816-6896-E9B5EEA9AD25}"/>
              </a:ext>
            </a:extLst>
          </p:cNvPr>
          <p:cNvSpPr/>
          <p:nvPr/>
        </p:nvSpPr>
        <p:spPr>
          <a:xfrm>
            <a:off x="5026416" y="2526140"/>
            <a:ext cx="2139170" cy="2139170"/>
          </a:xfrm>
          <a:prstGeom prst="arc">
            <a:avLst>
              <a:gd name="adj1" fmla="val 11286706"/>
              <a:gd name="adj2" fmla="val 0"/>
            </a:avLst>
          </a:prstGeom>
          <a:ln w="28575" cap="rnd">
            <a:solidFill>
              <a:schemeClr val="accent4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88E1B5F-DD92-ECAC-F96D-E201E7C8D7CD}"/>
              </a:ext>
            </a:extLst>
          </p:cNvPr>
          <p:cNvSpPr/>
          <p:nvPr/>
        </p:nvSpPr>
        <p:spPr>
          <a:xfrm>
            <a:off x="7459169" y="2819723"/>
            <a:ext cx="1552004" cy="1552004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8C0E17B8-09DB-8859-67ED-05869B4D2DE0}"/>
              </a:ext>
            </a:extLst>
          </p:cNvPr>
          <p:cNvSpPr/>
          <p:nvPr/>
        </p:nvSpPr>
        <p:spPr>
          <a:xfrm>
            <a:off x="7165586" y="2526140"/>
            <a:ext cx="2139170" cy="2139170"/>
          </a:xfrm>
          <a:prstGeom prst="arc">
            <a:avLst>
              <a:gd name="adj1" fmla="val 5859"/>
              <a:gd name="adj2" fmla="val 10447029"/>
            </a:avLst>
          </a:prstGeom>
          <a:ln w="28575" cap="rnd">
            <a:solidFill>
              <a:schemeClr val="accent5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0121752-DD04-EDA5-5EDE-1A964F56D3F3}"/>
              </a:ext>
            </a:extLst>
          </p:cNvPr>
          <p:cNvSpPr/>
          <p:nvPr/>
        </p:nvSpPr>
        <p:spPr>
          <a:xfrm>
            <a:off x="9598339" y="2819723"/>
            <a:ext cx="1552004" cy="1552004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415B7139-A7F9-5130-4F19-9C6E23A53B7E}"/>
              </a:ext>
            </a:extLst>
          </p:cNvPr>
          <p:cNvSpPr/>
          <p:nvPr/>
        </p:nvSpPr>
        <p:spPr>
          <a:xfrm>
            <a:off x="9304756" y="2526140"/>
            <a:ext cx="2139170" cy="2139170"/>
          </a:xfrm>
          <a:prstGeom prst="arc">
            <a:avLst>
              <a:gd name="adj1" fmla="val 11332468"/>
              <a:gd name="adj2" fmla="val 0"/>
            </a:avLst>
          </a:prstGeom>
          <a:ln w="28575" cap="rnd">
            <a:solidFill>
              <a:schemeClr val="accent6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2213B06-A254-EA1D-1D1A-FC2E41F7E2B5}"/>
              </a:ext>
            </a:extLst>
          </p:cNvPr>
          <p:cNvSpPr/>
          <p:nvPr/>
        </p:nvSpPr>
        <p:spPr>
          <a:xfrm>
            <a:off x="1236354" y="3014420"/>
            <a:ext cx="1162610" cy="116261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BCDE270-47E5-1E96-1DE7-F391C66C85C8}"/>
              </a:ext>
            </a:extLst>
          </p:cNvPr>
          <p:cNvSpPr/>
          <p:nvPr/>
        </p:nvSpPr>
        <p:spPr>
          <a:xfrm>
            <a:off x="3375524" y="3014420"/>
            <a:ext cx="1162610" cy="116261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76AD2C7-CFF1-C598-A02B-BBE275F13858}"/>
              </a:ext>
            </a:extLst>
          </p:cNvPr>
          <p:cNvSpPr/>
          <p:nvPr/>
        </p:nvSpPr>
        <p:spPr>
          <a:xfrm>
            <a:off x="5514696" y="3014420"/>
            <a:ext cx="1162610" cy="116261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E0AF548-A16F-1267-5E2E-A00C4BB9BB32}"/>
              </a:ext>
            </a:extLst>
          </p:cNvPr>
          <p:cNvSpPr/>
          <p:nvPr/>
        </p:nvSpPr>
        <p:spPr>
          <a:xfrm>
            <a:off x="7653866" y="3014420"/>
            <a:ext cx="1162610" cy="116261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F845287-DE5F-FB3E-BAE1-62A0A00D7088}"/>
              </a:ext>
            </a:extLst>
          </p:cNvPr>
          <p:cNvSpPr/>
          <p:nvPr/>
        </p:nvSpPr>
        <p:spPr>
          <a:xfrm>
            <a:off x="9793036" y="3014420"/>
            <a:ext cx="1162610" cy="116261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8720BF4-0956-117C-D59D-CFA5CDB32E38}"/>
              </a:ext>
            </a:extLst>
          </p:cNvPr>
          <p:cNvGrpSpPr/>
          <p:nvPr/>
        </p:nvGrpSpPr>
        <p:grpSpPr>
          <a:xfrm>
            <a:off x="354619" y="4665310"/>
            <a:ext cx="2926080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670D1A8-FE3C-F008-D29C-11958A4664D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D94DAD2-7F6C-49D9-C004-2BAE5DEDE7D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26C54BB-1CD9-EB07-1883-6AC9F69A0391}"/>
              </a:ext>
            </a:extLst>
          </p:cNvPr>
          <p:cNvGrpSpPr/>
          <p:nvPr/>
        </p:nvGrpSpPr>
        <p:grpSpPr>
          <a:xfrm>
            <a:off x="4632960" y="4665310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591EE6E-85C1-9F93-1FE0-0A3EA93417A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62DD19-B5A5-8BD1-3316-9C7C1248486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C137CF4-03A1-3609-FE03-1DB466F0E19E}"/>
              </a:ext>
            </a:extLst>
          </p:cNvPr>
          <p:cNvGrpSpPr/>
          <p:nvPr/>
        </p:nvGrpSpPr>
        <p:grpSpPr>
          <a:xfrm>
            <a:off x="8911301" y="4665310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9D2386E-07D2-D360-F641-102624858C0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2D741D8-3743-B236-19BD-25261171A56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BF599C1-E0F6-8E19-1281-FB836BF34FAE}"/>
              </a:ext>
            </a:extLst>
          </p:cNvPr>
          <p:cNvGrpSpPr/>
          <p:nvPr/>
        </p:nvGrpSpPr>
        <p:grpSpPr>
          <a:xfrm>
            <a:off x="2493789" y="1235987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80A2066-46C8-A77F-EFBD-9A3EB01DC39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9F0C619-FA09-7F45-07B6-4ACEBF7131F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898B802-CE88-311B-05F0-73B35030789E}"/>
              </a:ext>
            </a:extLst>
          </p:cNvPr>
          <p:cNvGrpSpPr/>
          <p:nvPr/>
        </p:nvGrpSpPr>
        <p:grpSpPr>
          <a:xfrm>
            <a:off x="6772130" y="1235987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D446FF4-D700-5E75-4A5F-5472277D78B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DF3E7D8-F4E3-687B-D817-19B8E70841C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0" name="Graphic 59" descr="Puzzle outline">
            <a:extLst>
              <a:ext uri="{FF2B5EF4-FFF2-40B4-BE49-F238E27FC236}">
                <a16:creationId xmlns:a16="http://schemas.microsoft.com/office/drawing/2014/main" id="{7FFDF0D2-8370-548E-0D23-76CD116CC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91069" y="3229965"/>
            <a:ext cx="731520" cy="731520"/>
          </a:xfrm>
          <a:prstGeom prst="rect">
            <a:avLst/>
          </a:prstGeom>
        </p:spPr>
      </p:pic>
      <p:pic>
        <p:nvPicPr>
          <p:cNvPr id="61" name="Graphic 60" descr="Rocket outline">
            <a:extLst>
              <a:ext uri="{FF2B5EF4-FFF2-40B4-BE49-F238E27FC236}">
                <a16:creationId xmlns:a16="http://schemas.microsoft.com/office/drawing/2014/main" id="{7DA6F3E1-5846-04CA-C524-77F23B6AD9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30241" y="3229965"/>
            <a:ext cx="731520" cy="731520"/>
          </a:xfrm>
          <a:prstGeom prst="rect">
            <a:avLst/>
          </a:prstGeom>
        </p:spPr>
      </p:pic>
      <p:pic>
        <p:nvPicPr>
          <p:cNvPr id="62" name="Graphic 61" descr="Signal outline">
            <a:extLst>
              <a:ext uri="{FF2B5EF4-FFF2-40B4-BE49-F238E27FC236}">
                <a16:creationId xmlns:a16="http://schemas.microsoft.com/office/drawing/2014/main" id="{B6DB700F-D6A0-A93C-46D3-D4A2671901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869411" y="3229965"/>
            <a:ext cx="731520" cy="731520"/>
          </a:xfrm>
          <a:prstGeom prst="rect">
            <a:avLst/>
          </a:prstGeom>
        </p:spPr>
      </p:pic>
      <p:pic>
        <p:nvPicPr>
          <p:cNvPr id="63" name="Graphic 62" descr="Mountains outline">
            <a:extLst>
              <a:ext uri="{FF2B5EF4-FFF2-40B4-BE49-F238E27FC236}">
                <a16:creationId xmlns:a16="http://schemas.microsoft.com/office/drawing/2014/main" id="{C6E2C4C3-6D14-3F82-2F74-A98DE011A6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008581" y="3229965"/>
            <a:ext cx="731520" cy="731520"/>
          </a:xfrm>
          <a:prstGeom prst="rect">
            <a:avLst/>
          </a:prstGeom>
        </p:spPr>
      </p:pic>
      <p:pic>
        <p:nvPicPr>
          <p:cNvPr id="64" name="Graphic 63" descr="Lightbulb outline">
            <a:extLst>
              <a:ext uri="{FF2B5EF4-FFF2-40B4-BE49-F238E27FC236}">
                <a16:creationId xmlns:a16="http://schemas.microsoft.com/office/drawing/2014/main" id="{3522CF1E-B3C4-7B0A-5137-7C1BCEC49F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451899" y="3229965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B3BF9-6CEA-074B-B097-520B976EE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042E6-8D87-88A9-8AF1-2FB4018BF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Alternating Flow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C7FD3B4-1013-EACC-0A4C-A9E909BFD9C6}"/>
              </a:ext>
            </a:extLst>
          </p:cNvPr>
          <p:cNvSpPr/>
          <p:nvPr/>
        </p:nvSpPr>
        <p:spPr>
          <a:xfrm>
            <a:off x="1041657" y="2819723"/>
            <a:ext cx="1552004" cy="1552004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62E0BFD5-E475-7DBB-D9E9-F121B8645A0C}"/>
              </a:ext>
            </a:extLst>
          </p:cNvPr>
          <p:cNvSpPr/>
          <p:nvPr/>
        </p:nvSpPr>
        <p:spPr>
          <a:xfrm>
            <a:off x="748074" y="2526140"/>
            <a:ext cx="2139170" cy="2139170"/>
          </a:xfrm>
          <a:prstGeom prst="arc">
            <a:avLst>
              <a:gd name="adj1" fmla="val 10811881"/>
              <a:gd name="adj2" fmla="val 0"/>
            </a:avLst>
          </a:prstGeom>
          <a:ln w="28575" cap="rnd">
            <a:solidFill>
              <a:schemeClr val="accent1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3F616C7-F635-9C7A-B3B0-BE61B6A6C76E}"/>
              </a:ext>
            </a:extLst>
          </p:cNvPr>
          <p:cNvSpPr/>
          <p:nvPr/>
        </p:nvSpPr>
        <p:spPr>
          <a:xfrm>
            <a:off x="3180827" y="2819723"/>
            <a:ext cx="1552004" cy="1552004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19938A7-5CB9-11ED-3EFD-5B5D0669BF5C}"/>
              </a:ext>
            </a:extLst>
          </p:cNvPr>
          <p:cNvSpPr/>
          <p:nvPr/>
        </p:nvSpPr>
        <p:spPr>
          <a:xfrm>
            <a:off x="2887244" y="2526140"/>
            <a:ext cx="2139170" cy="2139170"/>
          </a:xfrm>
          <a:prstGeom prst="arc">
            <a:avLst>
              <a:gd name="adj1" fmla="val 5859"/>
              <a:gd name="adj2" fmla="val 10415524"/>
            </a:avLst>
          </a:prstGeom>
          <a:ln w="28575" cap="rnd">
            <a:solidFill>
              <a:schemeClr val="accent2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74BDC94-6B6A-259C-8FC3-6F92C6D96806}"/>
              </a:ext>
            </a:extLst>
          </p:cNvPr>
          <p:cNvSpPr/>
          <p:nvPr/>
        </p:nvSpPr>
        <p:spPr>
          <a:xfrm>
            <a:off x="5319999" y="2819723"/>
            <a:ext cx="1552004" cy="1552004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440F7689-50C6-62B3-2090-9715417700BE}"/>
              </a:ext>
            </a:extLst>
          </p:cNvPr>
          <p:cNvSpPr/>
          <p:nvPr/>
        </p:nvSpPr>
        <p:spPr>
          <a:xfrm>
            <a:off x="5026416" y="2526140"/>
            <a:ext cx="2139170" cy="2139170"/>
          </a:xfrm>
          <a:prstGeom prst="arc">
            <a:avLst>
              <a:gd name="adj1" fmla="val 11286706"/>
              <a:gd name="adj2" fmla="val 0"/>
            </a:avLst>
          </a:prstGeom>
          <a:ln w="28575" cap="rnd">
            <a:solidFill>
              <a:schemeClr val="accent4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A9BCA2A-E9E9-F8E0-4FAF-FB2641473AFE}"/>
              </a:ext>
            </a:extLst>
          </p:cNvPr>
          <p:cNvSpPr/>
          <p:nvPr/>
        </p:nvSpPr>
        <p:spPr>
          <a:xfrm>
            <a:off x="7459169" y="2819723"/>
            <a:ext cx="1552004" cy="1552004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B72ADD8C-BC68-0DD2-FAFD-EC967688F820}"/>
              </a:ext>
            </a:extLst>
          </p:cNvPr>
          <p:cNvSpPr/>
          <p:nvPr/>
        </p:nvSpPr>
        <p:spPr>
          <a:xfrm>
            <a:off x="7165586" y="2526140"/>
            <a:ext cx="2139170" cy="2139170"/>
          </a:xfrm>
          <a:prstGeom prst="arc">
            <a:avLst>
              <a:gd name="adj1" fmla="val 5859"/>
              <a:gd name="adj2" fmla="val 10447029"/>
            </a:avLst>
          </a:prstGeom>
          <a:ln w="28575" cap="rnd">
            <a:solidFill>
              <a:schemeClr val="accent5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328E96B-8F3B-AC4E-A9D9-401200732671}"/>
              </a:ext>
            </a:extLst>
          </p:cNvPr>
          <p:cNvSpPr/>
          <p:nvPr/>
        </p:nvSpPr>
        <p:spPr>
          <a:xfrm>
            <a:off x="9598339" y="2819723"/>
            <a:ext cx="1552004" cy="1552004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8B7B1A85-A0FC-2036-7CCB-D6F3091F52B9}"/>
              </a:ext>
            </a:extLst>
          </p:cNvPr>
          <p:cNvSpPr/>
          <p:nvPr/>
        </p:nvSpPr>
        <p:spPr>
          <a:xfrm>
            <a:off x="9304756" y="2526140"/>
            <a:ext cx="2139170" cy="2139170"/>
          </a:xfrm>
          <a:prstGeom prst="arc">
            <a:avLst>
              <a:gd name="adj1" fmla="val 11332468"/>
              <a:gd name="adj2" fmla="val 0"/>
            </a:avLst>
          </a:prstGeom>
          <a:ln w="28575" cap="rnd">
            <a:solidFill>
              <a:schemeClr val="accent3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6F7E784-7E67-34DB-8E86-28FF0DA72CC5}"/>
              </a:ext>
            </a:extLst>
          </p:cNvPr>
          <p:cNvSpPr/>
          <p:nvPr/>
        </p:nvSpPr>
        <p:spPr>
          <a:xfrm>
            <a:off x="1236354" y="3014420"/>
            <a:ext cx="1162610" cy="116261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7D851EA-DF02-1A4E-2D3A-F0CC769DFCDC}"/>
              </a:ext>
            </a:extLst>
          </p:cNvPr>
          <p:cNvSpPr/>
          <p:nvPr/>
        </p:nvSpPr>
        <p:spPr>
          <a:xfrm>
            <a:off x="3375524" y="3014420"/>
            <a:ext cx="1162610" cy="116261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41D7BC4-83A8-FF68-8A7E-44CA0A59FA90}"/>
              </a:ext>
            </a:extLst>
          </p:cNvPr>
          <p:cNvSpPr/>
          <p:nvPr/>
        </p:nvSpPr>
        <p:spPr>
          <a:xfrm>
            <a:off x="5514696" y="3014420"/>
            <a:ext cx="1162610" cy="116261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E62A966-E0E4-8162-534E-51EEF4554A3B}"/>
              </a:ext>
            </a:extLst>
          </p:cNvPr>
          <p:cNvSpPr/>
          <p:nvPr/>
        </p:nvSpPr>
        <p:spPr>
          <a:xfrm>
            <a:off x="7653866" y="3014420"/>
            <a:ext cx="1162610" cy="116261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B529512-40A5-81A2-11FB-9A53461BAB6A}"/>
              </a:ext>
            </a:extLst>
          </p:cNvPr>
          <p:cNvSpPr/>
          <p:nvPr/>
        </p:nvSpPr>
        <p:spPr>
          <a:xfrm>
            <a:off x="9793036" y="3014420"/>
            <a:ext cx="1162610" cy="116261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effectLst>
            <a:outerShdw blurRad="114300" dist="25400" dir="5400000" algn="ctr" rotWithShape="0">
              <a:srgbClr val="000000">
                <a:alpha val="42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A6CBA7B-50F5-F11A-A6D7-539132C1A814}"/>
              </a:ext>
            </a:extLst>
          </p:cNvPr>
          <p:cNvGrpSpPr/>
          <p:nvPr/>
        </p:nvGrpSpPr>
        <p:grpSpPr>
          <a:xfrm>
            <a:off x="354619" y="4665310"/>
            <a:ext cx="2926080" cy="1290153"/>
            <a:chOff x="332936" y="262776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E3BF11C-07CA-2280-BFFC-871B720232A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1F0F744-AFDC-B5B6-861A-2498B6A2156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076F5AA-11D4-A1B7-324E-E6D287D6FE1F}"/>
              </a:ext>
            </a:extLst>
          </p:cNvPr>
          <p:cNvGrpSpPr/>
          <p:nvPr/>
        </p:nvGrpSpPr>
        <p:grpSpPr>
          <a:xfrm>
            <a:off x="4632960" y="4665310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7F6169C-9509-01DD-0EC5-2EE39FE68A2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08FD598-F43F-6476-AF6B-7BCA4736F18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D41CF1F-C2C9-4C86-3F43-40FF731098D0}"/>
              </a:ext>
            </a:extLst>
          </p:cNvPr>
          <p:cNvGrpSpPr/>
          <p:nvPr/>
        </p:nvGrpSpPr>
        <p:grpSpPr>
          <a:xfrm>
            <a:off x="8911301" y="4665310"/>
            <a:ext cx="2926080" cy="1290153"/>
            <a:chOff x="332936" y="2627766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850A422-EBD7-C002-CC39-F3C368EE8B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293A18C-E4A3-3810-0839-3359893ECCA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AC9E128-E6AE-0540-29AF-7789FE320303}"/>
              </a:ext>
            </a:extLst>
          </p:cNvPr>
          <p:cNvGrpSpPr/>
          <p:nvPr/>
        </p:nvGrpSpPr>
        <p:grpSpPr>
          <a:xfrm>
            <a:off x="2493789" y="1235987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344CB77-12FC-E6D5-7BCF-F3710A34BC4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405E5B6-A29B-E323-5AD8-B54D25BB3ED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EE61DB5-EBC7-B9CB-7A1F-8615F0C62A81}"/>
              </a:ext>
            </a:extLst>
          </p:cNvPr>
          <p:cNvGrpSpPr/>
          <p:nvPr/>
        </p:nvGrpSpPr>
        <p:grpSpPr>
          <a:xfrm>
            <a:off x="6772130" y="1235987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EF8A3FF-AC27-7FC0-243C-8683B12882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149B77D-5238-AB60-4ED4-0A0C956BAC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0" name="Graphic 59" descr="Puzzle outline">
            <a:extLst>
              <a:ext uri="{FF2B5EF4-FFF2-40B4-BE49-F238E27FC236}">
                <a16:creationId xmlns:a16="http://schemas.microsoft.com/office/drawing/2014/main" id="{FC9F9259-92DA-E8E4-19A7-56F3449CF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91069" y="3229965"/>
            <a:ext cx="731520" cy="731520"/>
          </a:xfrm>
          <a:prstGeom prst="rect">
            <a:avLst/>
          </a:prstGeom>
        </p:spPr>
      </p:pic>
      <p:pic>
        <p:nvPicPr>
          <p:cNvPr id="61" name="Graphic 60" descr="Rocket outline">
            <a:extLst>
              <a:ext uri="{FF2B5EF4-FFF2-40B4-BE49-F238E27FC236}">
                <a16:creationId xmlns:a16="http://schemas.microsoft.com/office/drawing/2014/main" id="{B11E85CD-1F03-E272-2585-772AB59408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30241" y="3229965"/>
            <a:ext cx="731520" cy="731520"/>
          </a:xfrm>
          <a:prstGeom prst="rect">
            <a:avLst/>
          </a:prstGeom>
        </p:spPr>
      </p:pic>
      <p:pic>
        <p:nvPicPr>
          <p:cNvPr id="62" name="Graphic 61" descr="Signal outline">
            <a:extLst>
              <a:ext uri="{FF2B5EF4-FFF2-40B4-BE49-F238E27FC236}">
                <a16:creationId xmlns:a16="http://schemas.microsoft.com/office/drawing/2014/main" id="{EE21AC0C-DCBF-4052-E86C-7532BA302D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869411" y="3229965"/>
            <a:ext cx="731520" cy="731520"/>
          </a:xfrm>
          <a:prstGeom prst="rect">
            <a:avLst/>
          </a:prstGeom>
        </p:spPr>
      </p:pic>
      <p:pic>
        <p:nvPicPr>
          <p:cNvPr id="63" name="Graphic 62" descr="Mountains outline">
            <a:extLst>
              <a:ext uri="{FF2B5EF4-FFF2-40B4-BE49-F238E27FC236}">
                <a16:creationId xmlns:a16="http://schemas.microsoft.com/office/drawing/2014/main" id="{0A5EB02C-9B8D-8F07-FCF0-A7370AD46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008581" y="3229965"/>
            <a:ext cx="731520" cy="731520"/>
          </a:xfrm>
          <a:prstGeom prst="rect">
            <a:avLst/>
          </a:prstGeom>
        </p:spPr>
      </p:pic>
      <p:pic>
        <p:nvPicPr>
          <p:cNvPr id="64" name="Graphic 63" descr="Lightbulb outline">
            <a:extLst>
              <a:ext uri="{FF2B5EF4-FFF2-40B4-BE49-F238E27FC236}">
                <a16:creationId xmlns:a16="http://schemas.microsoft.com/office/drawing/2014/main" id="{A6918D1D-BAEB-4918-853A-C64DA13C46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451899" y="3229965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92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9482</TotalTime>
  <Words>462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Alternating Flow – Slide Template</vt:lpstr>
      <vt:lpstr>5-Step Alternating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Alternating Flow</dc:title>
  <dc:creator>PresentationGO.com</dc:creator>
  <dc:description>© Copyright PresentationGO.com - Do not distribute or sale without written permission.</dc:description>
  <cp:lastModifiedBy>Christophe Barroche</cp:lastModifiedBy>
  <cp:revision>46</cp:revision>
  <dcterms:created xsi:type="dcterms:W3CDTF">2014-11-26T05:14:11Z</dcterms:created>
  <dcterms:modified xsi:type="dcterms:W3CDTF">2025-06-28T16:40:53Z</dcterms:modified>
  <cp:category>Charts &amp; Diagrams</cp:category>
</cp:coreProperties>
</file>