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ABC9B-761A-8AE2-0729-9C64A59AC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44710-1B70-916A-2D62-944373C12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CCB2B-1036-7671-AB9C-DFB1F31C9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75D56-17E6-6BA3-644A-A7DBC04DF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80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3E5FB-A40E-1102-2125-470BE38A7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1F1E3-0D41-C286-7D6D-9A82E5F81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E638F-1372-821D-DFE8-D4A67305E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E6A0D-6111-382F-06BB-E3A022E36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3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8877A-55A1-8E43-2E03-0CD56D2C6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A0053-D7BC-D837-1EA3-5A298600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4-Circle Venn Diagram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5A9941-21C4-F31F-B269-63B93002EFFA}"/>
              </a:ext>
            </a:extLst>
          </p:cNvPr>
          <p:cNvSpPr/>
          <p:nvPr/>
        </p:nvSpPr>
        <p:spPr>
          <a:xfrm>
            <a:off x="2833108" y="1792450"/>
            <a:ext cx="3475940" cy="3404201"/>
          </a:xfrm>
          <a:custGeom>
            <a:avLst/>
            <a:gdLst>
              <a:gd name="connsiteX0" fmla="*/ 2317293 w 4634586"/>
              <a:gd name="connsiteY0" fmla="*/ 0 h 4538935"/>
              <a:gd name="connsiteX1" fmla="*/ 3641795 w 4634586"/>
              <a:gd name="connsiteY1" fmla="*/ 788310 h 4538935"/>
              <a:gd name="connsiteX2" fmla="*/ 3680732 w 4634586"/>
              <a:gd name="connsiteY2" fmla="*/ 869140 h 4538935"/>
              <a:gd name="connsiteX3" fmla="*/ 3714604 w 4634586"/>
              <a:gd name="connsiteY3" fmla="*/ 881537 h 4538935"/>
              <a:gd name="connsiteX4" fmla="*/ 4634586 w 4634586"/>
              <a:gd name="connsiteY4" fmla="*/ 2269468 h 4538935"/>
              <a:gd name="connsiteX5" fmla="*/ 3714604 w 4634586"/>
              <a:gd name="connsiteY5" fmla="*/ 3657399 h 4538935"/>
              <a:gd name="connsiteX6" fmla="*/ 3680732 w 4634586"/>
              <a:gd name="connsiteY6" fmla="*/ 3669797 h 4538935"/>
              <a:gd name="connsiteX7" fmla="*/ 3641795 w 4634586"/>
              <a:gd name="connsiteY7" fmla="*/ 3750625 h 4538935"/>
              <a:gd name="connsiteX8" fmla="*/ 2317293 w 4634586"/>
              <a:gd name="connsiteY8" fmla="*/ 4538935 h 4538935"/>
              <a:gd name="connsiteX9" fmla="*/ 992792 w 4634586"/>
              <a:gd name="connsiteY9" fmla="*/ 3750625 h 4538935"/>
              <a:gd name="connsiteX10" fmla="*/ 953855 w 4634586"/>
              <a:gd name="connsiteY10" fmla="*/ 3669797 h 4538935"/>
              <a:gd name="connsiteX11" fmla="*/ 919983 w 4634586"/>
              <a:gd name="connsiteY11" fmla="*/ 3657399 h 4538935"/>
              <a:gd name="connsiteX12" fmla="*/ 0 w 4634586"/>
              <a:gd name="connsiteY12" fmla="*/ 2269468 h 4538935"/>
              <a:gd name="connsiteX13" fmla="*/ 919983 w 4634586"/>
              <a:gd name="connsiteY13" fmla="*/ 881537 h 4538935"/>
              <a:gd name="connsiteX14" fmla="*/ 953854 w 4634586"/>
              <a:gd name="connsiteY14" fmla="*/ 869140 h 4538935"/>
              <a:gd name="connsiteX15" fmla="*/ 992792 w 4634586"/>
              <a:gd name="connsiteY15" fmla="*/ 788310 h 4538935"/>
              <a:gd name="connsiteX16" fmla="*/ 2317293 w 4634586"/>
              <a:gd name="connsiteY16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4586" h="4538935">
                <a:moveTo>
                  <a:pt x="2317293" y="0"/>
                </a:moveTo>
                <a:cubicBezTo>
                  <a:pt x="2889231" y="0"/>
                  <a:pt x="3386718" y="318757"/>
                  <a:pt x="3641795" y="788310"/>
                </a:cubicBezTo>
                <a:lnTo>
                  <a:pt x="3680732" y="869140"/>
                </a:lnTo>
                <a:lnTo>
                  <a:pt x="3714604" y="881537"/>
                </a:lnTo>
                <a:cubicBezTo>
                  <a:pt x="4255239" y="1110206"/>
                  <a:pt x="4634586" y="1645536"/>
                  <a:pt x="4634586" y="2269468"/>
                </a:cubicBezTo>
                <a:cubicBezTo>
                  <a:pt x="4634586" y="2893400"/>
                  <a:pt x="4255239" y="3428730"/>
                  <a:pt x="3714604" y="3657399"/>
                </a:cubicBezTo>
                <a:lnTo>
                  <a:pt x="3680732" y="3669797"/>
                </a:lnTo>
                <a:lnTo>
                  <a:pt x="3641795" y="3750625"/>
                </a:lnTo>
                <a:cubicBezTo>
                  <a:pt x="3386718" y="4220178"/>
                  <a:pt x="2889231" y="4538935"/>
                  <a:pt x="2317293" y="4538935"/>
                </a:cubicBezTo>
                <a:cubicBezTo>
                  <a:pt x="1745356" y="4538935"/>
                  <a:pt x="1247868" y="4220178"/>
                  <a:pt x="992792" y="3750625"/>
                </a:cubicBezTo>
                <a:lnTo>
                  <a:pt x="953855" y="3669797"/>
                </a:lnTo>
                <a:lnTo>
                  <a:pt x="919983" y="3657399"/>
                </a:lnTo>
                <a:cubicBezTo>
                  <a:pt x="379347" y="3428730"/>
                  <a:pt x="0" y="2893400"/>
                  <a:pt x="0" y="2269468"/>
                </a:cubicBezTo>
                <a:cubicBezTo>
                  <a:pt x="0" y="1645536"/>
                  <a:pt x="379347" y="1110206"/>
                  <a:pt x="919983" y="881537"/>
                </a:cubicBezTo>
                <a:lnTo>
                  <a:pt x="953854" y="869140"/>
                </a:lnTo>
                <a:lnTo>
                  <a:pt x="992792" y="788310"/>
                </a:lnTo>
                <a:cubicBezTo>
                  <a:pt x="1247868" y="318757"/>
                  <a:pt x="1745356" y="0"/>
                  <a:pt x="231729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2"/>
            </a:solidFill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CFC9EBA-BA95-6014-1068-25153174FA71}"/>
              </a:ext>
            </a:extLst>
          </p:cNvPr>
          <p:cNvSpPr/>
          <p:nvPr/>
        </p:nvSpPr>
        <p:spPr>
          <a:xfrm>
            <a:off x="3598285" y="3015386"/>
            <a:ext cx="559079" cy="958329"/>
          </a:xfrm>
          <a:custGeom>
            <a:avLst/>
            <a:gdLst>
              <a:gd name="connsiteX0" fmla="*/ 745439 w 745439"/>
              <a:gd name="connsiteY0" fmla="*/ 0 h 1277772"/>
              <a:gd name="connsiteX1" fmla="*/ 720117 w 745439"/>
              <a:gd name="connsiteY1" fmla="*/ 52565 h 1277772"/>
              <a:gd name="connsiteX2" fmla="*/ 601744 w 745439"/>
              <a:gd name="connsiteY2" fmla="*/ 638886 h 1277772"/>
              <a:gd name="connsiteX3" fmla="*/ 720117 w 745439"/>
              <a:gd name="connsiteY3" fmla="*/ 1225208 h 1277772"/>
              <a:gd name="connsiteX4" fmla="*/ 745439 w 745439"/>
              <a:gd name="connsiteY4" fmla="*/ 1277772 h 1277772"/>
              <a:gd name="connsiteX5" fmla="*/ 744737 w 745439"/>
              <a:gd name="connsiteY5" fmla="*/ 1277544 h 1277772"/>
              <a:gd name="connsiteX6" fmla="*/ 48009 w 745439"/>
              <a:gd name="connsiteY6" fmla="*/ 717911 h 1277772"/>
              <a:gd name="connsiteX7" fmla="*/ 0 w 745439"/>
              <a:gd name="connsiteY7" fmla="*/ 638886 h 1277772"/>
              <a:gd name="connsiteX8" fmla="*/ 48009 w 745439"/>
              <a:gd name="connsiteY8" fmla="*/ 559860 h 1277772"/>
              <a:gd name="connsiteX9" fmla="*/ 744737 w 745439"/>
              <a:gd name="connsiteY9" fmla="*/ 228 h 127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39" h="1277772">
                <a:moveTo>
                  <a:pt x="745439" y="0"/>
                </a:moveTo>
                <a:lnTo>
                  <a:pt x="720117" y="52565"/>
                </a:lnTo>
                <a:cubicBezTo>
                  <a:pt x="643894" y="232776"/>
                  <a:pt x="601744" y="430909"/>
                  <a:pt x="601744" y="638886"/>
                </a:cubicBezTo>
                <a:cubicBezTo>
                  <a:pt x="601744" y="846863"/>
                  <a:pt x="643894" y="1044996"/>
                  <a:pt x="720117" y="1225208"/>
                </a:cubicBezTo>
                <a:lnTo>
                  <a:pt x="745439" y="1277772"/>
                </a:lnTo>
                <a:lnTo>
                  <a:pt x="744737" y="1277544"/>
                </a:lnTo>
                <a:cubicBezTo>
                  <a:pt x="459705" y="1165150"/>
                  <a:pt x="217193" y="968336"/>
                  <a:pt x="48009" y="717911"/>
                </a:cubicBezTo>
                <a:lnTo>
                  <a:pt x="0" y="638886"/>
                </a:lnTo>
                <a:lnTo>
                  <a:pt x="48009" y="559860"/>
                </a:lnTo>
                <a:cubicBezTo>
                  <a:pt x="217193" y="309436"/>
                  <a:pt x="459705" y="112622"/>
                  <a:pt x="744737" y="22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5D2AA2F-31E0-6C4F-70C1-366AFC2502DF}"/>
              </a:ext>
            </a:extLst>
          </p:cNvPr>
          <p:cNvSpPr/>
          <p:nvPr/>
        </p:nvSpPr>
        <p:spPr>
          <a:xfrm>
            <a:off x="4984793" y="3015385"/>
            <a:ext cx="559080" cy="958330"/>
          </a:xfrm>
          <a:custGeom>
            <a:avLst/>
            <a:gdLst>
              <a:gd name="connsiteX0" fmla="*/ 0 w 745440"/>
              <a:gd name="connsiteY0" fmla="*/ 0 h 1277773"/>
              <a:gd name="connsiteX1" fmla="*/ 704 w 745440"/>
              <a:gd name="connsiteY1" fmla="*/ 229 h 1277773"/>
              <a:gd name="connsiteX2" fmla="*/ 697431 w 745440"/>
              <a:gd name="connsiteY2" fmla="*/ 559861 h 1277773"/>
              <a:gd name="connsiteX3" fmla="*/ 745440 w 745440"/>
              <a:gd name="connsiteY3" fmla="*/ 638887 h 1277773"/>
              <a:gd name="connsiteX4" fmla="*/ 697431 w 745440"/>
              <a:gd name="connsiteY4" fmla="*/ 717912 h 1277773"/>
              <a:gd name="connsiteX5" fmla="*/ 704 w 745440"/>
              <a:gd name="connsiteY5" fmla="*/ 1277545 h 1277773"/>
              <a:gd name="connsiteX6" fmla="*/ 1 w 745440"/>
              <a:gd name="connsiteY6" fmla="*/ 1277773 h 1277773"/>
              <a:gd name="connsiteX7" fmla="*/ 25322 w 745440"/>
              <a:gd name="connsiteY7" fmla="*/ 1225209 h 1277773"/>
              <a:gd name="connsiteX8" fmla="*/ 143695 w 745440"/>
              <a:gd name="connsiteY8" fmla="*/ 638887 h 1277773"/>
              <a:gd name="connsiteX9" fmla="*/ 25322 w 745440"/>
              <a:gd name="connsiteY9" fmla="*/ 52566 h 127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40" h="1277773">
                <a:moveTo>
                  <a:pt x="0" y="0"/>
                </a:moveTo>
                <a:lnTo>
                  <a:pt x="704" y="229"/>
                </a:lnTo>
                <a:cubicBezTo>
                  <a:pt x="285736" y="112623"/>
                  <a:pt x="528248" y="309437"/>
                  <a:pt x="697431" y="559861"/>
                </a:cubicBezTo>
                <a:lnTo>
                  <a:pt x="745440" y="638887"/>
                </a:lnTo>
                <a:lnTo>
                  <a:pt x="697431" y="717912"/>
                </a:lnTo>
                <a:cubicBezTo>
                  <a:pt x="528248" y="968337"/>
                  <a:pt x="285736" y="1165151"/>
                  <a:pt x="704" y="1277545"/>
                </a:cubicBezTo>
                <a:lnTo>
                  <a:pt x="1" y="1277773"/>
                </a:lnTo>
                <a:lnTo>
                  <a:pt x="25322" y="1225209"/>
                </a:lnTo>
                <a:cubicBezTo>
                  <a:pt x="101546" y="1044997"/>
                  <a:pt x="143695" y="846864"/>
                  <a:pt x="143695" y="638887"/>
                </a:cubicBezTo>
                <a:cubicBezTo>
                  <a:pt x="143695" y="430910"/>
                  <a:pt x="101546" y="232777"/>
                  <a:pt x="25322" y="5256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EBEDBB-B96E-6B3D-51FC-3F5C8DCB82D8}"/>
              </a:ext>
            </a:extLst>
          </p:cNvPr>
          <p:cNvSpPr/>
          <p:nvPr/>
        </p:nvSpPr>
        <p:spPr>
          <a:xfrm>
            <a:off x="4157840" y="3972825"/>
            <a:ext cx="826480" cy="472730"/>
          </a:xfrm>
          <a:custGeom>
            <a:avLst/>
            <a:gdLst>
              <a:gd name="connsiteX0" fmla="*/ 1101973 w 1101973"/>
              <a:gd name="connsiteY0" fmla="*/ 0 h 630306"/>
              <a:gd name="connsiteX1" fmla="*/ 1064499 w 1101973"/>
              <a:gd name="connsiteY1" fmla="*/ 80295 h 630306"/>
              <a:gd name="connsiteX2" fmla="*/ 582186 w 1101973"/>
              <a:gd name="connsiteY2" fmla="*/ 611351 h 630306"/>
              <a:gd name="connsiteX3" fmla="*/ 550986 w 1101973"/>
              <a:gd name="connsiteY3" fmla="*/ 630306 h 630306"/>
              <a:gd name="connsiteX4" fmla="*/ 519786 w 1101973"/>
              <a:gd name="connsiteY4" fmla="*/ 611351 h 630306"/>
              <a:gd name="connsiteX5" fmla="*/ 37474 w 1101973"/>
              <a:gd name="connsiteY5" fmla="*/ 80295 h 630306"/>
              <a:gd name="connsiteX6" fmla="*/ 0 w 1101973"/>
              <a:gd name="connsiteY6" fmla="*/ 0 h 630306"/>
              <a:gd name="connsiteX7" fmla="*/ 103057 w 1101973"/>
              <a:gd name="connsiteY7" fmla="*/ 37720 h 630306"/>
              <a:gd name="connsiteX8" fmla="*/ 550986 w 1101973"/>
              <a:gd name="connsiteY8" fmla="*/ 105440 h 630306"/>
              <a:gd name="connsiteX9" fmla="*/ 998915 w 1101973"/>
              <a:gd name="connsiteY9" fmla="*/ 37720 h 63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3" h="630306">
                <a:moveTo>
                  <a:pt x="1101973" y="0"/>
                </a:moveTo>
                <a:lnTo>
                  <a:pt x="1064499" y="80295"/>
                </a:lnTo>
                <a:cubicBezTo>
                  <a:pt x="948555" y="293728"/>
                  <a:pt x="782526" y="476005"/>
                  <a:pt x="582186" y="611351"/>
                </a:cubicBezTo>
                <a:lnTo>
                  <a:pt x="550986" y="630306"/>
                </a:lnTo>
                <a:lnTo>
                  <a:pt x="519786" y="611351"/>
                </a:lnTo>
                <a:cubicBezTo>
                  <a:pt x="319447" y="476005"/>
                  <a:pt x="153418" y="293728"/>
                  <a:pt x="37474" y="80295"/>
                </a:cubicBezTo>
                <a:lnTo>
                  <a:pt x="0" y="0"/>
                </a:lnTo>
                <a:lnTo>
                  <a:pt x="103057" y="37720"/>
                </a:lnTo>
                <a:cubicBezTo>
                  <a:pt x="244558" y="81731"/>
                  <a:pt x="395003" y="105440"/>
                  <a:pt x="550986" y="105440"/>
                </a:cubicBezTo>
                <a:cubicBezTo>
                  <a:pt x="706969" y="105440"/>
                  <a:pt x="857415" y="81731"/>
                  <a:pt x="998915" y="377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AC3C5D0-9C49-09E9-12B5-A37624C8E575}"/>
              </a:ext>
            </a:extLst>
          </p:cNvPr>
          <p:cNvSpPr/>
          <p:nvPr/>
        </p:nvSpPr>
        <p:spPr>
          <a:xfrm>
            <a:off x="4157841" y="2543546"/>
            <a:ext cx="826478" cy="472728"/>
          </a:xfrm>
          <a:custGeom>
            <a:avLst/>
            <a:gdLst>
              <a:gd name="connsiteX0" fmla="*/ 550985 w 1101971"/>
              <a:gd name="connsiteY0" fmla="*/ 0 h 630304"/>
              <a:gd name="connsiteX1" fmla="*/ 582185 w 1101971"/>
              <a:gd name="connsiteY1" fmla="*/ 18954 h 630304"/>
              <a:gd name="connsiteX2" fmla="*/ 1064498 w 1101971"/>
              <a:gd name="connsiteY2" fmla="*/ 550011 h 630304"/>
              <a:gd name="connsiteX3" fmla="*/ 1101971 w 1101971"/>
              <a:gd name="connsiteY3" fmla="*/ 630304 h 630304"/>
              <a:gd name="connsiteX4" fmla="*/ 998914 w 1101971"/>
              <a:gd name="connsiteY4" fmla="*/ 592585 h 630304"/>
              <a:gd name="connsiteX5" fmla="*/ 550985 w 1101971"/>
              <a:gd name="connsiteY5" fmla="*/ 524864 h 630304"/>
              <a:gd name="connsiteX6" fmla="*/ 103056 w 1101971"/>
              <a:gd name="connsiteY6" fmla="*/ 592585 h 630304"/>
              <a:gd name="connsiteX7" fmla="*/ 0 w 1101971"/>
              <a:gd name="connsiteY7" fmla="*/ 630304 h 630304"/>
              <a:gd name="connsiteX8" fmla="*/ 37473 w 1101971"/>
              <a:gd name="connsiteY8" fmla="*/ 550011 h 630304"/>
              <a:gd name="connsiteX9" fmla="*/ 519785 w 1101971"/>
              <a:gd name="connsiteY9" fmla="*/ 18954 h 630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1" h="630304">
                <a:moveTo>
                  <a:pt x="550985" y="0"/>
                </a:moveTo>
                <a:lnTo>
                  <a:pt x="582185" y="18954"/>
                </a:lnTo>
                <a:cubicBezTo>
                  <a:pt x="782525" y="154301"/>
                  <a:pt x="948554" y="336578"/>
                  <a:pt x="1064498" y="550011"/>
                </a:cubicBezTo>
                <a:lnTo>
                  <a:pt x="1101971" y="630304"/>
                </a:lnTo>
                <a:lnTo>
                  <a:pt x="998914" y="592585"/>
                </a:lnTo>
                <a:cubicBezTo>
                  <a:pt x="857414" y="548573"/>
                  <a:pt x="706968" y="524864"/>
                  <a:pt x="550985" y="524864"/>
                </a:cubicBezTo>
                <a:cubicBezTo>
                  <a:pt x="395002" y="524864"/>
                  <a:pt x="244557" y="548573"/>
                  <a:pt x="103056" y="592585"/>
                </a:cubicBezTo>
                <a:lnTo>
                  <a:pt x="0" y="630304"/>
                </a:lnTo>
                <a:lnTo>
                  <a:pt x="37473" y="550011"/>
                </a:lnTo>
                <a:cubicBezTo>
                  <a:pt x="153417" y="336578"/>
                  <a:pt x="319446" y="154301"/>
                  <a:pt x="519785" y="1895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BD38E-1961-B2EA-96DD-957210C85B0C}"/>
              </a:ext>
            </a:extLst>
          </p:cNvPr>
          <p:cNvSpPr/>
          <p:nvPr/>
        </p:nvSpPr>
        <p:spPr>
          <a:xfrm>
            <a:off x="4049593" y="2937195"/>
            <a:ext cx="1042972" cy="1114711"/>
          </a:xfrm>
          <a:custGeom>
            <a:avLst/>
            <a:gdLst>
              <a:gd name="connsiteX0" fmla="*/ 695315 w 1390629"/>
              <a:gd name="connsiteY0" fmla="*/ 0 h 1486281"/>
              <a:gd name="connsiteX1" fmla="*/ 1071764 w 1390629"/>
              <a:gd name="connsiteY1" fmla="*/ 47423 h 1486281"/>
              <a:gd name="connsiteX2" fmla="*/ 1246934 w 1390629"/>
              <a:gd name="connsiteY2" fmla="*/ 104254 h 1486281"/>
              <a:gd name="connsiteX3" fmla="*/ 1272256 w 1390629"/>
              <a:gd name="connsiteY3" fmla="*/ 156820 h 1486281"/>
              <a:gd name="connsiteX4" fmla="*/ 1390629 w 1390629"/>
              <a:gd name="connsiteY4" fmla="*/ 743141 h 1486281"/>
              <a:gd name="connsiteX5" fmla="*/ 1272256 w 1390629"/>
              <a:gd name="connsiteY5" fmla="*/ 1329463 h 1486281"/>
              <a:gd name="connsiteX6" fmla="*/ 1246935 w 1390629"/>
              <a:gd name="connsiteY6" fmla="*/ 1382028 h 1486281"/>
              <a:gd name="connsiteX7" fmla="*/ 1071764 w 1390629"/>
              <a:gd name="connsiteY7" fmla="*/ 1438859 h 1486281"/>
              <a:gd name="connsiteX8" fmla="*/ 695315 w 1390629"/>
              <a:gd name="connsiteY8" fmla="*/ 1486281 h 1486281"/>
              <a:gd name="connsiteX9" fmla="*/ 318866 w 1390629"/>
              <a:gd name="connsiteY9" fmla="*/ 1438859 h 1486281"/>
              <a:gd name="connsiteX10" fmla="*/ 143695 w 1390629"/>
              <a:gd name="connsiteY10" fmla="*/ 1382027 h 1486281"/>
              <a:gd name="connsiteX11" fmla="*/ 118373 w 1390629"/>
              <a:gd name="connsiteY11" fmla="*/ 1329463 h 1486281"/>
              <a:gd name="connsiteX12" fmla="*/ 0 w 1390629"/>
              <a:gd name="connsiteY12" fmla="*/ 743141 h 1486281"/>
              <a:gd name="connsiteX13" fmla="*/ 118373 w 1390629"/>
              <a:gd name="connsiteY13" fmla="*/ 156820 h 1486281"/>
              <a:gd name="connsiteX14" fmla="*/ 143695 w 1390629"/>
              <a:gd name="connsiteY14" fmla="*/ 104254 h 1486281"/>
              <a:gd name="connsiteX15" fmla="*/ 318866 w 1390629"/>
              <a:gd name="connsiteY15" fmla="*/ 47423 h 1486281"/>
              <a:gd name="connsiteX16" fmla="*/ 695315 w 1390629"/>
              <a:gd name="connsiteY16" fmla="*/ 0 h 148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629" h="1486281">
                <a:moveTo>
                  <a:pt x="695315" y="0"/>
                </a:moveTo>
                <a:cubicBezTo>
                  <a:pt x="825301" y="0"/>
                  <a:pt x="951441" y="16465"/>
                  <a:pt x="1071764" y="47423"/>
                </a:cubicBezTo>
                <a:lnTo>
                  <a:pt x="1246934" y="104254"/>
                </a:lnTo>
                <a:lnTo>
                  <a:pt x="1272256" y="156820"/>
                </a:lnTo>
                <a:cubicBezTo>
                  <a:pt x="1348480" y="337031"/>
                  <a:pt x="1390629" y="535164"/>
                  <a:pt x="1390629" y="743141"/>
                </a:cubicBezTo>
                <a:cubicBezTo>
                  <a:pt x="1390629" y="951118"/>
                  <a:pt x="1348480" y="1149251"/>
                  <a:pt x="1272256" y="1329463"/>
                </a:cubicBezTo>
                <a:lnTo>
                  <a:pt x="1246935" y="1382028"/>
                </a:lnTo>
                <a:lnTo>
                  <a:pt x="1071764" y="1438859"/>
                </a:lnTo>
                <a:cubicBezTo>
                  <a:pt x="951441" y="1469817"/>
                  <a:pt x="825301" y="1486281"/>
                  <a:pt x="695315" y="1486281"/>
                </a:cubicBezTo>
                <a:cubicBezTo>
                  <a:pt x="565330" y="1486281"/>
                  <a:pt x="439189" y="1469817"/>
                  <a:pt x="318866" y="1438859"/>
                </a:cubicBezTo>
                <a:lnTo>
                  <a:pt x="143695" y="1382027"/>
                </a:lnTo>
                <a:lnTo>
                  <a:pt x="118373" y="1329463"/>
                </a:lnTo>
                <a:cubicBezTo>
                  <a:pt x="42150" y="1149251"/>
                  <a:pt x="0" y="951118"/>
                  <a:pt x="0" y="743141"/>
                </a:cubicBezTo>
                <a:cubicBezTo>
                  <a:pt x="0" y="535164"/>
                  <a:pt x="42150" y="337031"/>
                  <a:pt x="118373" y="156820"/>
                </a:cubicBezTo>
                <a:lnTo>
                  <a:pt x="143695" y="104254"/>
                </a:lnTo>
                <a:lnTo>
                  <a:pt x="318866" y="47423"/>
                </a:lnTo>
                <a:cubicBezTo>
                  <a:pt x="439189" y="16465"/>
                  <a:pt x="565330" y="0"/>
                  <a:pt x="695315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DEE92C6-880E-B163-C13A-49AA65C695E4}"/>
              </a:ext>
            </a:extLst>
          </p:cNvPr>
          <p:cNvSpPr/>
          <p:nvPr/>
        </p:nvSpPr>
        <p:spPr>
          <a:xfrm>
            <a:off x="3441351" y="3494550"/>
            <a:ext cx="1129285" cy="1129728"/>
          </a:xfrm>
          <a:custGeom>
            <a:avLst/>
            <a:gdLst>
              <a:gd name="connsiteX0" fmla="*/ 209244 w 1505713"/>
              <a:gd name="connsiteY0" fmla="*/ 0 h 1506304"/>
              <a:gd name="connsiteX1" fmla="*/ 257253 w 1505713"/>
              <a:gd name="connsiteY1" fmla="*/ 79025 h 1506304"/>
              <a:gd name="connsiteX2" fmla="*/ 953981 w 1505713"/>
              <a:gd name="connsiteY2" fmla="*/ 638658 h 1506304"/>
              <a:gd name="connsiteX3" fmla="*/ 954684 w 1505713"/>
              <a:gd name="connsiteY3" fmla="*/ 638886 h 1506304"/>
              <a:gd name="connsiteX4" fmla="*/ 992792 w 1505713"/>
              <a:gd name="connsiteY4" fmla="*/ 717994 h 1506304"/>
              <a:gd name="connsiteX5" fmla="*/ 1475104 w 1505713"/>
              <a:gd name="connsiteY5" fmla="*/ 1249051 h 1506304"/>
              <a:gd name="connsiteX6" fmla="*/ 1505713 w 1505713"/>
              <a:gd name="connsiteY6" fmla="*/ 1267647 h 1506304"/>
              <a:gd name="connsiteX7" fmla="*/ 1476389 w 1505713"/>
              <a:gd name="connsiteY7" fmla="*/ 1288232 h 1506304"/>
              <a:gd name="connsiteX8" fmla="*/ 695315 w 1505713"/>
              <a:gd name="connsiteY8" fmla="*/ 1506304 h 1506304"/>
              <a:gd name="connsiteX9" fmla="*/ 247386 w 1505713"/>
              <a:gd name="connsiteY9" fmla="*/ 1438584 h 1506304"/>
              <a:gd name="connsiteX10" fmla="*/ 142866 w 1505713"/>
              <a:gd name="connsiteY10" fmla="*/ 1400329 h 1506304"/>
              <a:gd name="connsiteX11" fmla="*/ 118373 w 1505713"/>
              <a:gd name="connsiteY11" fmla="*/ 1349485 h 1506304"/>
              <a:gd name="connsiteX12" fmla="*/ 0 w 1505713"/>
              <a:gd name="connsiteY12" fmla="*/ 763163 h 1506304"/>
              <a:gd name="connsiteX13" fmla="*/ 181803 w 1505713"/>
              <a:gd name="connsiteY13" fmla="*/ 45169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5713" h="1506304">
                <a:moveTo>
                  <a:pt x="209244" y="0"/>
                </a:moveTo>
                <a:lnTo>
                  <a:pt x="257253" y="79025"/>
                </a:lnTo>
                <a:cubicBezTo>
                  <a:pt x="426437" y="329450"/>
                  <a:pt x="668949" y="526264"/>
                  <a:pt x="953981" y="638658"/>
                </a:cubicBezTo>
                <a:lnTo>
                  <a:pt x="954684" y="638886"/>
                </a:lnTo>
                <a:lnTo>
                  <a:pt x="992792" y="717994"/>
                </a:lnTo>
                <a:cubicBezTo>
                  <a:pt x="1108736" y="931427"/>
                  <a:pt x="1274765" y="1113704"/>
                  <a:pt x="1475104" y="1249051"/>
                </a:cubicBezTo>
                <a:lnTo>
                  <a:pt x="1505713" y="1267647"/>
                </a:lnTo>
                <a:lnTo>
                  <a:pt x="1476389" y="1288232"/>
                </a:lnTo>
                <a:cubicBezTo>
                  <a:pt x="1248641" y="1426615"/>
                  <a:pt x="981284" y="1506304"/>
                  <a:pt x="695315" y="1506304"/>
                </a:cubicBezTo>
                <a:cubicBezTo>
                  <a:pt x="539332" y="1506304"/>
                  <a:pt x="388887" y="1482595"/>
                  <a:pt x="247386" y="1438584"/>
                </a:cubicBezTo>
                <a:lnTo>
                  <a:pt x="142866" y="1400329"/>
                </a:lnTo>
                <a:lnTo>
                  <a:pt x="118373" y="1349485"/>
                </a:lnTo>
                <a:cubicBezTo>
                  <a:pt x="42150" y="1169273"/>
                  <a:pt x="0" y="971141"/>
                  <a:pt x="0" y="763163"/>
                </a:cubicBezTo>
                <a:cubicBezTo>
                  <a:pt x="0" y="503192"/>
                  <a:pt x="65859" y="258602"/>
                  <a:pt x="181803" y="45169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E948C1-F01E-FDE9-8E67-E69170DF6125}"/>
              </a:ext>
            </a:extLst>
          </p:cNvPr>
          <p:cNvSpPr/>
          <p:nvPr/>
        </p:nvSpPr>
        <p:spPr>
          <a:xfrm>
            <a:off x="3441351" y="2364822"/>
            <a:ext cx="1129285" cy="1129728"/>
          </a:xfrm>
          <a:custGeom>
            <a:avLst/>
            <a:gdLst>
              <a:gd name="connsiteX0" fmla="*/ 695315 w 1505713"/>
              <a:gd name="connsiteY0" fmla="*/ 0 h 1506304"/>
              <a:gd name="connsiteX1" fmla="*/ 1476389 w 1505713"/>
              <a:gd name="connsiteY1" fmla="*/ 218073 h 1506304"/>
              <a:gd name="connsiteX2" fmla="*/ 1505713 w 1505713"/>
              <a:gd name="connsiteY2" fmla="*/ 238658 h 1506304"/>
              <a:gd name="connsiteX3" fmla="*/ 1475104 w 1505713"/>
              <a:gd name="connsiteY3" fmla="*/ 257253 h 1506304"/>
              <a:gd name="connsiteX4" fmla="*/ 992792 w 1505713"/>
              <a:gd name="connsiteY4" fmla="*/ 788310 h 1506304"/>
              <a:gd name="connsiteX5" fmla="*/ 954684 w 1505713"/>
              <a:gd name="connsiteY5" fmla="*/ 867417 h 1506304"/>
              <a:gd name="connsiteX6" fmla="*/ 953981 w 1505713"/>
              <a:gd name="connsiteY6" fmla="*/ 867646 h 1506304"/>
              <a:gd name="connsiteX7" fmla="*/ 257253 w 1505713"/>
              <a:gd name="connsiteY7" fmla="*/ 1427278 h 1506304"/>
              <a:gd name="connsiteX8" fmla="*/ 209244 w 1505713"/>
              <a:gd name="connsiteY8" fmla="*/ 1506304 h 1506304"/>
              <a:gd name="connsiteX9" fmla="*/ 181803 w 1505713"/>
              <a:gd name="connsiteY9" fmla="*/ 1461134 h 1506304"/>
              <a:gd name="connsiteX10" fmla="*/ 0 w 1505713"/>
              <a:gd name="connsiteY10" fmla="*/ 743140 h 1506304"/>
              <a:gd name="connsiteX11" fmla="*/ 118373 w 1505713"/>
              <a:gd name="connsiteY11" fmla="*/ 156819 h 1506304"/>
              <a:gd name="connsiteX12" fmla="*/ 142865 w 1505713"/>
              <a:gd name="connsiteY12" fmla="*/ 105976 h 1506304"/>
              <a:gd name="connsiteX13" fmla="*/ 247386 w 1505713"/>
              <a:gd name="connsiteY13" fmla="*/ 67721 h 1506304"/>
              <a:gd name="connsiteX14" fmla="*/ 695315 w 1505713"/>
              <a:gd name="connsiteY14" fmla="*/ 0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5713" h="1506304">
                <a:moveTo>
                  <a:pt x="695315" y="0"/>
                </a:moveTo>
                <a:cubicBezTo>
                  <a:pt x="981284" y="0"/>
                  <a:pt x="1248641" y="79689"/>
                  <a:pt x="1476389" y="218073"/>
                </a:cubicBezTo>
                <a:lnTo>
                  <a:pt x="1505713" y="238658"/>
                </a:lnTo>
                <a:lnTo>
                  <a:pt x="1475104" y="257253"/>
                </a:lnTo>
                <a:cubicBezTo>
                  <a:pt x="1274765" y="392600"/>
                  <a:pt x="1108736" y="574877"/>
                  <a:pt x="992792" y="788310"/>
                </a:cubicBezTo>
                <a:lnTo>
                  <a:pt x="954684" y="867417"/>
                </a:lnTo>
                <a:lnTo>
                  <a:pt x="953981" y="867646"/>
                </a:lnTo>
                <a:cubicBezTo>
                  <a:pt x="668949" y="980040"/>
                  <a:pt x="426437" y="1176854"/>
                  <a:pt x="257253" y="1427278"/>
                </a:cubicBezTo>
                <a:lnTo>
                  <a:pt x="209244" y="1506304"/>
                </a:lnTo>
                <a:lnTo>
                  <a:pt x="181803" y="1461134"/>
                </a:lnTo>
                <a:cubicBezTo>
                  <a:pt x="65859" y="1247701"/>
                  <a:pt x="0" y="1003112"/>
                  <a:pt x="0" y="743140"/>
                </a:cubicBezTo>
                <a:cubicBezTo>
                  <a:pt x="0" y="535163"/>
                  <a:pt x="42150" y="337030"/>
                  <a:pt x="118373" y="156819"/>
                </a:cubicBezTo>
                <a:lnTo>
                  <a:pt x="142865" y="105976"/>
                </a:lnTo>
                <a:lnTo>
                  <a:pt x="247386" y="67721"/>
                </a:lnTo>
                <a:cubicBezTo>
                  <a:pt x="388887" y="23709"/>
                  <a:pt x="539332" y="0"/>
                  <a:pt x="695315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1BD8E61-5849-8AF4-71AC-A3AC88489737}"/>
              </a:ext>
            </a:extLst>
          </p:cNvPr>
          <p:cNvSpPr/>
          <p:nvPr/>
        </p:nvSpPr>
        <p:spPr>
          <a:xfrm>
            <a:off x="4571078" y="2364823"/>
            <a:ext cx="1129728" cy="1128086"/>
          </a:xfrm>
          <a:custGeom>
            <a:avLst/>
            <a:gdLst>
              <a:gd name="connsiteX0" fmla="*/ 810989 w 1506304"/>
              <a:gd name="connsiteY0" fmla="*/ 0 h 1504115"/>
              <a:gd name="connsiteX1" fmla="*/ 1258918 w 1506304"/>
              <a:gd name="connsiteY1" fmla="*/ 67721 h 1504115"/>
              <a:gd name="connsiteX2" fmla="*/ 1363439 w 1506304"/>
              <a:gd name="connsiteY2" fmla="*/ 105976 h 1504115"/>
              <a:gd name="connsiteX3" fmla="*/ 1387931 w 1506304"/>
              <a:gd name="connsiteY3" fmla="*/ 156819 h 1504115"/>
              <a:gd name="connsiteX4" fmla="*/ 1506304 w 1506304"/>
              <a:gd name="connsiteY4" fmla="*/ 743140 h 1504115"/>
              <a:gd name="connsiteX5" fmla="*/ 1357766 w 1506304"/>
              <a:gd name="connsiteY5" fmla="*/ 1396185 h 1504115"/>
              <a:gd name="connsiteX6" fmla="*/ 1295731 w 1506304"/>
              <a:gd name="connsiteY6" fmla="*/ 1504115 h 1504115"/>
              <a:gd name="connsiteX7" fmla="*/ 1249051 w 1506304"/>
              <a:gd name="connsiteY7" fmla="*/ 1427277 h 1504115"/>
              <a:gd name="connsiteX8" fmla="*/ 586322 w 1506304"/>
              <a:gd name="connsiteY8" fmla="*/ 881535 h 1504115"/>
              <a:gd name="connsiteX9" fmla="*/ 550986 w 1506304"/>
              <a:gd name="connsiteY9" fmla="*/ 868602 h 1504115"/>
              <a:gd name="connsiteX10" fmla="*/ 513513 w 1506304"/>
              <a:gd name="connsiteY10" fmla="*/ 788310 h 1504115"/>
              <a:gd name="connsiteX11" fmla="*/ 31200 w 1506304"/>
              <a:gd name="connsiteY11" fmla="*/ 257253 h 1504115"/>
              <a:gd name="connsiteX12" fmla="*/ 0 w 1506304"/>
              <a:gd name="connsiteY12" fmla="*/ 238299 h 1504115"/>
              <a:gd name="connsiteX13" fmla="*/ 92995 w 1506304"/>
              <a:gd name="connsiteY13" fmla="*/ 181803 h 1504115"/>
              <a:gd name="connsiteX14" fmla="*/ 810989 w 1506304"/>
              <a:gd name="connsiteY14" fmla="*/ 0 h 1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304" h="1504115">
                <a:moveTo>
                  <a:pt x="810989" y="0"/>
                </a:moveTo>
                <a:cubicBezTo>
                  <a:pt x="966972" y="0"/>
                  <a:pt x="1117418" y="23709"/>
                  <a:pt x="1258918" y="67721"/>
                </a:cubicBezTo>
                <a:lnTo>
                  <a:pt x="1363439" y="105976"/>
                </a:lnTo>
                <a:lnTo>
                  <a:pt x="1387931" y="156819"/>
                </a:lnTo>
                <a:cubicBezTo>
                  <a:pt x="1464155" y="337030"/>
                  <a:pt x="1506304" y="535163"/>
                  <a:pt x="1506304" y="743140"/>
                </a:cubicBezTo>
                <a:cubicBezTo>
                  <a:pt x="1506304" y="977115"/>
                  <a:pt x="1452959" y="1198630"/>
                  <a:pt x="1357766" y="1396185"/>
                </a:cubicBezTo>
                <a:lnTo>
                  <a:pt x="1295731" y="1504115"/>
                </a:lnTo>
                <a:lnTo>
                  <a:pt x="1249051" y="1427277"/>
                </a:lnTo>
                <a:cubicBezTo>
                  <a:pt x="1086635" y="1186870"/>
                  <a:pt x="856639" y="995870"/>
                  <a:pt x="586322" y="881535"/>
                </a:cubicBezTo>
                <a:lnTo>
                  <a:pt x="550986" y="868602"/>
                </a:lnTo>
                <a:lnTo>
                  <a:pt x="513513" y="788310"/>
                </a:lnTo>
                <a:cubicBezTo>
                  <a:pt x="397569" y="574877"/>
                  <a:pt x="231540" y="392600"/>
                  <a:pt x="31200" y="257253"/>
                </a:cubicBezTo>
                <a:lnTo>
                  <a:pt x="0" y="238299"/>
                </a:lnTo>
                <a:lnTo>
                  <a:pt x="92995" y="181803"/>
                </a:lnTo>
                <a:cubicBezTo>
                  <a:pt x="306428" y="65859"/>
                  <a:pt x="551018" y="0"/>
                  <a:pt x="810989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5446AF7-6203-37DC-6723-FCD36CEAB1ED}"/>
              </a:ext>
            </a:extLst>
          </p:cNvPr>
          <p:cNvSpPr/>
          <p:nvPr/>
        </p:nvSpPr>
        <p:spPr>
          <a:xfrm>
            <a:off x="4571078" y="3496191"/>
            <a:ext cx="1129728" cy="1128087"/>
          </a:xfrm>
          <a:custGeom>
            <a:avLst/>
            <a:gdLst>
              <a:gd name="connsiteX0" fmla="*/ 1295731 w 1506304"/>
              <a:gd name="connsiteY0" fmla="*/ 0 h 1504116"/>
              <a:gd name="connsiteX1" fmla="*/ 1357766 w 1506304"/>
              <a:gd name="connsiteY1" fmla="*/ 107930 h 1504116"/>
              <a:gd name="connsiteX2" fmla="*/ 1506304 w 1506304"/>
              <a:gd name="connsiteY2" fmla="*/ 760975 h 1504116"/>
              <a:gd name="connsiteX3" fmla="*/ 1387931 w 1506304"/>
              <a:gd name="connsiteY3" fmla="*/ 1347297 h 1504116"/>
              <a:gd name="connsiteX4" fmla="*/ 1363439 w 1506304"/>
              <a:gd name="connsiteY4" fmla="*/ 1398141 h 1504116"/>
              <a:gd name="connsiteX5" fmla="*/ 1258918 w 1506304"/>
              <a:gd name="connsiteY5" fmla="*/ 1436396 h 1504116"/>
              <a:gd name="connsiteX6" fmla="*/ 810989 w 1506304"/>
              <a:gd name="connsiteY6" fmla="*/ 1504116 h 1504116"/>
              <a:gd name="connsiteX7" fmla="*/ 92995 w 1506304"/>
              <a:gd name="connsiteY7" fmla="*/ 1322314 h 1504116"/>
              <a:gd name="connsiteX8" fmla="*/ 0 w 1506304"/>
              <a:gd name="connsiteY8" fmla="*/ 1265818 h 1504116"/>
              <a:gd name="connsiteX9" fmla="*/ 31200 w 1506304"/>
              <a:gd name="connsiteY9" fmla="*/ 1246863 h 1504116"/>
              <a:gd name="connsiteX10" fmla="*/ 513513 w 1506304"/>
              <a:gd name="connsiteY10" fmla="*/ 715806 h 1504116"/>
              <a:gd name="connsiteX11" fmla="*/ 550987 w 1506304"/>
              <a:gd name="connsiteY11" fmla="*/ 635512 h 1504116"/>
              <a:gd name="connsiteX12" fmla="*/ 586322 w 1506304"/>
              <a:gd name="connsiteY12" fmla="*/ 622579 h 1504116"/>
              <a:gd name="connsiteX13" fmla="*/ 1249051 w 1506304"/>
              <a:gd name="connsiteY13" fmla="*/ 76837 h 15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6304" h="1504116">
                <a:moveTo>
                  <a:pt x="1295731" y="0"/>
                </a:moveTo>
                <a:lnTo>
                  <a:pt x="1357766" y="107930"/>
                </a:lnTo>
                <a:cubicBezTo>
                  <a:pt x="1452959" y="305486"/>
                  <a:pt x="1506304" y="527001"/>
                  <a:pt x="1506304" y="760975"/>
                </a:cubicBezTo>
                <a:cubicBezTo>
                  <a:pt x="1506304" y="968953"/>
                  <a:pt x="1464155" y="1167085"/>
                  <a:pt x="1387931" y="1347297"/>
                </a:cubicBezTo>
                <a:lnTo>
                  <a:pt x="1363439" y="1398141"/>
                </a:lnTo>
                <a:lnTo>
                  <a:pt x="1258918" y="1436396"/>
                </a:lnTo>
                <a:cubicBezTo>
                  <a:pt x="1117418" y="1480407"/>
                  <a:pt x="966972" y="1504116"/>
                  <a:pt x="810989" y="1504116"/>
                </a:cubicBezTo>
                <a:cubicBezTo>
                  <a:pt x="551018" y="1504116"/>
                  <a:pt x="306428" y="1438257"/>
                  <a:pt x="92995" y="1322314"/>
                </a:cubicBezTo>
                <a:lnTo>
                  <a:pt x="0" y="1265818"/>
                </a:lnTo>
                <a:lnTo>
                  <a:pt x="31200" y="1246863"/>
                </a:lnTo>
                <a:cubicBezTo>
                  <a:pt x="231540" y="1111517"/>
                  <a:pt x="397569" y="929240"/>
                  <a:pt x="513513" y="715806"/>
                </a:cubicBezTo>
                <a:lnTo>
                  <a:pt x="550987" y="635512"/>
                </a:lnTo>
                <a:lnTo>
                  <a:pt x="586322" y="622579"/>
                </a:lnTo>
                <a:cubicBezTo>
                  <a:pt x="856639" y="508245"/>
                  <a:pt x="1086635" y="317245"/>
                  <a:pt x="1249051" y="76837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1" name="Graphic 20" descr="Daily calendar with solid fill">
            <a:extLst>
              <a:ext uri="{FF2B5EF4-FFF2-40B4-BE49-F238E27FC236}">
                <a16:creationId xmlns:a16="http://schemas.microsoft.com/office/drawing/2014/main" id="{DBFFB5B7-0E8A-F0EA-03C1-176BDF3DC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0606" y="1881480"/>
            <a:ext cx="480060" cy="480060"/>
          </a:xfrm>
          <a:prstGeom prst="rect">
            <a:avLst/>
          </a:prstGeom>
        </p:spPr>
      </p:pic>
      <p:pic>
        <p:nvPicPr>
          <p:cNvPr id="22" name="Graphic 21" descr="Compass with solid fill">
            <a:extLst>
              <a:ext uri="{FF2B5EF4-FFF2-40B4-BE49-F238E27FC236}">
                <a16:creationId xmlns:a16="http://schemas.microsoft.com/office/drawing/2014/main" id="{F35F1967-BD21-DEA2-F149-451E4C412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43967" y="2524073"/>
            <a:ext cx="411480" cy="411480"/>
          </a:xfrm>
          <a:prstGeom prst="rect">
            <a:avLst/>
          </a:prstGeom>
        </p:spPr>
      </p:pic>
      <p:pic>
        <p:nvPicPr>
          <p:cNvPr id="36" name="Graphic 35" descr="Pin with solid fill">
            <a:extLst>
              <a:ext uri="{FF2B5EF4-FFF2-40B4-BE49-F238E27FC236}">
                <a16:creationId xmlns:a16="http://schemas.microsoft.com/office/drawing/2014/main" id="{DE924946-0F97-E1BD-43FF-A19E861765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88554" y="2524073"/>
            <a:ext cx="411480" cy="411480"/>
          </a:xfrm>
          <a:prstGeom prst="rect">
            <a:avLst/>
          </a:prstGeom>
        </p:spPr>
      </p:pic>
      <p:pic>
        <p:nvPicPr>
          <p:cNvPr id="37" name="Graphic 36" descr="Repeat with solid fill">
            <a:extLst>
              <a:ext uri="{FF2B5EF4-FFF2-40B4-BE49-F238E27FC236}">
                <a16:creationId xmlns:a16="http://schemas.microsoft.com/office/drawing/2014/main" id="{9EC7FD18-C58A-E38A-90EF-D5C6E07A65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088554" y="4055187"/>
            <a:ext cx="411480" cy="411480"/>
          </a:xfrm>
          <a:prstGeom prst="rect">
            <a:avLst/>
          </a:prstGeom>
        </p:spPr>
      </p:pic>
      <p:pic>
        <p:nvPicPr>
          <p:cNvPr id="38" name="Graphic 37" descr="Stopwatch with solid fill">
            <a:extLst>
              <a:ext uri="{FF2B5EF4-FFF2-40B4-BE49-F238E27FC236}">
                <a16:creationId xmlns:a16="http://schemas.microsoft.com/office/drawing/2014/main" id="{7401AE97-753D-48D5-403F-06939B3AE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643967" y="4055187"/>
            <a:ext cx="411480" cy="411480"/>
          </a:xfrm>
          <a:prstGeom prst="rect">
            <a:avLst/>
          </a:prstGeom>
        </p:spPr>
      </p:pic>
      <p:pic>
        <p:nvPicPr>
          <p:cNvPr id="39" name="Graphic 38" descr="Tools with solid fill">
            <a:extLst>
              <a:ext uri="{FF2B5EF4-FFF2-40B4-BE49-F238E27FC236}">
                <a16:creationId xmlns:a16="http://schemas.microsoft.com/office/drawing/2014/main" id="{F7D11E52-4783-3F5D-4C5D-799981407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30606" y="4620852"/>
            <a:ext cx="480060" cy="480060"/>
          </a:xfrm>
          <a:prstGeom prst="rect">
            <a:avLst/>
          </a:prstGeom>
        </p:spPr>
      </p:pic>
      <p:pic>
        <p:nvPicPr>
          <p:cNvPr id="40" name="Graphic 39" descr="Signal with solid fill">
            <a:extLst>
              <a:ext uri="{FF2B5EF4-FFF2-40B4-BE49-F238E27FC236}">
                <a16:creationId xmlns:a16="http://schemas.microsoft.com/office/drawing/2014/main" id="{A28143F7-840D-F68C-AD03-19CDB8FA63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948584" y="3252807"/>
            <a:ext cx="480060" cy="480060"/>
          </a:xfrm>
          <a:prstGeom prst="rect">
            <a:avLst/>
          </a:prstGeom>
        </p:spPr>
      </p:pic>
      <p:pic>
        <p:nvPicPr>
          <p:cNvPr id="41" name="Graphic 40" descr="Chat with solid fill">
            <a:extLst>
              <a:ext uri="{FF2B5EF4-FFF2-40B4-BE49-F238E27FC236}">
                <a16:creationId xmlns:a16="http://schemas.microsoft.com/office/drawing/2014/main" id="{67519997-1F31-159A-A56A-CE4DA9C765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715357" y="3256161"/>
            <a:ext cx="480060" cy="480060"/>
          </a:xfrm>
          <a:prstGeom prst="rect">
            <a:avLst/>
          </a:prstGeom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3C0E3D94-4C9C-4CE7-3776-D8285BAAC3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271820" y="3195291"/>
            <a:ext cx="598517" cy="59851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DD91787F-0054-F780-E57F-CDF86A544362}"/>
              </a:ext>
            </a:extLst>
          </p:cNvPr>
          <p:cNvGrpSpPr/>
          <p:nvPr/>
        </p:nvGrpSpPr>
        <p:grpSpPr>
          <a:xfrm>
            <a:off x="6695611" y="3987444"/>
            <a:ext cx="2194560" cy="1260003"/>
            <a:chOff x="8921977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B38147-18EF-1F7B-340C-0274232365B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245956-9497-8ABE-D662-65CB2B36FEF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83D87F-ABCC-9E48-A726-611F38E02E33}"/>
              </a:ext>
            </a:extLst>
          </p:cNvPr>
          <p:cNvGrpSpPr/>
          <p:nvPr/>
        </p:nvGrpSpPr>
        <p:grpSpPr>
          <a:xfrm>
            <a:off x="253830" y="3987444"/>
            <a:ext cx="2194560" cy="1260003"/>
            <a:chOff x="332936" y="4580523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266586-505B-F334-7383-F16124693DC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A8A2BAD-BE45-38F9-6469-CAAC2F1E780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31E4186-E34E-0D97-76D8-01B026CD7606}"/>
              </a:ext>
            </a:extLst>
          </p:cNvPr>
          <p:cNvGrpSpPr/>
          <p:nvPr/>
        </p:nvGrpSpPr>
        <p:grpSpPr>
          <a:xfrm>
            <a:off x="6695611" y="1935426"/>
            <a:ext cx="2194560" cy="1260003"/>
            <a:chOff x="8921977" y="1170335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DE5E07-E879-419F-FAA5-DE603097998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644B1CA-07FF-9F5E-49C4-7B02B2FD7F8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67EA6E-4C8A-E5DD-676B-7913D045B404}"/>
              </a:ext>
            </a:extLst>
          </p:cNvPr>
          <p:cNvGrpSpPr/>
          <p:nvPr/>
        </p:nvGrpSpPr>
        <p:grpSpPr>
          <a:xfrm>
            <a:off x="253830" y="1935428"/>
            <a:ext cx="2194560" cy="1260003"/>
            <a:chOff x="332936" y="2555951"/>
            <a:chExt cx="2926080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33ADB1-C7E9-97C5-55EE-8D5CAE647E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2F5AB8-0025-2851-9102-699E3931CE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43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A8544-FD82-831A-5CDB-0DBC73F7E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000DD-591C-92B9-F48D-5E015D93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4-Circle Venn Diagram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4B40664-E47C-B97A-9AEB-C14662951DB3}"/>
              </a:ext>
            </a:extLst>
          </p:cNvPr>
          <p:cNvSpPr/>
          <p:nvPr/>
        </p:nvSpPr>
        <p:spPr>
          <a:xfrm>
            <a:off x="2833108" y="1792450"/>
            <a:ext cx="3475940" cy="3404201"/>
          </a:xfrm>
          <a:custGeom>
            <a:avLst/>
            <a:gdLst>
              <a:gd name="connsiteX0" fmla="*/ 2317293 w 4634586"/>
              <a:gd name="connsiteY0" fmla="*/ 0 h 4538935"/>
              <a:gd name="connsiteX1" fmla="*/ 3641795 w 4634586"/>
              <a:gd name="connsiteY1" fmla="*/ 788310 h 4538935"/>
              <a:gd name="connsiteX2" fmla="*/ 3680732 w 4634586"/>
              <a:gd name="connsiteY2" fmla="*/ 869140 h 4538935"/>
              <a:gd name="connsiteX3" fmla="*/ 3714604 w 4634586"/>
              <a:gd name="connsiteY3" fmla="*/ 881537 h 4538935"/>
              <a:gd name="connsiteX4" fmla="*/ 4634586 w 4634586"/>
              <a:gd name="connsiteY4" fmla="*/ 2269468 h 4538935"/>
              <a:gd name="connsiteX5" fmla="*/ 3714604 w 4634586"/>
              <a:gd name="connsiteY5" fmla="*/ 3657399 h 4538935"/>
              <a:gd name="connsiteX6" fmla="*/ 3680732 w 4634586"/>
              <a:gd name="connsiteY6" fmla="*/ 3669797 h 4538935"/>
              <a:gd name="connsiteX7" fmla="*/ 3641795 w 4634586"/>
              <a:gd name="connsiteY7" fmla="*/ 3750625 h 4538935"/>
              <a:gd name="connsiteX8" fmla="*/ 2317293 w 4634586"/>
              <a:gd name="connsiteY8" fmla="*/ 4538935 h 4538935"/>
              <a:gd name="connsiteX9" fmla="*/ 992792 w 4634586"/>
              <a:gd name="connsiteY9" fmla="*/ 3750625 h 4538935"/>
              <a:gd name="connsiteX10" fmla="*/ 953855 w 4634586"/>
              <a:gd name="connsiteY10" fmla="*/ 3669797 h 4538935"/>
              <a:gd name="connsiteX11" fmla="*/ 919983 w 4634586"/>
              <a:gd name="connsiteY11" fmla="*/ 3657399 h 4538935"/>
              <a:gd name="connsiteX12" fmla="*/ 0 w 4634586"/>
              <a:gd name="connsiteY12" fmla="*/ 2269468 h 4538935"/>
              <a:gd name="connsiteX13" fmla="*/ 919983 w 4634586"/>
              <a:gd name="connsiteY13" fmla="*/ 881537 h 4538935"/>
              <a:gd name="connsiteX14" fmla="*/ 953854 w 4634586"/>
              <a:gd name="connsiteY14" fmla="*/ 869140 h 4538935"/>
              <a:gd name="connsiteX15" fmla="*/ 992792 w 4634586"/>
              <a:gd name="connsiteY15" fmla="*/ 788310 h 4538935"/>
              <a:gd name="connsiteX16" fmla="*/ 2317293 w 4634586"/>
              <a:gd name="connsiteY16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4586" h="4538935">
                <a:moveTo>
                  <a:pt x="2317293" y="0"/>
                </a:moveTo>
                <a:cubicBezTo>
                  <a:pt x="2889231" y="0"/>
                  <a:pt x="3386718" y="318757"/>
                  <a:pt x="3641795" y="788310"/>
                </a:cubicBezTo>
                <a:lnTo>
                  <a:pt x="3680732" y="869140"/>
                </a:lnTo>
                <a:lnTo>
                  <a:pt x="3714604" y="881537"/>
                </a:lnTo>
                <a:cubicBezTo>
                  <a:pt x="4255239" y="1110206"/>
                  <a:pt x="4634586" y="1645536"/>
                  <a:pt x="4634586" y="2269468"/>
                </a:cubicBezTo>
                <a:cubicBezTo>
                  <a:pt x="4634586" y="2893400"/>
                  <a:pt x="4255239" y="3428730"/>
                  <a:pt x="3714604" y="3657399"/>
                </a:cubicBezTo>
                <a:lnTo>
                  <a:pt x="3680732" y="3669797"/>
                </a:lnTo>
                <a:lnTo>
                  <a:pt x="3641795" y="3750625"/>
                </a:lnTo>
                <a:cubicBezTo>
                  <a:pt x="3386718" y="4220178"/>
                  <a:pt x="2889231" y="4538935"/>
                  <a:pt x="2317293" y="4538935"/>
                </a:cubicBezTo>
                <a:cubicBezTo>
                  <a:pt x="1745356" y="4538935"/>
                  <a:pt x="1247868" y="4220178"/>
                  <a:pt x="992792" y="3750625"/>
                </a:cubicBezTo>
                <a:lnTo>
                  <a:pt x="953855" y="3669797"/>
                </a:lnTo>
                <a:lnTo>
                  <a:pt x="919983" y="3657399"/>
                </a:lnTo>
                <a:cubicBezTo>
                  <a:pt x="379347" y="3428730"/>
                  <a:pt x="0" y="2893400"/>
                  <a:pt x="0" y="2269468"/>
                </a:cubicBezTo>
                <a:cubicBezTo>
                  <a:pt x="0" y="1645536"/>
                  <a:pt x="379347" y="1110206"/>
                  <a:pt x="919983" y="881537"/>
                </a:cubicBezTo>
                <a:lnTo>
                  <a:pt x="953854" y="869140"/>
                </a:lnTo>
                <a:lnTo>
                  <a:pt x="992792" y="788310"/>
                </a:lnTo>
                <a:cubicBezTo>
                  <a:pt x="1247868" y="318757"/>
                  <a:pt x="1745356" y="0"/>
                  <a:pt x="231729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2"/>
            </a:solidFill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8C1BD92-4949-CF9E-91C0-220EE5B2CC99}"/>
              </a:ext>
            </a:extLst>
          </p:cNvPr>
          <p:cNvSpPr/>
          <p:nvPr/>
        </p:nvSpPr>
        <p:spPr>
          <a:xfrm>
            <a:off x="3598285" y="3015386"/>
            <a:ext cx="559079" cy="958329"/>
          </a:xfrm>
          <a:custGeom>
            <a:avLst/>
            <a:gdLst>
              <a:gd name="connsiteX0" fmla="*/ 745439 w 745439"/>
              <a:gd name="connsiteY0" fmla="*/ 0 h 1277772"/>
              <a:gd name="connsiteX1" fmla="*/ 720117 w 745439"/>
              <a:gd name="connsiteY1" fmla="*/ 52565 h 1277772"/>
              <a:gd name="connsiteX2" fmla="*/ 601744 w 745439"/>
              <a:gd name="connsiteY2" fmla="*/ 638886 h 1277772"/>
              <a:gd name="connsiteX3" fmla="*/ 720117 w 745439"/>
              <a:gd name="connsiteY3" fmla="*/ 1225208 h 1277772"/>
              <a:gd name="connsiteX4" fmla="*/ 745439 w 745439"/>
              <a:gd name="connsiteY4" fmla="*/ 1277772 h 1277772"/>
              <a:gd name="connsiteX5" fmla="*/ 744737 w 745439"/>
              <a:gd name="connsiteY5" fmla="*/ 1277544 h 1277772"/>
              <a:gd name="connsiteX6" fmla="*/ 48009 w 745439"/>
              <a:gd name="connsiteY6" fmla="*/ 717911 h 1277772"/>
              <a:gd name="connsiteX7" fmla="*/ 0 w 745439"/>
              <a:gd name="connsiteY7" fmla="*/ 638886 h 1277772"/>
              <a:gd name="connsiteX8" fmla="*/ 48009 w 745439"/>
              <a:gd name="connsiteY8" fmla="*/ 559860 h 1277772"/>
              <a:gd name="connsiteX9" fmla="*/ 744737 w 745439"/>
              <a:gd name="connsiteY9" fmla="*/ 228 h 127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39" h="1277772">
                <a:moveTo>
                  <a:pt x="745439" y="0"/>
                </a:moveTo>
                <a:lnTo>
                  <a:pt x="720117" y="52565"/>
                </a:lnTo>
                <a:cubicBezTo>
                  <a:pt x="643894" y="232776"/>
                  <a:pt x="601744" y="430909"/>
                  <a:pt x="601744" y="638886"/>
                </a:cubicBezTo>
                <a:cubicBezTo>
                  <a:pt x="601744" y="846863"/>
                  <a:pt x="643894" y="1044996"/>
                  <a:pt x="720117" y="1225208"/>
                </a:cubicBezTo>
                <a:lnTo>
                  <a:pt x="745439" y="1277772"/>
                </a:lnTo>
                <a:lnTo>
                  <a:pt x="744737" y="1277544"/>
                </a:lnTo>
                <a:cubicBezTo>
                  <a:pt x="459705" y="1165150"/>
                  <a:pt x="217193" y="968336"/>
                  <a:pt x="48009" y="717911"/>
                </a:cubicBezTo>
                <a:lnTo>
                  <a:pt x="0" y="638886"/>
                </a:lnTo>
                <a:lnTo>
                  <a:pt x="48009" y="559860"/>
                </a:lnTo>
                <a:cubicBezTo>
                  <a:pt x="217193" y="309436"/>
                  <a:pt x="459705" y="112622"/>
                  <a:pt x="744737" y="22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842F3D-5E6F-1A29-E10E-524395B86332}"/>
              </a:ext>
            </a:extLst>
          </p:cNvPr>
          <p:cNvSpPr/>
          <p:nvPr/>
        </p:nvSpPr>
        <p:spPr>
          <a:xfrm>
            <a:off x="4984793" y="3015385"/>
            <a:ext cx="559080" cy="958330"/>
          </a:xfrm>
          <a:custGeom>
            <a:avLst/>
            <a:gdLst>
              <a:gd name="connsiteX0" fmla="*/ 0 w 745440"/>
              <a:gd name="connsiteY0" fmla="*/ 0 h 1277773"/>
              <a:gd name="connsiteX1" fmla="*/ 704 w 745440"/>
              <a:gd name="connsiteY1" fmla="*/ 229 h 1277773"/>
              <a:gd name="connsiteX2" fmla="*/ 697431 w 745440"/>
              <a:gd name="connsiteY2" fmla="*/ 559861 h 1277773"/>
              <a:gd name="connsiteX3" fmla="*/ 745440 w 745440"/>
              <a:gd name="connsiteY3" fmla="*/ 638887 h 1277773"/>
              <a:gd name="connsiteX4" fmla="*/ 697431 w 745440"/>
              <a:gd name="connsiteY4" fmla="*/ 717912 h 1277773"/>
              <a:gd name="connsiteX5" fmla="*/ 704 w 745440"/>
              <a:gd name="connsiteY5" fmla="*/ 1277545 h 1277773"/>
              <a:gd name="connsiteX6" fmla="*/ 1 w 745440"/>
              <a:gd name="connsiteY6" fmla="*/ 1277773 h 1277773"/>
              <a:gd name="connsiteX7" fmla="*/ 25322 w 745440"/>
              <a:gd name="connsiteY7" fmla="*/ 1225209 h 1277773"/>
              <a:gd name="connsiteX8" fmla="*/ 143695 w 745440"/>
              <a:gd name="connsiteY8" fmla="*/ 638887 h 1277773"/>
              <a:gd name="connsiteX9" fmla="*/ 25322 w 745440"/>
              <a:gd name="connsiteY9" fmla="*/ 52566 h 127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40" h="1277773">
                <a:moveTo>
                  <a:pt x="0" y="0"/>
                </a:moveTo>
                <a:lnTo>
                  <a:pt x="704" y="229"/>
                </a:lnTo>
                <a:cubicBezTo>
                  <a:pt x="285736" y="112623"/>
                  <a:pt x="528248" y="309437"/>
                  <a:pt x="697431" y="559861"/>
                </a:cubicBezTo>
                <a:lnTo>
                  <a:pt x="745440" y="638887"/>
                </a:lnTo>
                <a:lnTo>
                  <a:pt x="697431" y="717912"/>
                </a:lnTo>
                <a:cubicBezTo>
                  <a:pt x="528248" y="968337"/>
                  <a:pt x="285736" y="1165151"/>
                  <a:pt x="704" y="1277545"/>
                </a:cubicBezTo>
                <a:lnTo>
                  <a:pt x="1" y="1277773"/>
                </a:lnTo>
                <a:lnTo>
                  <a:pt x="25322" y="1225209"/>
                </a:lnTo>
                <a:cubicBezTo>
                  <a:pt x="101546" y="1044997"/>
                  <a:pt x="143695" y="846864"/>
                  <a:pt x="143695" y="638887"/>
                </a:cubicBezTo>
                <a:cubicBezTo>
                  <a:pt x="143695" y="430910"/>
                  <a:pt x="101546" y="232777"/>
                  <a:pt x="25322" y="5256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98F8C25-E2C1-842C-E9B8-E09ED827F9AB}"/>
              </a:ext>
            </a:extLst>
          </p:cNvPr>
          <p:cNvSpPr/>
          <p:nvPr/>
        </p:nvSpPr>
        <p:spPr>
          <a:xfrm>
            <a:off x="4157840" y="3972825"/>
            <a:ext cx="826480" cy="472730"/>
          </a:xfrm>
          <a:custGeom>
            <a:avLst/>
            <a:gdLst>
              <a:gd name="connsiteX0" fmla="*/ 1101973 w 1101973"/>
              <a:gd name="connsiteY0" fmla="*/ 0 h 630306"/>
              <a:gd name="connsiteX1" fmla="*/ 1064499 w 1101973"/>
              <a:gd name="connsiteY1" fmla="*/ 80295 h 630306"/>
              <a:gd name="connsiteX2" fmla="*/ 582186 w 1101973"/>
              <a:gd name="connsiteY2" fmla="*/ 611351 h 630306"/>
              <a:gd name="connsiteX3" fmla="*/ 550986 w 1101973"/>
              <a:gd name="connsiteY3" fmla="*/ 630306 h 630306"/>
              <a:gd name="connsiteX4" fmla="*/ 519786 w 1101973"/>
              <a:gd name="connsiteY4" fmla="*/ 611351 h 630306"/>
              <a:gd name="connsiteX5" fmla="*/ 37474 w 1101973"/>
              <a:gd name="connsiteY5" fmla="*/ 80295 h 630306"/>
              <a:gd name="connsiteX6" fmla="*/ 0 w 1101973"/>
              <a:gd name="connsiteY6" fmla="*/ 0 h 630306"/>
              <a:gd name="connsiteX7" fmla="*/ 103057 w 1101973"/>
              <a:gd name="connsiteY7" fmla="*/ 37720 h 630306"/>
              <a:gd name="connsiteX8" fmla="*/ 550986 w 1101973"/>
              <a:gd name="connsiteY8" fmla="*/ 105440 h 630306"/>
              <a:gd name="connsiteX9" fmla="*/ 998915 w 1101973"/>
              <a:gd name="connsiteY9" fmla="*/ 37720 h 63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3" h="630306">
                <a:moveTo>
                  <a:pt x="1101973" y="0"/>
                </a:moveTo>
                <a:lnTo>
                  <a:pt x="1064499" y="80295"/>
                </a:lnTo>
                <a:cubicBezTo>
                  <a:pt x="948555" y="293728"/>
                  <a:pt x="782526" y="476005"/>
                  <a:pt x="582186" y="611351"/>
                </a:cubicBezTo>
                <a:lnTo>
                  <a:pt x="550986" y="630306"/>
                </a:lnTo>
                <a:lnTo>
                  <a:pt x="519786" y="611351"/>
                </a:lnTo>
                <a:cubicBezTo>
                  <a:pt x="319447" y="476005"/>
                  <a:pt x="153418" y="293728"/>
                  <a:pt x="37474" y="80295"/>
                </a:cubicBezTo>
                <a:lnTo>
                  <a:pt x="0" y="0"/>
                </a:lnTo>
                <a:lnTo>
                  <a:pt x="103057" y="37720"/>
                </a:lnTo>
                <a:cubicBezTo>
                  <a:pt x="244558" y="81731"/>
                  <a:pt x="395003" y="105440"/>
                  <a:pt x="550986" y="105440"/>
                </a:cubicBezTo>
                <a:cubicBezTo>
                  <a:pt x="706969" y="105440"/>
                  <a:pt x="857415" y="81731"/>
                  <a:pt x="998915" y="377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B84523-A5A6-70E2-E284-16618FFFE064}"/>
              </a:ext>
            </a:extLst>
          </p:cNvPr>
          <p:cNvSpPr/>
          <p:nvPr/>
        </p:nvSpPr>
        <p:spPr>
          <a:xfrm>
            <a:off x="4157841" y="2543546"/>
            <a:ext cx="826478" cy="472728"/>
          </a:xfrm>
          <a:custGeom>
            <a:avLst/>
            <a:gdLst>
              <a:gd name="connsiteX0" fmla="*/ 550985 w 1101971"/>
              <a:gd name="connsiteY0" fmla="*/ 0 h 630304"/>
              <a:gd name="connsiteX1" fmla="*/ 582185 w 1101971"/>
              <a:gd name="connsiteY1" fmla="*/ 18954 h 630304"/>
              <a:gd name="connsiteX2" fmla="*/ 1064498 w 1101971"/>
              <a:gd name="connsiteY2" fmla="*/ 550011 h 630304"/>
              <a:gd name="connsiteX3" fmla="*/ 1101971 w 1101971"/>
              <a:gd name="connsiteY3" fmla="*/ 630304 h 630304"/>
              <a:gd name="connsiteX4" fmla="*/ 998914 w 1101971"/>
              <a:gd name="connsiteY4" fmla="*/ 592585 h 630304"/>
              <a:gd name="connsiteX5" fmla="*/ 550985 w 1101971"/>
              <a:gd name="connsiteY5" fmla="*/ 524864 h 630304"/>
              <a:gd name="connsiteX6" fmla="*/ 103056 w 1101971"/>
              <a:gd name="connsiteY6" fmla="*/ 592585 h 630304"/>
              <a:gd name="connsiteX7" fmla="*/ 0 w 1101971"/>
              <a:gd name="connsiteY7" fmla="*/ 630304 h 630304"/>
              <a:gd name="connsiteX8" fmla="*/ 37473 w 1101971"/>
              <a:gd name="connsiteY8" fmla="*/ 550011 h 630304"/>
              <a:gd name="connsiteX9" fmla="*/ 519785 w 1101971"/>
              <a:gd name="connsiteY9" fmla="*/ 18954 h 630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1" h="630304">
                <a:moveTo>
                  <a:pt x="550985" y="0"/>
                </a:moveTo>
                <a:lnTo>
                  <a:pt x="582185" y="18954"/>
                </a:lnTo>
                <a:cubicBezTo>
                  <a:pt x="782525" y="154301"/>
                  <a:pt x="948554" y="336578"/>
                  <a:pt x="1064498" y="550011"/>
                </a:cubicBezTo>
                <a:lnTo>
                  <a:pt x="1101971" y="630304"/>
                </a:lnTo>
                <a:lnTo>
                  <a:pt x="998914" y="592585"/>
                </a:lnTo>
                <a:cubicBezTo>
                  <a:pt x="857414" y="548573"/>
                  <a:pt x="706968" y="524864"/>
                  <a:pt x="550985" y="524864"/>
                </a:cubicBezTo>
                <a:cubicBezTo>
                  <a:pt x="395002" y="524864"/>
                  <a:pt x="244557" y="548573"/>
                  <a:pt x="103056" y="592585"/>
                </a:cubicBezTo>
                <a:lnTo>
                  <a:pt x="0" y="630304"/>
                </a:lnTo>
                <a:lnTo>
                  <a:pt x="37473" y="550011"/>
                </a:lnTo>
                <a:cubicBezTo>
                  <a:pt x="153417" y="336578"/>
                  <a:pt x="319446" y="154301"/>
                  <a:pt x="519785" y="1895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5F699FC-2C96-F557-F134-A12A0C8D5903}"/>
              </a:ext>
            </a:extLst>
          </p:cNvPr>
          <p:cNvSpPr/>
          <p:nvPr/>
        </p:nvSpPr>
        <p:spPr>
          <a:xfrm>
            <a:off x="4049593" y="2937195"/>
            <a:ext cx="1042972" cy="1114711"/>
          </a:xfrm>
          <a:custGeom>
            <a:avLst/>
            <a:gdLst>
              <a:gd name="connsiteX0" fmla="*/ 695315 w 1390629"/>
              <a:gd name="connsiteY0" fmla="*/ 0 h 1486281"/>
              <a:gd name="connsiteX1" fmla="*/ 1071764 w 1390629"/>
              <a:gd name="connsiteY1" fmla="*/ 47423 h 1486281"/>
              <a:gd name="connsiteX2" fmla="*/ 1246934 w 1390629"/>
              <a:gd name="connsiteY2" fmla="*/ 104254 h 1486281"/>
              <a:gd name="connsiteX3" fmla="*/ 1272256 w 1390629"/>
              <a:gd name="connsiteY3" fmla="*/ 156820 h 1486281"/>
              <a:gd name="connsiteX4" fmla="*/ 1390629 w 1390629"/>
              <a:gd name="connsiteY4" fmla="*/ 743141 h 1486281"/>
              <a:gd name="connsiteX5" fmla="*/ 1272256 w 1390629"/>
              <a:gd name="connsiteY5" fmla="*/ 1329463 h 1486281"/>
              <a:gd name="connsiteX6" fmla="*/ 1246935 w 1390629"/>
              <a:gd name="connsiteY6" fmla="*/ 1382028 h 1486281"/>
              <a:gd name="connsiteX7" fmla="*/ 1071764 w 1390629"/>
              <a:gd name="connsiteY7" fmla="*/ 1438859 h 1486281"/>
              <a:gd name="connsiteX8" fmla="*/ 695315 w 1390629"/>
              <a:gd name="connsiteY8" fmla="*/ 1486281 h 1486281"/>
              <a:gd name="connsiteX9" fmla="*/ 318866 w 1390629"/>
              <a:gd name="connsiteY9" fmla="*/ 1438859 h 1486281"/>
              <a:gd name="connsiteX10" fmla="*/ 143695 w 1390629"/>
              <a:gd name="connsiteY10" fmla="*/ 1382027 h 1486281"/>
              <a:gd name="connsiteX11" fmla="*/ 118373 w 1390629"/>
              <a:gd name="connsiteY11" fmla="*/ 1329463 h 1486281"/>
              <a:gd name="connsiteX12" fmla="*/ 0 w 1390629"/>
              <a:gd name="connsiteY12" fmla="*/ 743141 h 1486281"/>
              <a:gd name="connsiteX13" fmla="*/ 118373 w 1390629"/>
              <a:gd name="connsiteY13" fmla="*/ 156820 h 1486281"/>
              <a:gd name="connsiteX14" fmla="*/ 143695 w 1390629"/>
              <a:gd name="connsiteY14" fmla="*/ 104254 h 1486281"/>
              <a:gd name="connsiteX15" fmla="*/ 318866 w 1390629"/>
              <a:gd name="connsiteY15" fmla="*/ 47423 h 1486281"/>
              <a:gd name="connsiteX16" fmla="*/ 695315 w 1390629"/>
              <a:gd name="connsiteY16" fmla="*/ 0 h 148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629" h="1486281">
                <a:moveTo>
                  <a:pt x="695315" y="0"/>
                </a:moveTo>
                <a:cubicBezTo>
                  <a:pt x="825301" y="0"/>
                  <a:pt x="951441" y="16465"/>
                  <a:pt x="1071764" y="47423"/>
                </a:cubicBezTo>
                <a:lnTo>
                  <a:pt x="1246934" y="104254"/>
                </a:lnTo>
                <a:lnTo>
                  <a:pt x="1272256" y="156820"/>
                </a:lnTo>
                <a:cubicBezTo>
                  <a:pt x="1348480" y="337031"/>
                  <a:pt x="1390629" y="535164"/>
                  <a:pt x="1390629" y="743141"/>
                </a:cubicBezTo>
                <a:cubicBezTo>
                  <a:pt x="1390629" y="951118"/>
                  <a:pt x="1348480" y="1149251"/>
                  <a:pt x="1272256" y="1329463"/>
                </a:cubicBezTo>
                <a:lnTo>
                  <a:pt x="1246935" y="1382028"/>
                </a:lnTo>
                <a:lnTo>
                  <a:pt x="1071764" y="1438859"/>
                </a:lnTo>
                <a:cubicBezTo>
                  <a:pt x="951441" y="1469817"/>
                  <a:pt x="825301" y="1486281"/>
                  <a:pt x="695315" y="1486281"/>
                </a:cubicBezTo>
                <a:cubicBezTo>
                  <a:pt x="565330" y="1486281"/>
                  <a:pt x="439189" y="1469817"/>
                  <a:pt x="318866" y="1438859"/>
                </a:cubicBezTo>
                <a:lnTo>
                  <a:pt x="143695" y="1382027"/>
                </a:lnTo>
                <a:lnTo>
                  <a:pt x="118373" y="1329463"/>
                </a:lnTo>
                <a:cubicBezTo>
                  <a:pt x="42150" y="1149251"/>
                  <a:pt x="0" y="951118"/>
                  <a:pt x="0" y="743141"/>
                </a:cubicBezTo>
                <a:cubicBezTo>
                  <a:pt x="0" y="535164"/>
                  <a:pt x="42150" y="337031"/>
                  <a:pt x="118373" y="156820"/>
                </a:cubicBezTo>
                <a:lnTo>
                  <a:pt x="143695" y="104254"/>
                </a:lnTo>
                <a:lnTo>
                  <a:pt x="318866" y="47423"/>
                </a:lnTo>
                <a:cubicBezTo>
                  <a:pt x="439189" y="16465"/>
                  <a:pt x="565330" y="0"/>
                  <a:pt x="695315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5A455CB-176E-7E59-15A4-C42688868F20}"/>
              </a:ext>
            </a:extLst>
          </p:cNvPr>
          <p:cNvSpPr/>
          <p:nvPr/>
        </p:nvSpPr>
        <p:spPr>
          <a:xfrm>
            <a:off x="3441351" y="3494550"/>
            <a:ext cx="1129285" cy="1129728"/>
          </a:xfrm>
          <a:custGeom>
            <a:avLst/>
            <a:gdLst>
              <a:gd name="connsiteX0" fmla="*/ 209244 w 1505713"/>
              <a:gd name="connsiteY0" fmla="*/ 0 h 1506304"/>
              <a:gd name="connsiteX1" fmla="*/ 257253 w 1505713"/>
              <a:gd name="connsiteY1" fmla="*/ 79025 h 1506304"/>
              <a:gd name="connsiteX2" fmla="*/ 953981 w 1505713"/>
              <a:gd name="connsiteY2" fmla="*/ 638658 h 1506304"/>
              <a:gd name="connsiteX3" fmla="*/ 954684 w 1505713"/>
              <a:gd name="connsiteY3" fmla="*/ 638886 h 1506304"/>
              <a:gd name="connsiteX4" fmla="*/ 992792 w 1505713"/>
              <a:gd name="connsiteY4" fmla="*/ 717994 h 1506304"/>
              <a:gd name="connsiteX5" fmla="*/ 1475104 w 1505713"/>
              <a:gd name="connsiteY5" fmla="*/ 1249051 h 1506304"/>
              <a:gd name="connsiteX6" fmla="*/ 1505713 w 1505713"/>
              <a:gd name="connsiteY6" fmla="*/ 1267647 h 1506304"/>
              <a:gd name="connsiteX7" fmla="*/ 1476389 w 1505713"/>
              <a:gd name="connsiteY7" fmla="*/ 1288232 h 1506304"/>
              <a:gd name="connsiteX8" fmla="*/ 695315 w 1505713"/>
              <a:gd name="connsiteY8" fmla="*/ 1506304 h 1506304"/>
              <a:gd name="connsiteX9" fmla="*/ 247386 w 1505713"/>
              <a:gd name="connsiteY9" fmla="*/ 1438584 h 1506304"/>
              <a:gd name="connsiteX10" fmla="*/ 142866 w 1505713"/>
              <a:gd name="connsiteY10" fmla="*/ 1400329 h 1506304"/>
              <a:gd name="connsiteX11" fmla="*/ 118373 w 1505713"/>
              <a:gd name="connsiteY11" fmla="*/ 1349485 h 1506304"/>
              <a:gd name="connsiteX12" fmla="*/ 0 w 1505713"/>
              <a:gd name="connsiteY12" fmla="*/ 763163 h 1506304"/>
              <a:gd name="connsiteX13" fmla="*/ 181803 w 1505713"/>
              <a:gd name="connsiteY13" fmla="*/ 45169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5713" h="1506304">
                <a:moveTo>
                  <a:pt x="209244" y="0"/>
                </a:moveTo>
                <a:lnTo>
                  <a:pt x="257253" y="79025"/>
                </a:lnTo>
                <a:cubicBezTo>
                  <a:pt x="426437" y="329450"/>
                  <a:pt x="668949" y="526264"/>
                  <a:pt x="953981" y="638658"/>
                </a:cubicBezTo>
                <a:lnTo>
                  <a:pt x="954684" y="638886"/>
                </a:lnTo>
                <a:lnTo>
                  <a:pt x="992792" y="717994"/>
                </a:lnTo>
                <a:cubicBezTo>
                  <a:pt x="1108736" y="931427"/>
                  <a:pt x="1274765" y="1113704"/>
                  <a:pt x="1475104" y="1249051"/>
                </a:cubicBezTo>
                <a:lnTo>
                  <a:pt x="1505713" y="1267647"/>
                </a:lnTo>
                <a:lnTo>
                  <a:pt x="1476389" y="1288232"/>
                </a:lnTo>
                <a:cubicBezTo>
                  <a:pt x="1248641" y="1426615"/>
                  <a:pt x="981284" y="1506304"/>
                  <a:pt x="695315" y="1506304"/>
                </a:cubicBezTo>
                <a:cubicBezTo>
                  <a:pt x="539332" y="1506304"/>
                  <a:pt x="388887" y="1482595"/>
                  <a:pt x="247386" y="1438584"/>
                </a:cubicBezTo>
                <a:lnTo>
                  <a:pt x="142866" y="1400329"/>
                </a:lnTo>
                <a:lnTo>
                  <a:pt x="118373" y="1349485"/>
                </a:lnTo>
                <a:cubicBezTo>
                  <a:pt x="42150" y="1169273"/>
                  <a:pt x="0" y="971141"/>
                  <a:pt x="0" y="763163"/>
                </a:cubicBezTo>
                <a:cubicBezTo>
                  <a:pt x="0" y="503192"/>
                  <a:pt x="65859" y="258602"/>
                  <a:pt x="181803" y="45169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4A3F72F-251E-6F96-A98A-B68992AF9C56}"/>
              </a:ext>
            </a:extLst>
          </p:cNvPr>
          <p:cNvSpPr/>
          <p:nvPr/>
        </p:nvSpPr>
        <p:spPr>
          <a:xfrm>
            <a:off x="3441351" y="2364822"/>
            <a:ext cx="1129285" cy="1129728"/>
          </a:xfrm>
          <a:custGeom>
            <a:avLst/>
            <a:gdLst>
              <a:gd name="connsiteX0" fmla="*/ 695315 w 1505713"/>
              <a:gd name="connsiteY0" fmla="*/ 0 h 1506304"/>
              <a:gd name="connsiteX1" fmla="*/ 1476389 w 1505713"/>
              <a:gd name="connsiteY1" fmla="*/ 218073 h 1506304"/>
              <a:gd name="connsiteX2" fmla="*/ 1505713 w 1505713"/>
              <a:gd name="connsiteY2" fmla="*/ 238658 h 1506304"/>
              <a:gd name="connsiteX3" fmla="*/ 1475104 w 1505713"/>
              <a:gd name="connsiteY3" fmla="*/ 257253 h 1506304"/>
              <a:gd name="connsiteX4" fmla="*/ 992792 w 1505713"/>
              <a:gd name="connsiteY4" fmla="*/ 788310 h 1506304"/>
              <a:gd name="connsiteX5" fmla="*/ 954684 w 1505713"/>
              <a:gd name="connsiteY5" fmla="*/ 867417 h 1506304"/>
              <a:gd name="connsiteX6" fmla="*/ 953981 w 1505713"/>
              <a:gd name="connsiteY6" fmla="*/ 867646 h 1506304"/>
              <a:gd name="connsiteX7" fmla="*/ 257253 w 1505713"/>
              <a:gd name="connsiteY7" fmla="*/ 1427278 h 1506304"/>
              <a:gd name="connsiteX8" fmla="*/ 209244 w 1505713"/>
              <a:gd name="connsiteY8" fmla="*/ 1506304 h 1506304"/>
              <a:gd name="connsiteX9" fmla="*/ 181803 w 1505713"/>
              <a:gd name="connsiteY9" fmla="*/ 1461134 h 1506304"/>
              <a:gd name="connsiteX10" fmla="*/ 0 w 1505713"/>
              <a:gd name="connsiteY10" fmla="*/ 743140 h 1506304"/>
              <a:gd name="connsiteX11" fmla="*/ 118373 w 1505713"/>
              <a:gd name="connsiteY11" fmla="*/ 156819 h 1506304"/>
              <a:gd name="connsiteX12" fmla="*/ 142865 w 1505713"/>
              <a:gd name="connsiteY12" fmla="*/ 105976 h 1506304"/>
              <a:gd name="connsiteX13" fmla="*/ 247386 w 1505713"/>
              <a:gd name="connsiteY13" fmla="*/ 67721 h 1506304"/>
              <a:gd name="connsiteX14" fmla="*/ 695315 w 1505713"/>
              <a:gd name="connsiteY14" fmla="*/ 0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5713" h="1506304">
                <a:moveTo>
                  <a:pt x="695315" y="0"/>
                </a:moveTo>
                <a:cubicBezTo>
                  <a:pt x="981284" y="0"/>
                  <a:pt x="1248641" y="79689"/>
                  <a:pt x="1476389" y="218073"/>
                </a:cubicBezTo>
                <a:lnTo>
                  <a:pt x="1505713" y="238658"/>
                </a:lnTo>
                <a:lnTo>
                  <a:pt x="1475104" y="257253"/>
                </a:lnTo>
                <a:cubicBezTo>
                  <a:pt x="1274765" y="392600"/>
                  <a:pt x="1108736" y="574877"/>
                  <a:pt x="992792" y="788310"/>
                </a:cubicBezTo>
                <a:lnTo>
                  <a:pt x="954684" y="867417"/>
                </a:lnTo>
                <a:lnTo>
                  <a:pt x="953981" y="867646"/>
                </a:lnTo>
                <a:cubicBezTo>
                  <a:pt x="668949" y="980040"/>
                  <a:pt x="426437" y="1176854"/>
                  <a:pt x="257253" y="1427278"/>
                </a:cubicBezTo>
                <a:lnTo>
                  <a:pt x="209244" y="1506304"/>
                </a:lnTo>
                <a:lnTo>
                  <a:pt x="181803" y="1461134"/>
                </a:lnTo>
                <a:cubicBezTo>
                  <a:pt x="65859" y="1247701"/>
                  <a:pt x="0" y="1003112"/>
                  <a:pt x="0" y="743140"/>
                </a:cubicBezTo>
                <a:cubicBezTo>
                  <a:pt x="0" y="535163"/>
                  <a:pt x="42150" y="337030"/>
                  <a:pt x="118373" y="156819"/>
                </a:cubicBezTo>
                <a:lnTo>
                  <a:pt x="142865" y="105976"/>
                </a:lnTo>
                <a:lnTo>
                  <a:pt x="247386" y="67721"/>
                </a:lnTo>
                <a:cubicBezTo>
                  <a:pt x="388887" y="23709"/>
                  <a:pt x="539332" y="0"/>
                  <a:pt x="695315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6789DD-F67C-6F9A-4A48-4685BC971A82}"/>
              </a:ext>
            </a:extLst>
          </p:cNvPr>
          <p:cNvSpPr/>
          <p:nvPr/>
        </p:nvSpPr>
        <p:spPr>
          <a:xfrm>
            <a:off x="4571078" y="2364823"/>
            <a:ext cx="1129728" cy="1128086"/>
          </a:xfrm>
          <a:custGeom>
            <a:avLst/>
            <a:gdLst>
              <a:gd name="connsiteX0" fmla="*/ 810989 w 1506304"/>
              <a:gd name="connsiteY0" fmla="*/ 0 h 1504115"/>
              <a:gd name="connsiteX1" fmla="*/ 1258918 w 1506304"/>
              <a:gd name="connsiteY1" fmla="*/ 67721 h 1504115"/>
              <a:gd name="connsiteX2" fmla="*/ 1363439 w 1506304"/>
              <a:gd name="connsiteY2" fmla="*/ 105976 h 1504115"/>
              <a:gd name="connsiteX3" fmla="*/ 1387931 w 1506304"/>
              <a:gd name="connsiteY3" fmla="*/ 156819 h 1504115"/>
              <a:gd name="connsiteX4" fmla="*/ 1506304 w 1506304"/>
              <a:gd name="connsiteY4" fmla="*/ 743140 h 1504115"/>
              <a:gd name="connsiteX5" fmla="*/ 1357766 w 1506304"/>
              <a:gd name="connsiteY5" fmla="*/ 1396185 h 1504115"/>
              <a:gd name="connsiteX6" fmla="*/ 1295731 w 1506304"/>
              <a:gd name="connsiteY6" fmla="*/ 1504115 h 1504115"/>
              <a:gd name="connsiteX7" fmla="*/ 1249051 w 1506304"/>
              <a:gd name="connsiteY7" fmla="*/ 1427277 h 1504115"/>
              <a:gd name="connsiteX8" fmla="*/ 586322 w 1506304"/>
              <a:gd name="connsiteY8" fmla="*/ 881535 h 1504115"/>
              <a:gd name="connsiteX9" fmla="*/ 550986 w 1506304"/>
              <a:gd name="connsiteY9" fmla="*/ 868602 h 1504115"/>
              <a:gd name="connsiteX10" fmla="*/ 513513 w 1506304"/>
              <a:gd name="connsiteY10" fmla="*/ 788310 h 1504115"/>
              <a:gd name="connsiteX11" fmla="*/ 31200 w 1506304"/>
              <a:gd name="connsiteY11" fmla="*/ 257253 h 1504115"/>
              <a:gd name="connsiteX12" fmla="*/ 0 w 1506304"/>
              <a:gd name="connsiteY12" fmla="*/ 238299 h 1504115"/>
              <a:gd name="connsiteX13" fmla="*/ 92995 w 1506304"/>
              <a:gd name="connsiteY13" fmla="*/ 181803 h 1504115"/>
              <a:gd name="connsiteX14" fmla="*/ 810989 w 1506304"/>
              <a:gd name="connsiteY14" fmla="*/ 0 h 1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304" h="1504115">
                <a:moveTo>
                  <a:pt x="810989" y="0"/>
                </a:moveTo>
                <a:cubicBezTo>
                  <a:pt x="966972" y="0"/>
                  <a:pt x="1117418" y="23709"/>
                  <a:pt x="1258918" y="67721"/>
                </a:cubicBezTo>
                <a:lnTo>
                  <a:pt x="1363439" y="105976"/>
                </a:lnTo>
                <a:lnTo>
                  <a:pt x="1387931" y="156819"/>
                </a:lnTo>
                <a:cubicBezTo>
                  <a:pt x="1464155" y="337030"/>
                  <a:pt x="1506304" y="535163"/>
                  <a:pt x="1506304" y="743140"/>
                </a:cubicBezTo>
                <a:cubicBezTo>
                  <a:pt x="1506304" y="977115"/>
                  <a:pt x="1452959" y="1198630"/>
                  <a:pt x="1357766" y="1396185"/>
                </a:cubicBezTo>
                <a:lnTo>
                  <a:pt x="1295731" y="1504115"/>
                </a:lnTo>
                <a:lnTo>
                  <a:pt x="1249051" y="1427277"/>
                </a:lnTo>
                <a:cubicBezTo>
                  <a:pt x="1086635" y="1186870"/>
                  <a:pt x="856639" y="995870"/>
                  <a:pt x="586322" y="881535"/>
                </a:cubicBezTo>
                <a:lnTo>
                  <a:pt x="550986" y="868602"/>
                </a:lnTo>
                <a:lnTo>
                  <a:pt x="513513" y="788310"/>
                </a:lnTo>
                <a:cubicBezTo>
                  <a:pt x="397569" y="574877"/>
                  <a:pt x="231540" y="392600"/>
                  <a:pt x="31200" y="257253"/>
                </a:cubicBezTo>
                <a:lnTo>
                  <a:pt x="0" y="238299"/>
                </a:lnTo>
                <a:lnTo>
                  <a:pt x="92995" y="181803"/>
                </a:lnTo>
                <a:cubicBezTo>
                  <a:pt x="306428" y="65859"/>
                  <a:pt x="551018" y="0"/>
                  <a:pt x="810989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AFA4E92-DA28-7199-EAAC-0819ABEFDA87}"/>
              </a:ext>
            </a:extLst>
          </p:cNvPr>
          <p:cNvSpPr/>
          <p:nvPr/>
        </p:nvSpPr>
        <p:spPr>
          <a:xfrm>
            <a:off x="4571078" y="3496191"/>
            <a:ext cx="1129728" cy="1128087"/>
          </a:xfrm>
          <a:custGeom>
            <a:avLst/>
            <a:gdLst>
              <a:gd name="connsiteX0" fmla="*/ 1295731 w 1506304"/>
              <a:gd name="connsiteY0" fmla="*/ 0 h 1504116"/>
              <a:gd name="connsiteX1" fmla="*/ 1357766 w 1506304"/>
              <a:gd name="connsiteY1" fmla="*/ 107930 h 1504116"/>
              <a:gd name="connsiteX2" fmla="*/ 1506304 w 1506304"/>
              <a:gd name="connsiteY2" fmla="*/ 760975 h 1504116"/>
              <a:gd name="connsiteX3" fmla="*/ 1387931 w 1506304"/>
              <a:gd name="connsiteY3" fmla="*/ 1347297 h 1504116"/>
              <a:gd name="connsiteX4" fmla="*/ 1363439 w 1506304"/>
              <a:gd name="connsiteY4" fmla="*/ 1398141 h 1504116"/>
              <a:gd name="connsiteX5" fmla="*/ 1258918 w 1506304"/>
              <a:gd name="connsiteY5" fmla="*/ 1436396 h 1504116"/>
              <a:gd name="connsiteX6" fmla="*/ 810989 w 1506304"/>
              <a:gd name="connsiteY6" fmla="*/ 1504116 h 1504116"/>
              <a:gd name="connsiteX7" fmla="*/ 92995 w 1506304"/>
              <a:gd name="connsiteY7" fmla="*/ 1322314 h 1504116"/>
              <a:gd name="connsiteX8" fmla="*/ 0 w 1506304"/>
              <a:gd name="connsiteY8" fmla="*/ 1265818 h 1504116"/>
              <a:gd name="connsiteX9" fmla="*/ 31200 w 1506304"/>
              <a:gd name="connsiteY9" fmla="*/ 1246863 h 1504116"/>
              <a:gd name="connsiteX10" fmla="*/ 513513 w 1506304"/>
              <a:gd name="connsiteY10" fmla="*/ 715806 h 1504116"/>
              <a:gd name="connsiteX11" fmla="*/ 550987 w 1506304"/>
              <a:gd name="connsiteY11" fmla="*/ 635512 h 1504116"/>
              <a:gd name="connsiteX12" fmla="*/ 586322 w 1506304"/>
              <a:gd name="connsiteY12" fmla="*/ 622579 h 1504116"/>
              <a:gd name="connsiteX13" fmla="*/ 1249051 w 1506304"/>
              <a:gd name="connsiteY13" fmla="*/ 76837 h 15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6304" h="1504116">
                <a:moveTo>
                  <a:pt x="1295731" y="0"/>
                </a:moveTo>
                <a:lnTo>
                  <a:pt x="1357766" y="107930"/>
                </a:lnTo>
                <a:cubicBezTo>
                  <a:pt x="1452959" y="305486"/>
                  <a:pt x="1506304" y="527001"/>
                  <a:pt x="1506304" y="760975"/>
                </a:cubicBezTo>
                <a:cubicBezTo>
                  <a:pt x="1506304" y="968953"/>
                  <a:pt x="1464155" y="1167085"/>
                  <a:pt x="1387931" y="1347297"/>
                </a:cubicBezTo>
                <a:lnTo>
                  <a:pt x="1363439" y="1398141"/>
                </a:lnTo>
                <a:lnTo>
                  <a:pt x="1258918" y="1436396"/>
                </a:lnTo>
                <a:cubicBezTo>
                  <a:pt x="1117418" y="1480407"/>
                  <a:pt x="966972" y="1504116"/>
                  <a:pt x="810989" y="1504116"/>
                </a:cubicBezTo>
                <a:cubicBezTo>
                  <a:pt x="551018" y="1504116"/>
                  <a:pt x="306428" y="1438257"/>
                  <a:pt x="92995" y="1322314"/>
                </a:cubicBezTo>
                <a:lnTo>
                  <a:pt x="0" y="1265818"/>
                </a:lnTo>
                <a:lnTo>
                  <a:pt x="31200" y="1246863"/>
                </a:lnTo>
                <a:cubicBezTo>
                  <a:pt x="231540" y="1111517"/>
                  <a:pt x="397569" y="929240"/>
                  <a:pt x="513513" y="715806"/>
                </a:cubicBezTo>
                <a:lnTo>
                  <a:pt x="550987" y="635512"/>
                </a:lnTo>
                <a:lnTo>
                  <a:pt x="586322" y="622579"/>
                </a:lnTo>
                <a:cubicBezTo>
                  <a:pt x="856639" y="508245"/>
                  <a:pt x="1086635" y="317245"/>
                  <a:pt x="1249051" y="76837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1" name="Graphic 20" descr="Daily calendar with solid fill">
            <a:extLst>
              <a:ext uri="{FF2B5EF4-FFF2-40B4-BE49-F238E27FC236}">
                <a16:creationId xmlns:a16="http://schemas.microsoft.com/office/drawing/2014/main" id="{2CDF2F78-B39F-C45B-4789-E9318447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0606" y="1881480"/>
            <a:ext cx="480060" cy="480060"/>
          </a:xfrm>
          <a:prstGeom prst="rect">
            <a:avLst/>
          </a:prstGeom>
        </p:spPr>
      </p:pic>
      <p:pic>
        <p:nvPicPr>
          <p:cNvPr id="22" name="Graphic 21" descr="Compass with solid fill">
            <a:extLst>
              <a:ext uri="{FF2B5EF4-FFF2-40B4-BE49-F238E27FC236}">
                <a16:creationId xmlns:a16="http://schemas.microsoft.com/office/drawing/2014/main" id="{A440C8DC-49B2-7CFA-BC0B-63771FCC3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43967" y="2524073"/>
            <a:ext cx="411480" cy="411480"/>
          </a:xfrm>
          <a:prstGeom prst="rect">
            <a:avLst/>
          </a:prstGeom>
        </p:spPr>
      </p:pic>
      <p:pic>
        <p:nvPicPr>
          <p:cNvPr id="36" name="Graphic 35" descr="Pin with solid fill">
            <a:extLst>
              <a:ext uri="{FF2B5EF4-FFF2-40B4-BE49-F238E27FC236}">
                <a16:creationId xmlns:a16="http://schemas.microsoft.com/office/drawing/2014/main" id="{C36121EB-2747-488F-79CC-66CE5604FC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88554" y="2524073"/>
            <a:ext cx="411480" cy="411480"/>
          </a:xfrm>
          <a:prstGeom prst="rect">
            <a:avLst/>
          </a:prstGeom>
        </p:spPr>
      </p:pic>
      <p:pic>
        <p:nvPicPr>
          <p:cNvPr id="37" name="Graphic 36" descr="Repeat with solid fill">
            <a:extLst>
              <a:ext uri="{FF2B5EF4-FFF2-40B4-BE49-F238E27FC236}">
                <a16:creationId xmlns:a16="http://schemas.microsoft.com/office/drawing/2014/main" id="{97F6BB83-BB7B-7EEA-B38D-E11FC6CCCC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088554" y="4055187"/>
            <a:ext cx="411480" cy="411480"/>
          </a:xfrm>
          <a:prstGeom prst="rect">
            <a:avLst/>
          </a:prstGeom>
        </p:spPr>
      </p:pic>
      <p:pic>
        <p:nvPicPr>
          <p:cNvPr id="38" name="Graphic 37" descr="Stopwatch with solid fill">
            <a:extLst>
              <a:ext uri="{FF2B5EF4-FFF2-40B4-BE49-F238E27FC236}">
                <a16:creationId xmlns:a16="http://schemas.microsoft.com/office/drawing/2014/main" id="{827B0AB3-5D7E-7468-174B-C82F47E28C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643967" y="4055187"/>
            <a:ext cx="411480" cy="411480"/>
          </a:xfrm>
          <a:prstGeom prst="rect">
            <a:avLst/>
          </a:prstGeom>
        </p:spPr>
      </p:pic>
      <p:pic>
        <p:nvPicPr>
          <p:cNvPr id="39" name="Graphic 38" descr="Tools with solid fill">
            <a:extLst>
              <a:ext uri="{FF2B5EF4-FFF2-40B4-BE49-F238E27FC236}">
                <a16:creationId xmlns:a16="http://schemas.microsoft.com/office/drawing/2014/main" id="{752E305A-E022-62E7-FC29-3A6EAB622F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30606" y="4620852"/>
            <a:ext cx="480060" cy="480060"/>
          </a:xfrm>
          <a:prstGeom prst="rect">
            <a:avLst/>
          </a:prstGeom>
        </p:spPr>
      </p:pic>
      <p:pic>
        <p:nvPicPr>
          <p:cNvPr id="40" name="Graphic 39" descr="Signal with solid fill">
            <a:extLst>
              <a:ext uri="{FF2B5EF4-FFF2-40B4-BE49-F238E27FC236}">
                <a16:creationId xmlns:a16="http://schemas.microsoft.com/office/drawing/2014/main" id="{43FFED4A-2095-99EB-DBA2-052D489D84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948584" y="3252807"/>
            <a:ext cx="480060" cy="480060"/>
          </a:xfrm>
          <a:prstGeom prst="rect">
            <a:avLst/>
          </a:prstGeom>
        </p:spPr>
      </p:pic>
      <p:pic>
        <p:nvPicPr>
          <p:cNvPr id="41" name="Graphic 40" descr="Chat with solid fill">
            <a:extLst>
              <a:ext uri="{FF2B5EF4-FFF2-40B4-BE49-F238E27FC236}">
                <a16:creationId xmlns:a16="http://schemas.microsoft.com/office/drawing/2014/main" id="{6B0A8F30-96CD-CDFC-CE3A-4DA680FF5E3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715357" y="3256161"/>
            <a:ext cx="480060" cy="480060"/>
          </a:xfrm>
          <a:prstGeom prst="rect">
            <a:avLst/>
          </a:prstGeom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B95EE1A9-B289-D319-4941-6178046BCEF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271820" y="3195291"/>
            <a:ext cx="598517" cy="59851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5CB1E5F-FEF8-3405-4318-1D2C6BEDD68F}"/>
              </a:ext>
            </a:extLst>
          </p:cNvPr>
          <p:cNvGrpSpPr/>
          <p:nvPr/>
        </p:nvGrpSpPr>
        <p:grpSpPr>
          <a:xfrm>
            <a:off x="6695611" y="3987444"/>
            <a:ext cx="2194560" cy="1260003"/>
            <a:chOff x="8921977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0587EB-25E4-C931-DCBB-585531B152F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9BBDF7-295B-E75B-2DBD-E1F8BCB02FD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30D3F9-3553-DA67-57BC-0DFF5419BFD3}"/>
              </a:ext>
            </a:extLst>
          </p:cNvPr>
          <p:cNvGrpSpPr/>
          <p:nvPr/>
        </p:nvGrpSpPr>
        <p:grpSpPr>
          <a:xfrm>
            <a:off x="253830" y="3987444"/>
            <a:ext cx="2194560" cy="1260003"/>
            <a:chOff x="332936" y="4580523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879AD1-9ACE-95FD-3101-06716F6E7EB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6A3B09E-3ABF-1DEB-D81E-658F18F22AF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04B7E4D-5B08-A32F-1678-431136D87DD1}"/>
              </a:ext>
            </a:extLst>
          </p:cNvPr>
          <p:cNvGrpSpPr/>
          <p:nvPr/>
        </p:nvGrpSpPr>
        <p:grpSpPr>
          <a:xfrm>
            <a:off x="6695611" y="1935426"/>
            <a:ext cx="2194560" cy="1260003"/>
            <a:chOff x="8921977" y="1170335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CDC3C4A-68DE-FD87-E94A-4BA07AB8D2C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8FCDA3-445C-1916-DEE7-A14C5F3D8AD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08D9163-8146-CF25-D1AE-BE8B6ED57F97}"/>
              </a:ext>
            </a:extLst>
          </p:cNvPr>
          <p:cNvGrpSpPr/>
          <p:nvPr/>
        </p:nvGrpSpPr>
        <p:grpSpPr>
          <a:xfrm>
            <a:off x="253830" y="1935428"/>
            <a:ext cx="2194560" cy="1260003"/>
            <a:chOff x="332936" y="2555951"/>
            <a:chExt cx="2926080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F8F01C-C010-5FD1-32B7-6D1CC1D243A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045160E-0658-61AA-EC45-BD40F4C29F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393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4-Circle Venn Diagram – Slide Template</vt:lpstr>
      <vt:lpstr>4-Circle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4-Circle Venn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2025-06-26T18:44:54Z</dcterms:modified>
  <cp:category>Charts &amp; Diagrams</cp:category>
</cp:coreProperties>
</file>