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8A2D4-296E-2912-A294-DCDF65DA5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C38198-B930-FF43-F4A8-185A45833B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A74B3E-1240-FED8-3CED-2B96146AE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2E1A6-BF7D-B4CC-A868-6B62BC11F6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62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33D48-08BE-66DF-D827-50C8AC84E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5726D-8301-ABBF-7BBE-BD710BA15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EA3DF-5F1E-8E21-4D31-D496FC78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42912-50F6-CBE7-1558-55259A9AC8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DBA7-AB80-4ADF-936D-8C3EE0A6B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B1CD7-09E1-5603-1D64-D743DB1DA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3-Circle Venn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DDC6A5-B12C-3C9E-B9F9-D6DD708A7126}"/>
              </a:ext>
            </a:extLst>
          </p:cNvPr>
          <p:cNvSpPr/>
          <p:nvPr/>
        </p:nvSpPr>
        <p:spPr>
          <a:xfrm>
            <a:off x="3698910" y="1246932"/>
            <a:ext cx="4794179" cy="4538935"/>
          </a:xfrm>
          <a:custGeom>
            <a:avLst/>
            <a:gdLst>
              <a:gd name="connsiteX0" fmla="*/ 2397090 w 4794179"/>
              <a:gd name="connsiteY0" fmla="*/ 0 h 4538935"/>
              <a:gd name="connsiteX1" fmla="*/ 3961791 w 4794179"/>
              <a:gd name="connsiteY1" fmla="*/ 1564701 h 4538935"/>
              <a:gd name="connsiteX2" fmla="*/ 3959967 w 4794179"/>
              <a:gd name="connsiteY2" fmla="*/ 1590994 h 4538935"/>
              <a:gd name="connsiteX3" fmla="*/ 3975308 w 4794179"/>
              <a:gd name="connsiteY3" fmla="*/ 1598384 h 4538935"/>
              <a:gd name="connsiteX4" fmla="*/ 4794179 w 4794179"/>
              <a:gd name="connsiteY4" fmla="*/ 2974234 h 4538935"/>
              <a:gd name="connsiteX5" fmla="*/ 3229478 w 4794179"/>
              <a:gd name="connsiteY5" fmla="*/ 4538935 h 4538935"/>
              <a:gd name="connsiteX6" fmla="*/ 2483649 w 4794179"/>
              <a:gd name="connsiteY6" fmla="*/ 4350084 h 4538935"/>
              <a:gd name="connsiteX7" fmla="*/ 2397090 w 4794179"/>
              <a:gd name="connsiteY7" fmla="*/ 4297499 h 4538935"/>
              <a:gd name="connsiteX8" fmla="*/ 2310531 w 4794179"/>
              <a:gd name="connsiteY8" fmla="*/ 4350084 h 4538935"/>
              <a:gd name="connsiteX9" fmla="*/ 1564701 w 4794179"/>
              <a:gd name="connsiteY9" fmla="*/ 4538935 h 4538935"/>
              <a:gd name="connsiteX10" fmla="*/ 0 w 4794179"/>
              <a:gd name="connsiteY10" fmla="*/ 2974234 h 4538935"/>
              <a:gd name="connsiteX11" fmla="*/ 818871 w 4794179"/>
              <a:gd name="connsiteY11" fmla="*/ 1598384 h 4538935"/>
              <a:gd name="connsiteX12" fmla="*/ 833729 w 4794179"/>
              <a:gd name="connsiteY12" fmla="*/ 1591227 h 4538935"/>
              <a:gd name="connsiteX13" fmla="*/ 832389 w 4794179"/>
              <a:gd name="connsiteY13" fmla="*/ 1564701 h 4538935"/>
              <a:gd name="connsiteX14" fmla="*/ 2397090 w 4794179"/>
              <a:gd name="connsiteY14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94179" h="4538935">
                <a:moveTo>
                  <a:pt x="2397090" y="0"/>
                </a:moveTo>
                <a:cubicBezTo>
                  <a:pt x="3261251" y="0"/>
                  <a:pt x="3961791" y="700540"/>
                  <a:pt x="3961791" y="1564701"/>
                </a:cubicBezTo>
                <a:lnTo>
                  <a:pt x="3959967" y="1590994"/>
                </a:lnTo>
                <a:lnTo>
                  <a:pt x="3975308" y="1598384"/>
                </a:lnTo>
                <a:cubicBezTo>
                  <a:pt x="4463065" y="1863349"/>
                  <a:pt x="4794179" y="2380123"/>
                  <a:pt x="4794179" y="2974234"/>
                </a:cubicBezTo>
                <a:cubicBezTo>
                  <a:pt x="4794179" y="3838395"/>
                  <a:pt x="4093639" y="4538935"/>
                  <a:pt x="3229478" y="4538935"/>
                </a:cubicBezTo>
                <a:cubicBezTo>
                  <a:pt x="2959428" y="4538935"/>
                  <a:pt x="2705356" y="4470523"/>
                  <a:pt x="2483649" y="4350084"/>
                </a:cubicBezTo>
                <a:lnTo>
                  <a:pt x="2397090" y="4297499"/>
                </a:lnTo>
                <a:lnTo>
                  <a:pt x="2310531" y="4350084"/>
                </a:lnTo>
                <a:cubicBezTo>
                  <a:pt x="2088823" y="4470523"/>
                  <a:pt x="1834752" y="4538935"/>
                  <a:pt x="1564701" y="4538935"/>
                </a:cubicBezTo>
                <a:cubicBezTo>
                  <a:pt x="700540" y="4538935"/>
                  <a:pt x="0" y="3838395"/>
                  <a:pt x="0" y="2974234"/>
                </a:cubicBezTo>
                <a:cubicBezTo>
                  <a:pt x="0" y="2380123"/>
                  <a:pt x="331115" y="1863349"/>
                  <a:pt x="818871" y="1598384"/>
                </a:cubicBezTo>
                <a:lnTo>
                  <a:pt x="833729" y="1591227"/>
                </a:lnTo>
                <a:lnTo>
                  <a:pt x="832389" y="1564701"/>
                </a:lnTo>
                <a:cubicBezTo>
                  <a:pt x="832389" y="700540"/>
                  <a:pt x="1532929" y="0"/>
                  <a:pt x="23970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E72CBB8-E4F1-D106-09CA-E557B64D7716}"/>
              </a:ext>
            </a:extLst>
          </p:cNvPr>
          <p:cNvSpPr/>
          <p:nvPr/>
        </p:nvSpPr>
        <p:spPr>
          <a:xfrm>
            <a:off x="4532639" y="2656465"/>
            <a:ext cx="1564590" cy="1537750"/>
          </a:xfrm>
          <a:custGeom>
            <a:avLst/>
            <a:gdLst>
              <a:gd name="connsiteX0" fmla="*/ 730972 w 1564590"/>
              <a:gd name="connsiteY0" fmla="*/ 0 h 1537750"/>
              <a:gd name="connsiteX1" fmla="*/ 1558393 w 1564590"/>
              <a:gd name="connsiteY1" fmla="*/ 236422 h 1537750"/>
              <a:gd name="connsiteX2" fmla="*/ 1564590 w 1564590"/>
              <a:gd name="connsiteY2" fmla="*/ 240690 h 1537750"/>
              <a:gd name="connsiteX3" fmla="*/ 1520910 w 1564590"/>
              <a:gd name="connsiteY3" fmla="*/ 267226 h 1537750"/>
              <a:gd name="connsiteX4" fmla="*/ 839127 w 1564590"/>
              <a:gd name="connsiteY4" fmla="*/ 1404719 h 1537750"/>
              <a:gd name="connsiteX5" fmla="*/ 832409 w 1564590"/>
              <a:gd name="connsiteY5" fmla="*/ 1537750 h 1537750"/>
              <a:gd name="connsiteX6" fmla="*/ 735940 w 1564590"/>
              <a:gd name="connsiteY6" fmla="*/ 1483447 h 1537750"/>
              <a:gd name="connsiteX7" fmla="*/ 6739 w 1564590"/>
              <a:gd name="connsiteY7" fmla="*/ 315150 h 1537750"/>
              <a:gd name="connsiteX8" fmla="*/ 0 w 1564590"/>
              <a:gd name="connsiteY8" fmla="*/ 181694 h 1537750"/>
              <a:gd name="connsiteX9" fmla="*/ 121920 w 1564590"/>
              <a:gd name="connsiteY9" fmla="*/ 122962 h 1537750"/>
              <a:gd name="connsiteX10" fmla="*/ 730972 w 1564590"/>
              <a:gd name="connsiteY10" fmla="*/ 0 h 153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0" h="1537750">
                <a:moveTo>
                  <a:pt x="730972" y="0"/>
                </a:moveTo>
                <a:cubicBezTo>
                  <a:pt x="1034779" y="0"/>
                  <a:pt x="1318363" y="86584"/>
                  <a:pt x="1558393" y="236422"/>
                </a:cubicBezTo>
                <a:lnTo>
                  <a:pt x="1564590" y="240690"/>
                </a:lnTo>
                <a:lnTo>
                  <a:pt x="1520910" y="267226"/>
                </a:lnTo>
                <a:cubicBezTo>
                  <a:pt x="1146318" y="520296"/>
                  <a:pt x="887204" y="931313"/>
                  <a:pt x="839127" y="1404719"/>
                </a:cubicBezTo>
                <a:lnTo>
                  <a:pt x="832409" y="1537750"/>
                </a:lnTo>
                <a:lnTo>
                  <a:pt x="735940" y="1483447"/>
                </a:lnTo>
                <a:cubicBezTo>
                  <a:pt x="335890" y="1233717"/>
                  <a:pt x="56819" y="808281"/>
                  <a:pt x="6739" y="315150"/>
                </a:cubicBezTo>
                <a:lnTo>
                  <a:pt x="0" y="181694"/>
                </a:lnTo>
                <a:lnTo>
                  <a:pt x="121920" y="122962"/>
                </a:lnTo>
                <a:cubicBezTo>
                  <a:pt x="309118" y="43784"/>
                  <a:pt x="514932" y="0"/>
                  <a:pt x="73097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968E61-F298-B83D-7B56-C785238AA124}"/>
              </a:ext>
            </a:extLst>
          </p:cNvPr>
          <p:cNvSpPr/>
          <p:nvPr/>
        </p:nvSpPr>
        <p:spPr>
          <a:xfrm>
            <a:off x="6094771" y="2656465"/>
            <a:ext cx="1564592" cy="1537751"/>
          </a:xfrm>
          <a:custGeom>
            <a:avLst/>
            <a:gdLst>
              <a:gd name="connsiteX0" fmla="*/ 833618 w 1564592"/>
              <a:gd name="connsiteY0" fmla="*/ 0 h 1537751"/>
              <a:gd name="connsiteX1" fmla="*/ 1442671 w 1564592"/>
              <a:gd name="connsiteY1" fmla="*/ 122962 h 1537751"/>
              <a:gd name="connsiteX2" fmla="*/ 1564592 w 1564592"/>
              <a:gd name="connsiteY2" fmla="*/ 181695 h 1537751"/>
              <a:gd name="connsiteX3" fmla="*/ 1557853 w 1564592"/>
              <a:gd name="connsiteY3" fmla="*/ 315150 h 1537751"/>
              <a:gd name="connsiteX4" fmla="*/ 828651 w 1564592"/>
              <a:gd name="connsiteY4" fmla="*/ 1483447 h 1537751"/>
              <a:gd name="connsiteX5" fmla="*/ 732180 w 1564592"/>
              <a:gd name="connsiteY5" fmla="*/ 1537751 h 1537751"/>
              <a:gd name="connsiteX6" fmla="*/ 725463 w 1564592"/>
              <a:gd name="connsiteY6" fmla="*/ 1404719 h 1537751"/>
              <a:gd name="connsiteX7" fmla="*/ 43680 w 1564592"/>
              <a:gd name="connsiteY7" fmla="*/ 267226 h 1537751"/>
              <a:gd name="connsiteX8" fmla="*/ 0 w 1564592"/>
              <a:gd name="connsiteY8" fmla="*/ 240690 h 1537751"/>
              <a:gd name="connsiteX9" fmla="*/ 6197 w 1564592"/>
              <a:gd name="connsiteY9" fmla="*/ 236422 h 1537751"/>
              <a:gd name="connsiteX10" fmla="*/ 833618 w 1564592"/>
              <a:gd name="connsiteY10" fmla="*/ 0 h 153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2" h="1537751">
                <a:moveTo>
                  <a:pt x="833618" y="0"/>
                </a:moveTo>
                <a:cubicBezTo>
                  <a:pt x="1049659" y="0"/>
                  <a:pt x="1255472" y="43784"/>
                  <a:pt x="1442671" y="122962"/>
                </a:cubicBezTo>
                <a:lnTo>
                  <a:pt x="1564592" y="181695"/>
                </a:lnTo>
                <a:lnTo>
                  <a:pt x="1557853" y="315150"/>
                </a:lnTo>
                <a:cubicBezTo>
                  <a:pt x="1507773" y="808281"/>
                  <a:pt x="1228703" y="1233717"/>
                  <a:pt x="828651" y="1483447"/>
                </a:cubicBezTo>
                <a:lnTo>
                  <a:pt x="732180" y="1537751"/>
                </a:lnTo>
                <a:lnTo>
                  <a:pt x="725463" y="1404719"/>
                </a:lnTo>
                <a:cubicBezTo>
                  <a:pt x="677386" y="931313"/>
                  <a:pt x="418272" y="520296"/>
                  <a:pt x="43680" y="267226"/>
                </a:cubicBezTo>
                <a:lnTo>
                  <a:pt x="0" y="240690"/>
                </a:lnTo>
                <a:lnTo>
                  <a:pt x="6197" y="236422"/>
                </a:lnTo>
                <a:cubicBezTo>
                  <a:pt x="246228" y="86584"/>
                  <a:pt x="529812" y="0"/>
                  <a:pt x="83361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4CAE2D9-B72C-D82D-8C91-72D63ACD63FC}"/>
              </a:ext>
            </a:extLst>
          </p:cNvPr>
          <p:cNvSpPr/>
          <p:nvPr/>
        </p:nvSpPr>
        <p:spPr>
          <a:xfrm>
            <a:off x="5363688" y="4194796"/>
            <a:ext cx="1464625" cy="1349635"/>
          </a:xfrm>
          <a:custGeom>
            <a:avLst/>
            <a:gdLst>
              <a:gd name="connsiteX0" fmla="*/ 1462962 w 1464625"/>
              <a:gd name="connsiteY0" fmla="*/ 0 h 1349635"/>
              <a:gd name="connsiteX1" fmla="*/ 1464625 w 1464625"/>
              <a:gd name="connsiteY1" fmla="*/ 26370 h 1349635"/>
              <a:gd name="connsiteX2" fmla="*/ 774764 w 1464625"/>
              <a:gd name="connsiteY2" fmla="*/ 1323845 h 1349635"/>
              <a:gd name="connsiteX3" fmla="*/ 732313 w 1464625"/>
              <a:gd name="connsiteY3" fmla="*/ 1349635 h 1349635"/>
              <a:gd name="connsiteX4" fmla="*/ 689862 w 1464625"/>
              <a:gd name="connsiteY4" fmla="*/ 1323845 h 1349635"/>
              <a:gd name="connsiteX5" fmla="*/ 0 w 1464625"/>
              <a:gd name="connsiteY5" fmla="*/ 26370 h 1349635"/>
              <a:gd name="connsiteX6" fmla="*/ 1664 w 1464625"/>
              <a:gd name="connsiteY6" fmla="*/ 1 h 1349635"/>
              <a:gd name="connsiteX7" fmla="*/ 123260 w 1464625"/>
              <a:gd name="connsiteY7" fmla="*/ 58576 h 1349635"/>
              <a:gd name="connsiteX8" fmla="*/ 732312 w 1464625"/>
              <a:gd name="connsiteY8" fmla="*/ 181538 h 1349635"/>
              <a:gd name="connsiteX9" fmla="*/ 1341365 w 1464625"/>
              <a:gd name="connsiteY9" fmla="*/ 58576 h 13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4625" h="1349635">
                <a:moveTo>
                  <a:pt x="1462962" y="0"/>
                </a:moveTo>
                <a:lnTo>
                  <a:pt x="1464625" y="26370"/>
                </a:lnTo>
                <a:cubicBezTo>
                  <a:pt x="1464625" y="566471"/>
                  <a:pt x="1190977" y="1042657"/>
                  <a:pt x="774764" y="1323845"/>
                </a:cubicBezTo>
                <a:lnTo>
                  <a:pt x="732313" y="1349635"/>
                </a:lnTo>
                <a:lnTo>
                  <a:pt x="689862" y="1323845"/>
                </a:lnTo>
                <a:cubicBezTo>
                  <a:pt x="273649" y="1042657"/>
                  <a:pt x="0" y="566471"/>
                  <a:pt x="0" y="26370"/>
                </a:cubicBezTo>
                <a:lnTo>
                  <a:pt x="1664" y="1"/>
                </a:lnTo>
                <a:lnTo>
                  <a:pt x="123260" y="58576"/>
                </a:lnTo>
                <a:cubicBezTo>
                  <a:pt x="310458" y="137754"/>
                  <a:pt x="516272" y="181538"/>
                  <a:pt x="732312" y="181538"/>
                </a:cubicBezTo>
                <a:cubicBezTo>
                  <a:pt x="948353" y="181538"/>
                  <a:pt x="1154166" y="137754"/>
                  <a:pt x="1341365" y="5857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99B879A-6367-493D-F85D-8F531BF4A84A}"/>
              </a:ext>
            </a:extLst>
          </p:cNvPr>
          <p:cNvSpPr/>
          <p:nvPr/>
        </p:nvSpPr>
        <p:spPr>
          <a:xfrm>
            <a:off x="5365352" y="2897902"/>
            <a:ext cx="1461298" cy="1478432"/>
          </a:xfrm>
          <a:custGeom>
            <a:avLst/>
            <a:gdLst>
              <a:gd name="connsiteX0" fmla="*/ 730649 w 1461298"/>
              <a:gd name="connsiteY0" fmla="*/ 0 h 1478432"/>
              <a:gd name="connsiteX1" fmla="*/ 773100 w 1461298"/>
              <a:gd name="connsiteY1" fmla="*/ 25789 h 1478432"/>
              <a:gd name="connsiteX2" fmla="*/ 1450390 w 1461298"/>
              <a:gd name="connsiteY2" fmla="*/ 1123979 h 1478432"/>
              <a:gd name="connsiteX3" fmla="*/ 1461298 w 1461298"/>
              <a:gd name="connsiteY3" fmla="*/ 1296894 h 1478432"/>
              <a:gd name="connsiteX4" fmla="*/ 1339701 w 1461298"/>
              <a:gd name="connsiteY4" fmla="*/ 1355470 h 1478432"/>
              <a:gd name="connsiteX5" fmla="*/ 730648 w 1461298"/>
              <a:gd name="connsiteY5" fmla="*/ 1478432 h 1478432"/>
              <a:gd name="connsiteX6" fmla="*/ 121596 w 1461298"/>
              <a:gd name="connsiteY6" fmla="*/ 1355470 h 1478432"/>
              <a:gd name="connsiteX7" fmla="*/ 0 w 1461298"/>
              <a:gd name="connsiteY7" fmla="*/ 1296895 h 1478432"/>
              <a:gd name="connsiteX8" fmla="*/ 10908 w 1461298"/>
              <a:gd name="connsiteY8" fmla="*/ 1123979 h 1478432"/>
              <a:gd name="connsiteX9" fmla="*/ 688198 w 1461298"/>
              <a:gd name="connsiteY9" fmla="*/ 25789 h 14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1298" h="1478432">
                <a:moveTo>
                  <a:pt x="730649" y="0"/>
                </a:moveTo>
                <a:lnTo>
                  <a:pt x="773100" y="25789"/>
                </a:lnTo>
                <a:cubicBezTo>
                  <a:pt x="1137287" y="271829"/>
                  <a:pt x="1392322" y="667164"/>
                  <a:pt x="1450390" y="1123979"/>
                </a:cubicBezTo>
                <a:lnTo>
                  <a:pt x="1461298" y="1296894"/>
                </a:lnTo>
                <a:lnTo>
                  <a:pt x="1339701" y="1355470"/>
                </a:lnTo>
                <a:cubicBezTo>
                  <a:pt x="1152502" y="1434648"/>
                  <a:pt x="946689" y="1478432"/>
                  <a:pt x="730648" y="1478432"/>
                </a:cubicBezTo>
                <a:cubicBezTo>
                  <a:pt x="514608" y="1478432"/>
                  <a:pt x="308794" y="1434648"/>
                  <a:pt x="121596" y="1355470"/>
                </a:cubicBezTo>
                <a:lnTo>
                  <a:pt x="0" y="1296895"/>
                </a:lnTo>
                <a:lnTo>
                  <a:pt x="10908" y="1123979"/>
                </a:lnTo>
                <a:cubicBezTo>
                  <a:pt x="68976" y="667164"/>
                  <a:pt x="324012" y="271829"/>
                  <a:pt x="688198" y="2578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raphic 7" descr="Brain with solid fill">
            <a:extLst>
              <a:ext uri="{FF2B5EF4-FFF2-40B4-BE49-F238E27FC236}">
                <a16:creationId xmlns:a16="http://schemas.microsoft.com/office/drawing/2014/main" id="{6CB3D835-28DE-F208-5B82-BA720D030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96988" y="1552687"/>
            <a:ext cx="798022" cy="798022"/>
          </a:xfrm>
          <a:prstGeom prst="rect">
            <a:avLst/>
          </a:prstGeom>
        </p:spPr>
      </p:pic>
      <p:pic>
        <p:nvPicPr>
          <p:cNvPr id="9" name="Graphic 8" descr="Chat with solid fill">
            <a:extLst>
              <a:ext uri="{FF2B5EF4-FFF2-40B4-BE49-F238E27FC236}">
                <a16:creationId xmlns:a16="http://schemas.microsoft.com/office/drawing/2014/main" id="{4CD6F442-45FD-0999-4511-C43CF3720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60027" y="4221165"/>
            <a:ext cx="798022" cy="798022"/>
          </a:xfrm>
          <a:prstGeom prst="rect">
            <a:avLst/>
          </a:prstGeom>
        </p:spPr>
      </p:pic>
      <p:pic>
        <p:nvPicPr>
          <p:cNvPr id="10" name="Graphic 9" descr="Tools with solid fill">
            <a:extLst>
              <a:ext uri="{FF2B5EF4-FFF2-40B4-BE49-F238E27FC236}">
                <a16:creationId xmlns:a16="http://schemas.microsoft.com/office/drawing/2014/main" id="{B2D4911C-337F-892B-E617-3B3565F0DD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30625" y="4221165"/>
            <a:ext cx="798022" cy="798022"/>
          </a:xfrm>
          <a:prstGeom prst="rect">
            <a:avLst/>
          </a:prstGeom>
        </p:spPr>
      </p:pic>
      <p:pic>
        <p:nvPicPr>
          <p:cNvPr id="23" name="Graphic 22" descr="Receiver with solid fill">
            <a:extLst>
              <a:ext uri="{FF2B5EF4-FFF2-40B4-BE49-F238E27FC236}">
                <a16:creationId xmlns:a16="http://schemas.microsoft.com/office/drawing/2014/main" id="{19EB8E29-76D9-D7F6-DD9D-1FEFAB37E4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1679" y="4532459"/>
            <a:ext cx="548640" cy="548640"/>
          </a:xfrm>
          <a:prstGeom prst="rect">
            <a:avLst/>
          </a:prstGeom>
        </p:spPr>
      </p:pic>
      <p:pic>
        <p:nvPicPr>
          <p:cNvPr id="24" name="Graphic 23" descr="Lecturer with solid fill">
            <a:extLst>
              <a:ext uri="{FF2B5EF4-FFF2-40B4-BE49-F238E27FC236}">
                <a16:creationId xmlns:a16="http://schemas.microsoft.com/office/drawing/2014/main" id="{1B93F6AD-C393-9478-43CE-BDE34ADC3B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64206" y="2905846"/>
            <a:ext cx="548640" cy="548640"/>
          </a:xfrm>
          <a:prstGeom prst="rect">
            <a:avLst/>
          </a:prstGeom>
        </p:spPr>
      </p:pic>
      <p:pic>
        <p:nvPicPr>
          <p:cNvPr id="25" name="Graphic 24" descr="Beaker with solid fill">
            <a:extLst>
              <a:ext uri="{FF2B5EF4-FFF2-40B4-BE49-F238E27FC236}">
                <a16:creationId xmlns:a16="http://schemas.microsoft.com/office/drawing/2014/main" id="{628C9A23-A4B8-DA68-338A-4C9F5F14D6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879155" y="2905846"/>
            <a:ext cx="548640" cy="548640"/>
          </a:xfrm>
          <a:prstGeom prst="rect">
            <a:avLst/>
          </a:prstGeom>
        </p:spPr>
      </p:pic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5CDFCAB4-16FE-2C96-915A-2DB11DF1DA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96990" y="3332178"/>
            <a:ext cx="798022" cy="798022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BA8BF24-C6E4-2AA5-F7F5-C5F1E83848B8}"/>
              </a:ext>
            </a:extLst>
          </p:cNvPr>
          <p:cNvGrpSpPr/>
          <p:nvPr/>
        </p:nvGrpSpPr>
        <p:grpSpPr>
          <a:xfrm>
            <a:off x="8927481" y="3907893"/>
            <a:ext cx="2926080" cy="1290153"/>
            <a:chOff x="8921977" y="2947244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97818D6-C897-E6D1-873A-E04801FEABD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C788E50-A044-1759-6B31-1AE305FA025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1B771D7-B87B-4CBF-40EF-46D33A0D97B0}"/>
              </a:ext>
            </a:extLst>
          </p:cNvPr>
          <p:cNvGrpSpPr/>
          <p:nvPr/>
        </p:nvGrpSpPr>
        <p:grpSpPr>
          <a:xfrm>
            <a:off x="338440" y="3907893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14308C-4352-BCF1-C776-D5FA0B97BE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BD6D1AA-0E0D-1B5E-F498-F7A8087A56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EBD8946-A812-1816-1DC9-D8AB9F9CE2F2}"/>
              </a:ext>
            </a:extLst>
          </p:cNvPr>
          <p:cNvGrpSpPr/>
          <p:nvPr/>
        </p:nvGrpSpPr>
        <p:grpSpPr>
          <a:xfrm>
            <a:off x="8195738" y="141128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84BDD9-97A6-322E-6A09-B1BEF2EB58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34780A-9318-22B7-DBEE-BEFD75C082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43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401C5-1A62-FC8B-2602-11D42B62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3EAD8-A570-5DBE-C74D-117B49F3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3-Circle Venn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34D5313-8D14-B070-2DDE-FAA27DC2FC04}"/>
              </a:ext>
            </a:extLst>
          </p:cNvPr>
          <p:cNvSpPr/>
          <p:nvPr/>
        </p:nvSpPr>
        <p:spPr>
          <a:xfrm>
            <a:off x="3698910" y="1246932"/>
            <a:ext cx="4794179" cy="4538935"/>
          </a:xfrm>
          <a:custGeom>
            <a:avLst/>
            <a:gdLst>
              <a:gd name="connsiteX0" fmla="*/ 2397090 w 4794179"/>
              <a:gd name="connsiteY0" fmla="*/ 0 h 4538935"/>
              <a:gd name="connsiteX1" fmla="*/ 3961791 w 4794179"/>
              <a:gd name="connsiteY1" fmla="*/ 1564701 h 4538935"/>
              <a:gd name="connsiteX2" fmla="*/ 3959967 w 4794179"/>
              <a:gd name="connsiteY2" fmla="*/ 1590994 h 4538935"/>
              <a:gd name="connsiteX3" fmla="*/ 3975308 w 4794179"/>
              <a:gd name="connsiteY3" fmla="*/ 1598384 h 4538935"/>
              <a:gd name="connsiteX4" fmla="*/ 4794179 w 4794179"/>
              <a:gd name="connsiteY4" fmla="*/ 2974234 h 4538935"/>
              <a:gd name="connsiteX5" fmla="*/ 3229478 w 4794179"/>
              <a:gd name="connsiteY5" fmla="*/ 4538935 h 4538935"/>
              <a:gd name="connsiteX6" fmla="*/ 2483649 w 4794179"/>
              <a:gd name="connsiteY6" fmla="*/ 4350084 h 4538935"/>
              <a:gd name="connsiteX7" fmla="*/ 2397090 w 4794179"/>
              <a:gd name="connsiteY7" fmla="*/ 4297499 h 4538935"/>
              <a:gd name="connsiteX8" fmla="*/ 2310531 w 4794179"/>
              <a:gd name="connsiteY8" fmla="*/ 4350084 h 4538935"/>
              <a:gd name="connsiteX9" fmla="*/ 1564701 w 4794179"/>
              <a:gd name="connsiteY9" fmla="*/ 4538935 h 4538935"/>
              <a:gd name="connsiteX10" fmla="*/ 0 w 4794179"/>
              <a:gd name="connsiteY10" fmla="*/ 2974234 h 4538935"/>
              <a:gd name="connsiteX11" fmla="*/ 818871 w 4794179"/>
              <a:gd name="connsiteY11" fmla="*/ 1598384 h 4538935"/>
              <a:gd name="connsiteX12" fmla="*/ 833729 w 4794179"/>
              <a:gd name="connsiteY12" fmla="*/ 1591227 h 4538935"/>
              <a:gd name="connsiteX13" fmla="*/ 832389 w 4794179"/>
              <a:gd name="connsiteY13" fmla="*/ 1564701 h 4538935"/>
              <a:gd name="connsiteX14" fmla="*/ 2397090 w 4794179"/>
              <a:gd name="connsiteY14" fmla="*/ 0 h 453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94179" h="4538935">
                <a:moveTo>
                  <a:pt x="2397090" y="0"/>
                </a:moveTo>
                <a:cubicBezTo>
                  <a:pt x="3261251" y="0"/>
                  <a:pt x="3961791" y="700540"/>
                  <a:pt x="3961791" y="1564701"/>
                </a:cubicBezTo>
                <a:lnTo>
                  <a:pt x="3959967" y="1590994"/>
                </a:lnTo>
                <a:lnTo>
                  <a:pt x="3975308" y="1598384"/>
                </a:lnTo>
                <a:cubicBezTo>
                  <a:pt x="4463065" y="1863349"/>
                  <a:pt x="4794179" y="2380123"/>
                  <a:pt x="4794179" y="2974234"/>
                </a:cubicBezTo>
                <a:cubicBezTo>
                  <a:pt x="4794179" y="3838395"/>
                  <a:pt x="4093639" y="4538935"/>
                  <a:pt x="3229478" y="4538935"/>
                </a:cubicBezTo>
                <a:cubicBezTo>
                  <a:pt x="2959428" y="4538935"/>
                  <a:pt x="2705356" y="4470523"/>
                  <a:pt x="2483649" y="4350084"/>
                </a:cubicBezTo>
                <a:lnTo>
                  <a:pt x="2397090" y="4297499"/>
                </a:lnTo>
                <a:lnTo>
                  <a:pt x="2310531" y="4350084"/>
                </a:lnTo>
                <a:cubicBezTo>
                  <a:pt x="2088823" y="4470523"/>
                  <a:pt x="1834752" y="4538935"/>
                  <a:pt x="1564701" y="4538935"/>
                </a:cubicBezTo>
                <a:cubicBezTo>
                  <a:pt x="700540" y="4538935"/>
                  <a:pt x="0" y="3838395"/>
                  <a:pt x="0" y="2974234"/>
                </a:cubicBezTo>
                <a:cubicBezTo>
                  <a:pt x="0" y="2380123"/>
                  <a:pt x="331115" y="1863349"/>
                  <a:pt x="818871" y="1598384"/>
                </a:cubicBezTo>
                <a:lnTo>
                  <a:pt x="833729" y="1591227"/>
                </a:lnTo>
                <a:lnTo>
                  <a:pt x="832389" y="1564701"/>
                </a:lnTo>
                <a:cubicBezTo>
                  <a:pt x="832389" y="700540"/>
                  <a:pt x="1532929" y="0"/>
                  <a:pt x="23970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73EEF45-0ED5-6AD6-749D-25EACDE57595}"/>
              </a:ext>
            </a:extLst>
          </p:cNvPr>
          <p:cNvSpPr/>
          <p:nvPr/>
        </p:nvSpPr>
        <p:spPr>
          <a:xfrm>
            <a:off x="4532639" y="2656465"/>
            <a:ext cx="1564590" cy="1537750"/>
          </a:xfrm>
          <a:custGeom>
            <a:avLst/>
            <a:gdLst>
              <a:gd name="connsiteX0" fmla="*/ 730972 w 1564590"/>
              <a:gd name="connsiteY0" fmla="*/ 0 h 1537750"/>
              <a:gd name="connsiteX1" fmla="*/ 1558393 w 1564590"/>
              <a:gd name="connsiteY1" fmla="*/ 236422 h 1537750"/>
              <a:gd name="connsiteX2" fmla="*/ 1564590 w 1564590"/>
              <a:gd name="connsiteY2" fmla="*/ 240690 h 1537750"/>
              <a:gd name="connsiteX3" fmla="*/ 1520910 w 1564590"/>
              <a:gd name="connsiteY3" fmla="*/ 267226 h 1537750"/>
              <a:gd name="connsiteX4" fmla="*/ 839127 w 1564590"/>
              <a:gd name="connsiteY4" fmla="*/ 1404719 h 1537750"/>
              <a:gd name="connsiteX5" fmla="*/ 832409 w 1564590"/>
              <a:gd name="connsiteY5" fmla="*/ 1537750 h 1537750"/>
              <a:gd name="connsiteX6" fmla="*/ 735940 w 1564590"/>
              <a:gd name="connsiteY6" fmla="*/ 1483447 h 1537750"/>
              <a:gd name="connsiteX7" fmla="*/ 6739 w 1564590"/>
              <a:gd name="connsiteY7" fmla="*/ 315150 h 1537750"/>
              <a:gd name="connsiteX8" fmla="*/ 0 w 1564590"/>
              <a:gd name="connsiteY8" fmla="*/ 181694 h 1537750"/>
              <a:gd name="connsiteX9" fmla="*/ 121920 w 1564590"/>
              <a:gd name="connsiteY9" fmla="*/ 122962 h 1537750"/>
              <a:gd name="connsiteX10" fmla="*/ 730972 w 1564590"/>
              <a:gd name="connsiteY10" fmla="*/ 0 h 153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0" h="1537750">
                <a:moveTo>
                  <a:pt x="730972" y="0"/>
                </a:moveTo>
                <a:cubicBezTo>
                  <a:pt x="1034779" y="0"/>
                  <a:pt x="1318363" y="86584"/>
                  <a:pt x="1558393" y="236422"/>
                </a:cubicBezTo>
                <a:lnTo>
                  <a:pt x="1564590" y="240690"/>
                </a:lnTo>
                <a:lnTo>
                  <a:pt x="1520910" y="267226"/>
                </a:lnTo>
                <a:cubicBezTo>
                  <a:pt x="1146318" y="520296"/>
                  <a:pt x="887204" y="931313"/>
                  <a:pt x="839127" y="1404719"/>
                </a:cubicBezTo>
                <a:lnTo>
                  <a:pt x="832409" y="1537750"/>
                </a:lnTo>
                <a:lnTo>
                  <a:pt x="735940" y="1483447"/>
                </a:lnTo>
                <a:cubicBezTo>
                  <a:pt x="335890" y="1233717"/>
                  <a:pt x="56819" y="808281"/>
                  <a:pt x="6739" y="315150"/>
                </a:cubicBezTo>
                <a:lnTo>
                  <a:pt x="0" y="181694"/>
                </a:lnTo>
                <a:lnTo>
                  <a:pt x="121920" y="122962"/>
                </a:lnTo>
                <a:cubicBezTo>
                  <a:pt x="309118" y="43784"/>
                  <a:pt x="514932" y="0"/>
                  <a:pt x="730972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8FE90AC-4BBF-1EE1-2B02-054DFB76EAC7}"/>
              </a:ext>
            </a:extLst>
          </p:cNvPr>
          <p:cNvSpPr/>
          <p:nvPr/>
        </p:nvSpPr>
        <p:spPr>
          <a:xfrm>
            <a:off x="6094771" y="2656465"/>
            <a:ext cx="1564592" cy="1537751"/>
          </a:xfrm>
          <a:custGeom>
            <a:avLst/>
            <a:gdLst>
              <a:gd name="connsiteX0" fmla="*/ 833618 w 1564592"/>
              <a:gd name="connsiteY0" fmla="*/ 0 h 1537751"/>
              <a:gd name="connsiteX1" fmla="*/ 1442671 w 1564592"/>
              <a:gd name="connsiteY1" fmla="*/ 122962 h 1537751"/>
              <a:gd name="connsiteX2" fmla="*/ 1564592 w 1564592"/>
              <a:gd name="connsiteY2" fmla="*/ 181695 h 1537751"/>
              <a:gd name="connsiteX3" fmla="*/ 1557853 w 1564592"/>
              <a:gd name="connsiteY3" fmla="*/ 315150 h 1537751"/>
              <a:gd name="connsiteX4" fmla="*/ 828651 w 1564592"/>
              <a:gd name="connsiteY4" fmla="*/ 1483447 h 1537751"/>
              <a:gd name="connsiteX5" fmla="*/ 732180 w 1564592"/>
              <a:gd name="connsiteY5" fmla="*/ 1537751 h 1537751"/>
              <a:gd name="connsiteX6" fmla="*/ 725463 w 1564592"/>
              <a:gd name="connsiteY6" fmla="*/ 1404719 h 1537751"/>
              <a:gd name="connsiteX7" fmla="*/ 43680 w 1564592"/>
              <a:gd name="connsiteY7" fmla="*/ 267226 h 1537751"/>
              <a:gd name="connsiteX8" fmla="*/ 0 w 1564592"/>
              <a:gd name="connsiteY8" fmla="*/ 240690 h 1537751"/>
              <a:gd name="connsiteX9" fmla="*/ 6197 w 1564592"/>
              <a:gd name="connsiteY9" fmla="*/ 236422 h 1537751"/>
              <a:gd name="connsiteX10" fmla="*/ 833618 w 1564592"/>
              <a:gd name="connsiteY10" fmla="*/ 0 h 153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4592" h="1537751">
                <a:moveTo>
                  <a:pt x="833618" y="0"/>
                </a:moveTo>
                <a:cubicBezTo>
                  <a:pt x="1049659" y="0"/>
                  <a:pt x="1255472" y="43784"/>
                  <a:pt x="1442671" y="122962"/>
                </a:cubicBezTo>
                <a:lnTo>
                  <a:pt x="1564592" y="181695"/>
                </a:lnTo>
                <a:lnTo>
                  <a:pt x="1557853" y="315150"/>
                </a:lnTo>
                <a:cubicBezTo>
                  <a:pt x="1507773" y="808281"/>
                  <a:pt x="1228703" y="1233717"/>
                  <a:pt x="828651" y="1483447"/>
                </a:cubicBezTo>
                <a:lnTo>
                  <a:pt x="732180" y="1537751"/>
                </a:lnTo>
                <a:lnTo>
                  <a:pt x="725463" y="1404719"/>
                </a:lnTo>
                <a:cubicBezTo>
                  <a:pt x="677386" y="931313"/>
                  <a:pt x="418272" y="520296"/>
                  <a:pt x="43680" y="267226"/>
                </a:cubicBezTo>
                <a:lnTo>
                  <a:pt x="0" y="240690"/>
                </a:lnTo>
                <a:lnTo>
                  <a:pt x="6197" y="236422"/>
                </a:lnTo>
                <a:cubicBezTo>
                  <a:pt x="246228" y="86584"/>
                  <a:pt x="529812" y="0"/>
                  <a:pt x="833618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2613C57-A737-CED7-E8E1-41BBE3AA402D}"/>
              </a:ext>
            </a:extLst>
          </p:cNvPr>
          <p:cNvSpPr/>
          <p:nvPr/>
        </p:nvSpPr>
        <p:spPr>
          <a:xfrm>
            <a:off x="5363688" y="4194796"/>
            <a:ext cx="1464625" cy="1349635"/>
          </a:xfrm>
          <a:custGeom>
            <a:avLst/>
            <a:gdLst>
              <a:gd name="connsiteX0" fmla="*/ 1462962 w 1464625"/>
              <a:gd name="connsiteY0" fmla="*/ 0 h 1349635"/>
              <a:gd name="connsiteX1" fmla="*/ 1464625 w 1464625"/>
              <a:gd name="connsiteY1" fmla="*/ 26370 h 1349635"/>
              <a:gd name="connsiteX2" fmla="*/ 774764 w 1464625"/>
              <a:gd name="connsiteY2" fmla="*/ 1323845 h 1349635"/>
              <a:gd name="connsiteX3" fmla="*/ 732313 w 1464625"/>
              <a:gd name="connsiteY3" fmla="*/ 1349635 h 1349635"/>
              <a:gd name="connsiteX4" fmla="*/ 689862 w 1464625"/>
              <a:gd name="connsiteY4" fmla="*/ 1323845 h 1349635"/>
              <a:gd name="connsiteX5" fmla="*/ 0 w 1464625"/>
              <a:gd name="connsiteY5" fmla="*/ 26370 h 1349635"/>
              <a:gd name="connsiteX6" fmla="*/ 1664 w 1464625"/>
              <a:gd name="connsiteY6" fmla="*/ 1 h 1349635"/>
              <a:gd name="connsiteX7" fmla="*/ 123260 w 1464625"/>
              <a:gd name="connsiteY7" fmla="*/ 58576 h 1349635"/>
              <a:gd name="connsiteX8" fmla="*/ 732312 w 1464625"/>
              <a:gd name="connsiteY8" fmla="*/ 181538 h 1349635"/>
              <a:gd name="connsiteX9" fmla="*/ 1341365 w 1464625"/>
              <a:gd name="connsiteY9" fmla="*/ 58576 h 13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4625" h="1349635">
                <a:moveTo>
                  <a:pt x="1462962" y="0"/>
                </a:moveTo>
                <a:lnTo>
                  <a:pt x="1464625" y="26370"/>
                </a:lnTo>
                <a:cubicBezTo>
                  <a:pt x="1464625" y="566471"/>
                  <a:pt x="1190977" y="1042657"/>
                  <a:pt x="774764" y="1323845"/>
                </a:cubicBezTo>
                <a:lnTo>
                  <a:pt x="732313" y="1349635"/>
                </a:lnTo>
                <a:lnTo>
                  <a:pt x="689862" y="1323845"/>
                </a:lnTo>
                <a:cubicBezTo>
                  <a:pt x="273649" y="1042657"/>
                  <a:pt x="0" y="566471"/>
                  <a:pt x="0" y="26370"/>
                </a:cubicBezTo>
                <a:lnTo>
                  <a:pt x="1664" y="1"/>
                </a:lnTo>
                <a:lnTo>
                  <a:pt x="123260" y="58576"/>
                </a:lnTo>
                <a:cubicBezTo>
                  <a:pt x="310458" y="137754"/>
                  <a:pt x="516272" y="181538"/>
                  <a:pt x="732312" y="181538"/>
                </a:cubicBezTo>
                <a:cubicBezTo>
                  <a:pt x="948353" y="181538"/>
                  <a:pt x="1154166" y="137754"/>
                  <a:pt x="1341365" y="5857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92857FA-2486-524E-87F7-94580D9028E0}"/>
              </a:ext>
            </a:extLst>
          </p:cNvPr>
          <p:cNvSpPr/>
          <p:nvPr/>
        </p:nvSpPr>
        <p:spPr>
          <a:xfrm>
            <a:off x="5365352" y="2897902"/>
            <a:ext cx="1461298" cy="1478432"/>
          </a:xfrm>
          <a:custGeom>
            <a:avLst/>
            <a:gdLst>
              <a:gd name="connsiteX0" fmla="*/ 730649 w 1461298"/>
              <a:gd name="connsiteY0" fmla="*/ 0 h 1478432"/>
              <a:gd name="connsiteX1" fmla="*/ 773100 w 1461298"/>
              <a:gd name="connsiteY1" fmla="*/ 25789 h 1478432"/>
              <a:gd name="connsiteX2" fmla="*/ 1450390 w 1461298"/>
              <a:gd name="connsiteY2" fmla="*/ 1123979 h 1478432"/>
              <a:gd name="connsiteX3" fmla="*/ 1461298 w 1461298"/>
              <a:gd name="connsiteY3" fmla="*/ 1296894 h 1478432"/>
              <a:gd name="connsiteX4" fmla="*/ 1339701 w 1461298"/>
              <a:gd name="connsiteY4" fmla="*/ 1355470 h 1478432"/>
              <a:gd name="connsiteX5" fmla="*/ 730648 w 1461298"/>
              <a:gd name="connsiteY5" fmla="*/ 1478432 h 1478432"/>
              <a:gd name="connsiteX6" fmla="*/ 121596 w 1461298"/>
              <a:gd name="connsiteY6" fmla="*/ 1355470 h 1478432"/>
              <a:gd name="connsiteX7" fmla="*/ 0 w 1461298"/>
              <a:gd name="connsiteY7" fmla="*/ 1296895 h 1478432"/>
              <a:gd name="connsiteX8" fmla="*/ 10908 w 1461298"/>
              <a:gd name="connsiteY8" fmla="*/ 1123979 h 1478432"/>
              <a:gd name="connsiteX9" fmla="*/ 688198 w 1461298"/>
              <a:gd name="connsiteY9" fmla="*/ 25789 h 14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1298" h="1478432">
                <a:moveTo>
                  <a:pt x="730649" y="0"/>
                </a:moveTo>
                <a:lnTo>
                  <a:pt x="773100" y="25789"/>
                </a:lnTo>
                <a:cubicBezTo>
                  <a:pt x="1137287" y="271829"/>
                  <a:pt x="1392322" y="667164"/>
                  <a:pt x="1450390" y="1123979"/>
                </a:cubicBezTo>
                <a:lnTo>
                  <a:pt x="1461298" y="1296894"/>
                </a:lnTo>
                <a:lnTo>
                  <a:pt x="1339701" y="1355470"/>
                </a:lnTo>
                <a:cubicBezTo>
                  <a:pt x="1152502" y="1434648"/>
                  <a:pt x="946689" y="1478432"/>
                  <a:pt x="730648" y="1478432"/>
                </a:cubicBezTo>
                <a:cubicBezTo>
                  <a:pt x="514608" y="1478432"/>
                  <a:pt x="308794" y="1434648"/>
                  <a:pt x="121596" y="1355470"/>
                </a:cubicBezTo>
                <a:lnTo>
                  <a:pt x="0" y="1296895"/>
                </a:lnTo>
                <a:lnTo>
                  <a:pt x="10908" y="1123979"/>
                </a:lnTo>
                <a:cubicBezTo>
                  <a:pt x="68976" y="667164"/>
                  <a:pt x="324012" y="271829"/>
                  <a:pt x="688198" y="2578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raphic 7" descr="Brain with solid fill">
            <a:extLst>
              <a:ext uri="{FF2B5EF4-FFF2-40B4-BE49-F238E27FC236}">
                <a16:creationId xmlns:a16="http://schemas.microsoft.com/office/drawing/2014/main" id="{5A538175-467E-5EA2-EEC5-28EE9C765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96988" y="1552687"/>
            <a:ext cx="798022" cy="798022"/>
          </a:xfrm>
          <a:prstGeom prst="rect">
            <a:avLst/>
          </a:prstGeom>
        </p:spPr>
      </p:pic>
      <p:pic>
        <p:nvPicPr>
          <p:cNvPr id="9" name="Graphic 8" descr="Chat with solid fill">
            <a:extLst>
              <a:ext uri="{FF2B5EF4-FFF2-40B4-BE49-F238E27FC236}">
                <a16:creationId xmlns:a16="http://schemas.microsoft.com/office/drawing/2014/main" id="{AA13799A-81A9-96AD-8B7A-82579AF1A7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60027" y="4221165"/>
            <a:ext cx="798022" cy="798022"/>
          </a:xfrm>
          <a:prstGeom prst="rect">
            <a:avLst/>
          </a:prstGeom>
        </p:spPr>
      </p:pic>
      <p:pic>
        <p:nvPicPr>
          <p:cNvPr id="10" name="Graphic 9" descr="Tools with solid fill">
            <a:extLst>
              <a:ext uri="{FF2B5EF4-FFF2-40B4-BE49-F238E27FC236}">
                <a16:creationId xmlns:a16="http://schemas.microsoft.com/office/drawing/2014/main" id="{D73E2698-8808-A8CF-005F-D53A6613FC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30625" y="4221165"/>
            <a:ext cx="798022" cy="798022"/>
          </a:xfrm>
          <a:prstGeom prst="rect">
            <a:avLst/>
          </a:prstGeom>
        </p:spPr>
      </p:pic>
      <p:pic>
        <p:nvPicPr>
          <p:cNvPr id="23" name="Graphic 22" descr="Receiver with solid fill">
            <a:extLst>
              <a:ext uri="{FF2B5EF4-FFF2-40B4-BE49-F238E27FC236}">
                <a16:creationId xmlns:a16="http://schemas.microsoft.com/office/drawing/2014/main" id="{D15D85D3-EC68-22C5-4150-5A08661010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1679" y="4532459"/>
            <a:ext cx="548640" cy="548640"/>
          </a:xfrm>
          <a:prstGeom prst="rect">
            <a:avLst/>
          </a:prstGeom>
        </p:spPr>
      </p:pic>
      <p:pic>
        <p:nvPicPr>
          <p:cNvPr id="24" name="Graphic 23" descr="Lecturer with solid fill">
            <a:extLst>
              <a:ext uri="{FF2B5EF4-FFF2-40B4-BE49-F238E27FC236}">
                <a16:creationId xmlns:a16="http://schemas.microsoft.com/office/drawing/2014/main" id="{B8A08EC6-CE3F-846B-5603-79AF946C41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64206" y="2905846"/>
            <a:ext cx="548640" cy="548640"/>
          </a:xfrm>
          <a:prstGeom prst="rect">
            <a:avLst/>
          </a:prstGeom>
        </p:spPr>
      </p:pic>
      <p:pic>
        <p:nvPicPr>
          <p:cNvPr id="25" name="Graphic 24" descr="Beaker with solid fill">
            <a:extLst>
              <a:ext uri="{FF2B5EF4-FFF2-40B4-BE49-F238E27FC236}">
                <a16:creationId xmlns:a16="http://schemas.microsoft.com/office/drawing/2014/main" id="{6239EDEF-6E2C-83C2-7BEA-20180A23E8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879155" y="2905846"/>
            <a:ext cx="548640" cy="548640"/>
          </a:xfrm>
          <a:prstGeom prst="rect">
            <a:avLst/>
          </a:prstGeom>
        </p:spPr>
      </p:pic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D49F6783-8A65-B9AF-9547-10475BE9E4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96990" y="3332178"/>
            <a:ext cx="798022" cy="798022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CD1F65D-B51D-9D53-8691-1FC883B434C7}"/>
              </a:ext>
            </a:extLst>
          </p:cNvPr>
          <p:cNvGrpSpPr/>
          <p:nvPr/>
        </p:nvGrpSpPr>
        <p:grpSpPr>
          <a:xfrm>
            <a:off x="8927481" y="3907893"/>
            <a:ext cx="2926080" cy="1290153"/>
            <a:chOff x="8921977" y="2947244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98C8059-6FA4-1981-AF40-2D80EC08514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57E25F-2D43-542B-8169-76BC491E51A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124571E-FEA4-3AD6-7919-10B9E42C4C04}"/>
              </a:ext>
            </a:extLst>
          </p:cNvPr>
          <p:cNvGrpSpPr/>
          <p:nvPr/>
        </p:nvGrpSpPr>
        <p:grpSpPr>
          <a:xfrm>
            <a:off x="338440" y="3907893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54BFC44-924F-3A15-A5F3-FC9FD2DE445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2A970B5-FCC0-8822-5E5E-D0448638162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4BC078C-C396-9BD9-D08E-01C8BD4AB3B2}"/>
              </a:ext>
            </a:extLst>
          </p:cNvPr>
          <p:cNvGrpSpPr/>
          <p:nvPr/>
        </p:nvGrpSpPr>
        <p:grpSpPr>
          <a:xfrm>
            <a:off x="8195738" y="141128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59E74AD-6425-2A40-E43C-0C90412DF4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B7C541E-B262-84DE-D1A2-261DCF3C59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42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306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3-Circle Venn Diagram – Slide Template</vt:lpstr>
      <vt:lpstr>3-Circle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3-Circle Venn Diagram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2025-06-26T18:44:31Z</dcterms:modified>
  <cp:category>Charts &amp; Diagrams</cp:category>
</cp:coreProperties>
</file>