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64" d="100"/>
          <a:sy n="64" d="100"/>
        </p:scale>
        <p:origin x="780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CEC96-2763-F819-9477-FEA7F6412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B90650-5DAA-6B3D-A4A0-83AE389DA1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A64E5D-A89C-C0A3-45B3-BD4E9B564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67252E-4439-1042-B411-8CCE8C31A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32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2-Circle Venn Diagram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8E4E14A-9296-DFE7-00E9-2FE1EFCB7C55}"/>
              </a:ext>
            </a:extLst>
          </p:cNvPr>
          <p:cNvSpPr/>
          <p:nvPr/>
        </p:nvSpPr>
        <p:spPr>
          <a:xfrm>
            <a:off x="2374288" y="2102332"/>
            <a:ext cx="2653337" cy="265333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C81E5C6-BE06-47B2-D0C4-5B67F0965F80}"/>
              </a:ext>
            </a:extLst>
          </p:cNvPr>
          <p:cNvSpPr/>
          <p:nvPr/>
        </p:nvSpPr>
        <p:spPr>
          <a:xfrm>
            <a:off x="4185746" y="2102332"/>
            <a:ext cx="2653337" cy="265333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158B56D-4A92-EDBD-8AF6-2BAA567CFF87}"/>
              </a:ext>
            </a:extLst>
          </p:cNvPr>
          <p:cNvSpPr/>
          <p:nvPr/>
        </p:nvSpPr>
        <p:spPr>
          <a:xfrm>
            <a:off x="4185746" y="2461487"/>
            <a:ext cx="841878" cy="1935027"/>
          </a:xfrm>
          <a:custGeom>
            <a:avLst/>
            <a:gdLst>
              <a:gd name="connsiteX0" fmla="*/ 561252 w 1122504"/>
              <a:gd name="connsiteY0" fmla="*/ 0 h 2580036"/>
              <a:gd name="connsiteX1" fmla="*/ 604408 w 1122504"/>
              <a:gd name="connsiteY1" fmla="*/ 39223 h 2580036"/>
              <a:gd name="connsiteX2" fmla="*/ 1122504 w 1122504"/>
              <a:gd name="connsiteY2" fmla="*/ 1290018 h 2580036"/>
              <a:gd name="connsiteX3" fmla="*/ 604408 w 1122504"/>
              <a:gd name="connsiteY3" fmla="*/ 2540813 h 2580036"/>
              <a:gd name="connsiteX4" fmla="*/ 561252 w 1122504"/>
              <a:gd name="connsiteY4" fmla="*/ 2580036 h 2580036"/>
              <a:gd name="connsiteX5" fmla="*/ 518096 w 1122504"/>
              <a:gd name="connsiteY5" fmla="*/ 2540813 h 2580036"/>
              <a:gd name="connsiteX6" fmla="*/ 0 w 1122504"/>
              <a:gd name="connsiteY6" fmla="*/ 1290018 h 2580036"/>
              <a:gd name="connsiteX7" fmla="*/ 518096 w 1122504"/>
              <a:gd name="connsiteY7" fmla="*/ 39223 h 258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504" h="2580036">
                <a:moveTo>
                  <a:pt x="561252" y="0"/>
                </a:moveTo>
                <a:lnTo>
                  <a:pt x="604408" y="39223"/>
                </a:lnTo>
                <a:cubicBezTo>
                  <a:pt x="924515" y="359329"/>
                  <a:pt x="1122504" y="801552"/>
                  <a:pt x="1122504" y="1290018"/>
                </a:cubicBezTo>
                <a:cubicBezTo>
                  <a:pt x="1122504" y="1778484"/>
                  <a:pt x="924515" y="2220707"/>
                  <a:pt x="604408" y="2540813"/>
                </a:cubicBezTo>
                <a:lnTo>
                  <a:pt x="561252" y="2580036"/>
                </a:lnTo>
                <a:lnTo>
                  <a:pt x="518096" y="2540813"/>
                </a:lnTo>
                <a:cubicBezTo>
                  <a:pt x="197990" y="2220707"/>
                  <a:pt x="0" y="1778484"/>
                  <a:pt x="0" y="1290018"/>
                </a:cubicBezTo>
                <a:cubicBezTo>
                  <a:pt x="0" y="801552"/>
                  <a:pt x="197990" y="359329"/>
                  <a:pt x="518096" y="3922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783C0A-08B1-F693-17C6-30D1DE81E476}"/>
              </a:ext>
            </a:extLst>
          </p:cNvPr>
          <p:cNvGrpSpPr/>
          <p:nvPr/>
        </p:nvGrpSpPr>
        <p:grpSpPr>
          <a:xfrm>
            <a:off x="7125790" y="2722054"/>
            <a:ext cx="1671308" cy="1413892"/>
            <a:chOff x="8921977" y="2875429"/>
            <a:chExt cx="2926080" cy="18851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36E1E7A-11B1-D15E-156C-CE39B2252F1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323FE3-FFAB-7EC2-A61D-76EF42BDB005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926F38-DB51-D9B6-0937-1854DEB0FF59}"/>
              </a:ext>
            </a:extLst>
          </p:cNvPr>
          <p:cNvGrpSpPr/>
          <p:nvPr/>
        </p:nvGrpSpPr>
        <p:grpSpPr>
          <a:xfrm>
            <a:off x="346903" y="2722054"/>
            <a:ext cx="1671308" cy="1413892"/>
            <a:chOff x="332936" y="2875429"/>
            <a:chExt cx="2926080" cy="188518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28C0E18-E8F4-F7D8-D2B4-13F6E0D9659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747701-3241-620D-7999-C21153A6470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20" name="Graphic 19" descr="User with solid fill">
            <a:extLst>
              <a:ext uri="{FF2B5EF4-FFF2-40B4-BE49-F238E27FC236}">
                <a16:creationId xmlns:a16="http://schemas.microsoft.com/office/drawing/2014/main" id="{C331CCF1-78A2-5ED1-6D59-2FD03AC59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799957" y="2948940"/>
            <a:ext cx="960120" cy="960120"/>
          </a:xfrm>
          <a:prstGeom prst="rect">
            <a:avLst/>
          </a:prstGeom>
        </p:spPr>
      </p:pic>
      <p:pic>
        <p:nvPicPr>
          <p:cNvPr id="21" name="Graphic 20" descr="Users with solid fill">
            <a:extLst>
              <a:ext uri="{FF2B5EF4-FFF2-40B4-BE49-F238E27FC236}">
                <a16:creationId xmlns:a16="http://schemas.microsoft.com/office/drawing/2014/main" id="{B26DEE7C-DF23-2FA2-95EA-3AE10CFD9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3294" y="2948940"/>
            <a:ext cx="960120" cy="960120"/>
          </a:xfrm>
          <a:prstGeom prst="rect">
            <a:avLst/>
          </a:prstGeom>
        </p:spPr>
      </p:pic>
      <p:pic>
        <p:nvPicPr>
          <p:cNvPr id="22" name="Graphic 21" descr="Handshake with solid fill">
            <a:extLst>
              <a:ext uri="{FF2B5EF4-FFF2-40B4-BE49-F238E27FC236}">
                <a16:creationId xmlns:a16="http://schemas.microsoft.com/office/drawing/2014/main" id="{E11A99D9-40A1-A6E5-767C-03EAA6BA64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327467" y="3149782"/>
            <a:ext cx="558437" cy="55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01C3C-8887-7D0C-B0C8-323297294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FAAA7-E839-FA34-DA27-A0216CEA4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2-Circle Venn Diagram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B1CDF8A-2930-4F90-CC04-91916A3DFED5}"/>
              </a:ext>
            </a:extLst>
          </p:cNvPr>
          <p:cNvSpPr/>
          <p:nvPr/>
        </p:nvSpPr>
        <p:spPr>
          <a:xfrm>
            <a:off x="2374288" y="2102332"/>
            <a:ext cx="2653337" cy="265333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614DE46-0220-DFA0-8FA9-16EF2CA0F6D9}"/>
              </a:ext>
            </a:extLst>
          </p:cNvPr>
          <p:cNvSpPr/>
          <p:nvPr/>
        </p:nvSpPr>
        <p:spPr>
          <a:xfrm>
            <a:off x="4185746" y="2102332"/>
            <a:ext cx="2653337" cy="265333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667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5C0E50-DC4D-4508-5E7F-F3C7099AA3AD}"/>
              </a:ext>
            </a:extLst>
          </p:cNvPr>
          <p:cNvSpPr/>
          <p:nvPr/>
        </p:nvSpPr>
        <p:spPr>
          <a:xfrm>
            <a:off x="4185746" y="2461487"/>
            <a:ext cx="841878" cy="1935027"/>
          </a:xfrm>
          <a:custGeom>
            <a:avLst/>
            <a:gdLst>
              <a:gd name="connsiteX0" fmla="*/ 561252 w 1122504"/>
              <a:gd name="connsiteY0" fmla="*/ 0 h 2580036"/>
              <a:gd name="connsiteX1" fmla="*/ 604408 w 1122504"/>
              <a:gd name="connsiteY1" fmla="*/ 39223 h 2580036"/>
              <a:gd name="connsiteX2" fmla="*/ 1122504 w 1122504"/>
              <a:gd name="connsiteY2" fmla="*/ 1290018 h 2580036"/>
              <a:gd name="connsiteX3" fmla="*/ 604408 w 1122504"/>
              <a:gd name="connsiteY3" fmla="*/ 2540813 h 2580036"/>
              <a:gd name="connsiteX4" fmla="*/ 561252 w 1122504"/>
              <a:gd name="connsiteY4" fmla="*/ 2580036 h 2580036"/>
              <a:gd name="connsiteX5" fmla="*/ 518096 w 1122504"/>
              <a:gd name="connsiteY5" fmla="*/ 2540813 h 2580036"/>
              <a:gd name="connsiteX6" fmla="*/ 0 w 1122504"/>
              <a:gd name="connsiteY6" fmla="*/ 1290018 h 2580036"/>
              <a:gd name="connsiteX7" fmla="*/ 518096 w 1122504"/>
              <a:gd name="connsiteY7" fmla="*/ 39223 h 258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504" h="2580036">
                <a:moveTo>
                  <a:pt x="561252" y="0"/>
                </a:moveTo>
                <a:lnTo>
                  <a:pt x="604408" y="39223"/>
                </a:lnTo>
                <a:cubicBezTo>
                  <a:pt x="924515" y="359329"/>
                  <a:pt x="1122504" y="801552"/>
                  <a:pt x="1122504" y="1290018"/>
                </a:cubicBezTo>
                <a:cubicBezTo>
                  <a:pt x="1122504" y="1778484"/>
                  <a:pt x="924515" y="2220707"/>
                  <a:pt x="604408" y="2540813"/>
                </a:cubicBezTo>
                <a:lnTo>
                  <a:pt x="561252" y="2580036"/>
                </a:lnTo>
                <a:lnTo>
                  <a:pt x="518096" y="2540813"/>
                </a:lnTo>
                <a:cubicBezTo>
                  <a:pt x="197990" y="2220707"/>
                  <a:pt x="0" y="1778484"/>
                  <a:pt x="0" y="1290018"/>
                </a:cubicBezTo>
                <a:cubicBezTo>
                  <a:pt x="0" y="801552"/>
                  <a:pt x="197990" y="359329"/>
                  <a:pt x="518096" y="3922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0" name="Graphic 19" descr="User with solid fill">
            <a:extLst>
              <a:ext uri="{FF2B5EF4-FFF2-40B4-BE49-F238E27FC236}">
                <a16:creationId xmlns:a16="http://schemas.microsoft.com/office/drawing/2014/main" id="{B65ACAA4-42F3-C68B-605A-219BBC642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799957" y="2948940"/>
            <a:ext cx="960120" cy="960120"/>
          </a:xfrm>
          <a:prstGeom prst="rect">
            <a:avLst/>
          </a:prstGeom>
        </p:spPr>
      </p:pic>
      <p:pic>
        <p:nvPicPr>
          <p:cNvPr id="21" name="Graphic 20" descr="Users with solid fill">
            <a:extLst>
              <a:ext uri="{FF2B5EF4-FFF2-40B4-BE49-F238E27FC236}">
                <a16:creationId xmlns:a16="http://schemas.microsoft.com/office/drawing/2014/main" id="{F5939BE8-635A-681A-3FE0-38EB3BA3A3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3294" y="2948940"/>
            <a:ext cx="960120" cy="960120"/>
          </a:xfrm>
          <a:prstGeom prst="rect">
            <a:avLst/>
          </a:prstGeom>
        </p:spPr>
      </p:pic>
      <p:pic>
        <p:nvPicPr>
          <p:cNvPr id="22" name="Graphic 21" descr="Handshake with solid fill">
            <a:extLst>
              <a:ext uri="{FF2B5EF4-FFF2-40B4-BE49-F238E27FC236}">
                <a16:creationId xmlns:a16="http://schemas.microsoft.com/office/drawing/2014/main" id="{CB61F83B-27A9-AF52-2FF9-B00EB0DA47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327467" y="3149782"/>
            <a:ext cx="558437" cy="55843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C69D755-4199-C287-26B7-065F1072C9C7}"/>
              </a:ext>
            </a:extLst>
          </p:cNvPr>
          <p:cNvGrpSpPr/>
          <p:nvPr/>
        </p:nvGrpSpPr>
        <p:grpSpPr>
          <a:xfrm>
            <a:off x="7125790" y="2722054"/>
            <a:ext cx="1671308" cy="1413892"/>
            <a:chOff x="8921977" y="2875429"/>
            <a:chExt cx="2926080" cy="188518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0698A2C-44B4-B1A4-8145-4A4B89C5B68F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290DCA-871C-41B3-B141-51C7BEA0A544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CDD3011-24FE-1455-B900-7E213CA1172F}"/>
              </a:ext>
            </a:extLst>
          </p:cNvPr>
          <p:cNvGrpSpPr/>
          <p:nvPr/>
        </p:nvGrpSpPr>
        <p:grpSpPr>
          <a:xfrm>
            <a:off x="346903" y="2722054"/>
            <a:ext cx="1671308" cy="1413892"/>
            <a:chOff x="332936" y="2875429"/>
            <a:chExt cx="2926080" cy="18851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1A97DE4-8991-B657-D025-6965A1D4E336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5A95EB-FAA0-7C41-E679-09960879704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6180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10494</TotalTime>
  <Words>216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2-Circle Venn Diagram – Slide Template</vt:lpstr>
      <vt:lpstr>2-Circle Venn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2-Circle Venn Diagram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2025-06-26T18:43:53Z</dcterms:modified>
  <cp:category>Charts &amp; Diagrams</cp:category>
</cp:coreProperties>
</file>