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3" r:id="rId4"/>
    <p:sldId id="31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64" d="100"/>
          <a:sy n="64" d="100"/>
        </p:scale>
        <p:origin x="261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CEC96-2763-F819-9477-FEA7F6412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B90650-5DAA-6B3D-A4A0-83AE389DA1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A64E5D-A89C-C0A3-45B3-BD4E9B564F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67252E-4439-1042-B411-8CCE8C31A7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9326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169F-8FFA-C831-9ECD-8B47075F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2-Circle Venn Diagram – Slide Template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8E4E14A-9296-DFE7-00E9-2FE1EFCB7C55}"/>
              </a:ext>
            </a:extLst>
          </p:cNvPr>
          <p:cNvSpPr/>
          <p:nvPr/>
        </p:nvSpPr>
        <p:spPr>
          <a:xfrm>
            <a:off x="3165717" y="1660109"/>
            <a:ext cx="3537782" cy="353778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81000" dist="2667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C81E5C6-BE06-47B2-D0C4-5B67F0965F80}"/>
              </a:ext>
            </a:extLst>
          </p:cNvPr>
          <p:cNvSpPr/>
          <p:nvPr/>
        </p:nvSpPr>
        <p:spPr>
          <a:xfrm>
            <a:off x="5580995" y="1660109"/>
            <a:ext cx="3537782" cy="353778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81000" dist="2667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158B56D-4A92-EDBD-8AF6-2BAA567CFF87}"/>
              </a:ext>
            </a:extLst>
          </p:cNvPr>
          <p:cNvSpPr/>
          <p:nvPr/>
        </p:nvSpPr>
        <p:spPr>
          <a:xfrm>
            <a:off x="5580995" y="2138982"/>
            <a:ext cx="1122504" cy="2580036"/>
          </a:xfrm>
          <a:custGeom>
            <a:avLst/>
            <a:gdLst>
              <a:gd name="connsiteX0" fmla="*/ 561252 w 1122504"/>
              <a:gd name="connsiteY0" fmla="*/ 0 h 2580036"/>
              <a:gd name="connsiteX1" fmla="*/ 604408 w 1122504"/>
              <a:gd name="connsiteY1" fmla="*/ 39223 h 2580036"/>
              <a:gd name="connsiteX2" fmla="*/ 1122504 w 1122504"/>
              <a:gd name="connsiteY2" fmla="*/ 1290018 h 2580036"/>
              <a:gd name="connsiteX3" fmla="*/ 604408 w 1122504"/>
              <a:gd name="connsiteY3" fmla="*/ 2540813 h 2580036"/>
              <a:gd name="connsiteX4" fmla="*/ 561252 w 1122504"/>
              <a:gd name="connsiteY4" fmla="*/ 2580036 h 2580036"/>
              <a:gd name="connsiteX5" fmla="*/ 518096 w 1122504"/>
              <a:gd name="connsiteY5" fmla="*/ 2540813 h 2580036"/>
              <a:gd name="connsiteX6" fmla="*/ 0 w 1122504"/>
              <a:gd name="connsiteY6" fmla="*/ 1290018 h 2580036"/>
              <a:gd name="connsiteX7" fmla="*/ 518096 w 1122504"/>
              <a:gd name="connsiteY7" fmla="*/ 39223 h 2580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504" h="2580036">
                <a:moveTo>
                  <a:pt x="561252" y="0"/>
                </a:moveTo>
                <a:lnTo>
                  <a:pt x="604408" y="39223"/>
                </a:lnTo>
                <a:cubicBezTo>
                  <a:pt x="924515" y="359329"/>
                  <a:pt x="1122504" y="801552"/>
                  <a:pt x="1122504" y="1290018"/>
                </a:cubicBezTo>
                <a:cubicBezTo>
                  <a:pt x="1122504" y="1778484"/>
                  <a:pt x="924515" y="2220707"/>
                  <a:pt x="604408" y="2540813"/>
                </a:cubicBezTo>
                <a:lnTo>
                  <a:pt x="561252" y="2580036"/>
                </a:lnTo>
                <a:lnTo>
                  <a:pt x="518096" y="2540813"/>
                </a:lnTo>
                <a:cubicBezTo>
                  <a:pt x="197990" y="2220707"/>
                  <a:pt x="0" y="1778484"/>
                  <a:pt x="0" y="1290018"/>
                </a:cubicBezTo>
                <a:cubicBezTo>
                  <a:pt x="0" y="801552"/>
                  <a:pt x="197990" y="359329"/>
                  <a:pt x="518096" y="39223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6783C0A-08B1-F693-17C6-30D1DE81E476}"/>
              </a:ext>
            </a:extLst>
          </p:cNvPr>
          <p:cNvGrpSpPr/>
          <p:nvPr/>
        </p:nvGrpSpPr>
        <p:grpSpPr>
          <a:xfrm>
            <a:off x="9501052" y="2599257"/>
            <a:ext cx="2228411" cy="1659485"/>
            <a:chOff x="8921977" y="2947244"/>
            <a:chExt cx="2926080" cy="165948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36E1E7A-11B1-D15E-156C-CE39B2252F13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7323FE3-FFAB-7EC2-A61D-76EF42BDB005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6926F38-DB51-D9B6-0937-1854DEB0FF59}"/>
              </a:ext>
            </a:extLst>
          </p:cNvPr>
          <p:cNvGrpSpPr/>
          <p:nvPr/>
        </p:nvGrpSpPr>
        <p:grpSpPr>
          <a:xfrm>
            <a:off x="462537" y="2599257"/>
            <a:ext cx="2228411" cy="1659485"/>
            <a:chOff x="332936" y="2947244"/>
            <a:chExt cx="2926080" cy="165948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28C0E18-E8F4-F7D8-D2B4-13F6E0D96597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7747701-3241-620D-7999-C21153A6470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0" name="Graphic 19" descr="User with solid fill">
            <a:extLst>
              <a:ext uri="{FF2B5EF4-FFF2-40B4-BE49-F238E27FC236}">
                <a16:creationId xmlns:a16="http://schemas.microsoft.com/office/drawing/2014/main" id="{C331CCF1-78A2-5ED1-6D59-2FD03AC595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733276" y="2788920"/>
            <a:ext cx="1280160" cy="1280160"/>
          </a:xfrm>
          <a:prstGeom prst="rect">
            <a:avLst/>
          </a:prstGeom>
        </p:spPr>
      </p:pic>
      <p:pic>
        <p:nvPicPr>
          <p:cNvPr id="21" name="Graphic 20" descr="Users with solid fill">
            <a:extLst>
              <a:ext uri="{FF2B5EF4-FFF2-40B4-BE49-F238E27FC236}">
                <a16:creationId xmlns:a16="http://schemas.microsoft.com/office/drawing/2014/main" id="{B26DEE7C-DF23-2FA2-95EA-3AE10CFD97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1058" y="2788920"/>
            <a:ext cx="1280160" cy="1280160"/>
          </a:xfrm>
          <a:prstGeom prst="rect">
            <a:avLst/>
          </a:prstGeom>
        </p:spPr>
      </p:pic>
      <p:pic>
        <p:nvPicPr>
          <p:cNvPr id="22" name="Graphic 21" descr="Handshake with solid fill">
            <a:extLst>
              <a:ext uri="{FF2B5EF4-FFF2-40B4-BE49-F238E27FC236}">
                <a16:creationId xmlns:a16="http://schemas.microsoft.com/office/drawing/2014/main" id="{E11A99D9-40A1-A6E5-767C-03EAA6BA64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769955" y="3056709"/>
            <a:ext cx="744583" cy="744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2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01C3C-8887-7D0C-B0C8-323297294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FAAA7-E839-FA34-DA27-A0216CEA4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2-Circle Venn Diagram – Slide Template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B1CDF8A-2930-4F90-CC04-91916A3DFED5}"/>
              </a:ext>
            </a:extLst>
          </p:cNvPr>
          <p:cNvSpPr/>
          <p:nvPr/>
        </p:nvSpPr>
        <p:spPr>
          <a:xfrm>
            <a:off x="3165717" y="1660109"/>
            <a:ext cx="3537782" cy="353778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81000" dist="2667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614DE46-0220-DFA0-8FA9-16EF2CA0F6D9}"/>
              </a:ext>
            </a:extLst>
          </p:cNvPr>
          <p:cNvSpPr/>
          <p:nvPr/>
        </p:nvSpPr>
        <p:spPr>
          <a:xfrm>
            <a:off x="5580995" y="1660109"/>
            <a:ext cx="3537782" cy="353778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81000" dist="2667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35C0E50-DC4D-4508-5E7F-F3C7099AA3AD}"/>
              </a:ext>
            </a:extLst>
          </p:cNvPr>
          <p:cNvSpPr/>
          <p:nvPr/>
        </p:nvSpPr>
        <p:spPr>
          <a:xfrm>
            <a:off x="5580995" y="2138982"/>
            <a:ext cx="1122504" cy="2580036"/>
          </a:xfrm>
          <a:custGeom>
            <a:avLst/>
            <a:gdLst>
              <a:gd name="connsiteX0" fmla="*/ 561252 w 1122504"/>
              <a:gd name="connsiteY0" fmla="*/ 0 h 2580036"/>
              <a:gd name="connsiteX1" fmla="*/ 604408 w 1122504"/>
              <a:gd name="connsiteY1" fmla="*/ 39223 h 2580036"/>
              <a:gd name="connsiteX2" fmla="*/ 1122504 w 1122504"/>
              <a:gd name="connsiteY2" fmla="*/ 1290018 h 2580036"/>
              <a:gd name="connsiteX3" fmla="*/ 604408 w 1122504"/>
              <a:gd name="connsiteY3" fmla="*/ 2540813 h 2580036"/>
              <a:gd name="connsiteX4" fmla="*/ 561252 w 1122504"/>
              <a:gd name="connsiteY4" fmla="*/ 2580036 h 2580036"/>
              <a:gd name="connsiteX5" fmla="*/ 518096 w 1122504"/>
              <a:gd name="connsiteY5" fmla="*/ 2540813 h 2580036"/>
              <a:gd name="connsiteX6" fmla="*/ 0 w 1122504"/>
              <a:gd name="connsiteY6" fmla="*/ 1290018 h 2580036"/>
              <a:gd name="connsiteX7" fmla="*/ 518096 w 1122504"/>
              <a:gd name="connsiteY7" fmla="*/ 39223 h 2580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504" h="2580036">
                <a:moveTo>
                  <a:pt x="561252" y="0"/>
                </a:moveTo>
                <a:lnTo>
                  <a:pt x="604408" y="39223"/>
                </a:lnTo>
                <a:cubicBezTo>
                  <a:pt x="924515" y="359329"/>
                  <a:pt x="1122504" y="801552"/>
                  <a:pt x="1122504" y="1290018"/>
                </a:cubicBezTo>
                <a:cubicBezTo>
                  <a:pt x="1122504" y="1778484"/>
                  <a:pt x="924515" y="2220707"/>
                  <a:pt x="604408" y="2540813"/>
                </a:cubicBezTo>
                <a:lnTo>
                  <a:pt x="561252" y="2580036"/>
                </a:lnTo>
                <a:lnTo>
                  <a:pt x="518096" y="2540813"/>
                </a:lnTo>
                <a:cubicBezTo>
                  <a:pt x="197990" y="2220707"/>
                  <a:pt x="0" y="1778484"/>
                  <a:pt x="0" y="1290018"/>
                </a:cubicBezTo>
                <a:cubicBezTo>
                  <a:pt x="0" y="801552"/>
                  <a:pt x="197990" y="359329"/>
                  <a:pt x="518096" y="39223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2850C02-CDC9-6444-43AB-D27311CC1BAB}"/>
              </a:ext>
            </a:extLst>
          </p:cNvPr>
          <p:cNvGrpSpPr/>
          <p:nvPr/>
        </p:nvGrpSpPr>
        <p:grpSpPr>
          <a:xfrm>
            <a:off x="9501052" y="2599257"/>
            <a:ext cx="2228411" cy="1659485"/>
            <a:chOff x="8921977" y="2947244"/>
            <a:chExt cx="2926080" cy="165948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54A5177-3432-618F-0141-73717F38DB43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8DE2B35-1FD0-D557-9183-585890F6E44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9385320-359E-BAD5-CB8E-44E4A5BD286C}"/>
              </a:ext>
            </a:extLst>
          </p:cNvPr>
          <p:cNvGrpSpPr/>
          <p:nvPr/>
        </p:nvGrpSpPr>
        <p:grpSpPr>
          <a:xfrm>
            <a:off x="462537" y="2599257"/>
            <a:ext cx="2228411" cy="1659485"/>
            <a:chOff x="332936" y="2947244"/>
            <a:chExt cx="2926080" cy="165948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6F56807-FF53-635B-50F3-F529DB96DB3E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AA6EA0F-BDE1-D42D-F628-3FE471C4F88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0" name="Graphic 19" descr="User with solid fill">
            <a:extLst>
              <a:ext uri="{FF2B5EF4-FFF2-40B4-BE49-F238E27FC236}">
                <a16:creationId xmlns:a16="http://schemas.microsoft.com/office/drawing/2014/main" id="{B65ACAA4-42F3-C68B-605A-219BBC642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733276" y="2788920"/>
            <a:ext cx="1280160" cy="1280160"/>
          </a:xfrm>
          <a:prstGeom prst="rect">
            <a:avLst/>
          </a:prstGeom>
        </p:spPr>
      </p:pic>
      <p:pic>
        <p:nvPicPr>
          <p:cNvPr id="21" name="Graphic 20" descr="Users with solid fill">
            <a:extLst>
              <a:ext uri="{FF2B5EF4-FFF2-40B4-BE49-F238E27FC236}">
                <a16:creationId xmlns:a16="http://schemas.microsoft.com/office/drawing/2014/main" id="{F5939BE8-635A-681A-3FE0-38EB3BA3A3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1058" y="2788920"/>
            <a:ext cx="1280160" cy="1280160"/>
          </a:xfrm>
          <a:prstGeom prst="rect">
            <a:avLst/>
          </a:prstGeom>
        </p:spPr>
      </p:pic>
      <p:pic>
        <p:nvPicPr>
          <p:cNvPr id="22" name="Graphic 21" descr="Handshake with solid fill">
            <a:extLst>
              <a:ext uri="{FF2B5EF4-FFF2-40B4-BE49-F238E27FC236}">
                <a16:creationId xmlns:a16="http://schemas.microsoft.com/office/drawing/2014/main" id="{CB61F83B-27A9-AF52-2FF9-B00EB0DA47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769955" y="3056709"/>
            <a:ext cx="744583" cy="744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180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9483</TotalTime>
  <Words>228</Words>
  <Application>Microsoft Office PowerPoint</Application>
  <PresentationFormat>Widescreen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2-Circle Venn Diagram – Slide Template</vt:lpstr>
      <vt:lpstr>2-Circle Venn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2-Circle Venn Diagram</dc:title>
  <dc:creator>PresentationGO.com</dc:creator>
  <dc:description>© Copyright PresentationGO.com - Do not distribute or sale without written permission.</dc:description>
  <cp:lastModifiedBy>Christophe Barroche</cp:lastModifiedBy>
  <cp:revision>49</cp:revision>
  <dcterms:created xsi:type="dcterms:W3CDTF">2014-11-26T05:14:11Z</dcterms:created>
  <dcterms:modified xsi:type="dcterms:W3CDTF">2025-06-26T18:43:38Z</dcterms:modified>
  <cp:category>Charts &amp; Diagrams</cp:category>
</cp:coreProperties>
</file>