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9" r:id="rId4"/>
    <p:sldId id="35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AF362-9142-82B1-6FE9-D62D60CB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FE300-CEF4-3368-FD0B-DC66D3FB5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ABF8C-EEE4-2B3A-16FE-3C924BFB7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5CAC9-F360-08E7-6AB6-DECE85F54C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23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C0357-BC33-941E-E735-12294F074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548B73-C653-31B0-7664-31383DA8CF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BFD1B3-43D8-3159-584D-828B98A8DC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BCCD6-C47B-89E8-EBF6-87F0B27FC0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30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4F647-B5D3-238E-942E-F8190AAE9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35AF-DD26-94CD-863A-2138AD8C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6-Part Hub-and-Spoke Diagram – Slide Template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342A49-4F9F-B098-7104-CF539CA8E58A}"/>
              </a:ext>
            </a:extLst>
          </p:cNvPr>
          <p:cNvSpPr/>
          <p:nvPr/>
        </p:nvSpPr>
        <p:spPr>
          <a:xfrm>
            <a:off x="4543623" y="2216349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7854EB-FE0D-33FE-FAFA-8CE8EFAAFB2E}"/>
              </a:ext>
            </a:extLst>
          </p:cNvPr>
          <p:cNvSpPr/>
          <p:nvPr/>
        </p:nvSpPr>
        <p:spPr>
          <a:xfrm>
            <a:off x="5786143" y="2895365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B93E39B-D540-4DAE-CC27-346077CB7D98}"/>
              </a:ext>
            </a:extLst>
          </p:cNvPr>
          <p:cNvSpPr/>
          <p:nvPr/>
        </p:nvSpPr>
        <p:spPr>
          <a:xfrm>
            <a:off x="5786143" y="4253396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9E323ED-73BF-28D8-BA87-995116D9E558}"/>
              </a:ext>
            </a:extLst>
          </p:cNvPr>
          <p:cNvSpPr/>
          <p:nvPr/>
        </p:nvSpPr>
        <p:spPr>
          <a:xfrm>
            <a:off x="4543623" y="4932411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E7FF84-37C7-4A2C-3FF4-47A3E1B339BC}"/>
              </a:ext>
            </a:extLst>
          </p:cNvPr>
          <p:cNvSpPr/>
          <p:nvPr/>
        </p:nvSpPr>
        <p:spPr>
          <a:xfrm>
            <a:off x="3301103" y="4253396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0A35386-DF64-E41A-6F51-1D762812ADE0}"/>
              </a:ext>
            </a:extLst>
          </p:cNvPr>
          <p:cNvSpPr/>
          <p:nvPr/>
        </p:nvSpPr>
        <p:spPr>
          <a:xfrm>
            <a:off x="3301103" y="2895365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2EFA09-520C-FD08-475A-9D7E8550CFCD}"/>
              </a:ext>
            </a:extLst>
          </p:cNvPr>
          <p:cNvCxnSpPr>
            <a:cxnSpLocks/>
            <a:stCxn id="8" idx="5"/>
            <a:endCxn id="9" idx="1"/>
          </p:cNvCxnSpPr>
          <p:nvPr/>
        </p:nvCxnSpPr>
        <p:spPr>
          <a:xfrm>
            <a:off x="4592067" y="2260517"/>
            <a:ext cx="1202387" cy="6424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AA60E1-76C1-26A4-3DCE-35179688B1C8}"/>
              </a:ext>
            </a:extLst>
          </p:cNvPr>
          <p:cNvCxnSpPr>
            <a:cxnSpLocks/>
            <a:stCxn id="9" idx="4"/>
            <a:endCxn id="10" idx="0"/>
          </p:cNvCxnSpPr>
          <p:nvPr/>
        </p:nvCxnSpPr>
        <p:spPr>
          <a:xfrm>
            <a:off x="5814521" y="2947110"/>
            <a:ext cx="0" cy="130628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48820E-0B2B-9AB6-694B-C21D4F5E557D}"/>
              </a:ext>
            </a:extLst>
          </p:cNvPr>
          <p:cNvCxnSpPr>
            <a:cxnSpLocks/>
            <a:stCxn id="10" idx="3"/>
            <a:endCxn id="11" idx="6"/>
          </p:cNvCxnSpPr>
          <p:nvPr/>
        </p:nvCxnSpPr>
        <p:spPr>
          <a:xfrm flipH="1">
            <a:off x="4600379" y="4297564"/>
            <a:ext cx="1194075" cy="66072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D92F66D-6D16-5A62-1585-930EC473ED59}"/>
              </a:ext>
            </a:extLst>
          </p:cNvPr>
          <p:cNvCxnSpPr>
            <a:cxnSpLocks/>
            <a:stCxn id="11" idx="2"/>
            <a:endCxn id="12" idx="5"/>
          </p:cNvCxnSpPr>
          <p:nvPr/>
        </p:nvCxnSpPr>
        <p:spPr>
          <a:xfrm flipH="1" flipV="1">
            <a:off x="3349547" y="4297564"/>
            <a:ext cx="1194075" cy="66072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3B6AE5-0EE8-4976-6E2F-C86190455750}"/>
              </a:ext>
            </a:extLst>
          </p:cNvPr>
          <p:cNvCxnSpPr>
            <a:cxnSpLocks/>
            <a:stCxn id="12" idx="0"/>
            <a:endCxn id="13" idx="4"/>
          </p:cNvCxnSpPr>
          <p:nvPr/>
        </p:nvCxnSpPr>
        <p:spPr>
          <a:xfrm flipV="1">
            <a:off x="3329481" y="2947110"/>
            <a:ext cx="0" cy="130628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CEC6A45-27D4-FB21-E6F9-A2646F01DF28}"/>
              </a:ext>
            </a:extLst>
          </p:cNvPr>
          <p:cNvCxnSpPr>
            <a:cxnSpLocks/>
            <a:stCxn id="13" idx="7"/>
            <a:endCxn id="8" idx="3"/>
          </p:cNvCxnSpPr>
          <p:nvPr/>
        </p:nvCxnSpPr>
        <p:spPr>
          <a:xfrm flipV="1">
            <a:off x="3349547" y="2260517"/>
            <a:ext cx="1202387" cy="6424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9397E54A-1766-53DD-69C1-514D31582C04}"/>
              </a:ext>
            </a:extLst>
          </p:cNvPr>
          <p:cNvSpPr/>
          <p:nvPr/>
        </p:nvSpPr>
        <p:spPr>
          <a:xfrm>
            <a:off x="4543623" y="3574380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E7267BD-4DAC-9381-A79C-47BC5328DAB2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>
            <a:off x="4551934" y="2260517"/>
            <a:ext cx="20067" cy="131386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A71207F-DDA6-F6AD-20CE-614FF01A15A7}"/>
              </a:ext>
            </a:extLst>
          </p:cNvPr>
          <p:cNvCxnSpPr>
            <a:cxnSpLocks/>
            <a:stCxn id="13" idx="6"/>
            <a:endCxn id="20" idx="2"/>
          </p:cNvCxnSpPr>
          <p:nvPr/>
        </p:nvCxnSpPr>
        <p:spPr>
          <a:xfrm>
            <a:off x="3357859" y="2921238"/>
            <a:ext cx="1185764" cy="67901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DAD0B4D-8585-4952-C025-155B594FE01C}"/>
              </a:ext>
            </a:extLst>
          </p:cNvPr>
          <p:cNvCxnSpPr>
            <a:cxnSpLocks/>
            <a:stCxn id="12" idx="7"/>
            <a:endCxn id="20" idx="3"/>
          </p:cNvCxnSpPr>
          <p:nvPr/>
        </p:nvCxnSpPr>
        <p:spPr>
          <a:xfrm flipV="1">
            <a:off x="3349547" y="3618548"/>
            <a:ext cx="1202387" cy="6424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28BC7A-A357-C2FD-255D-11EAB3882D60}"/>
              </a:ext>
            </a:extLst>
          </p:cNvPr>
          <p:cNvCxnSpPr>
            <a:cxnSpLocks/>
            <a:stCxn id="11" idx="0"/>
            <a:endCxn id="20" idx="4"/>
          </p:cNvCxnSpPr>
          <p:nvPr/>
        </p:nvCxnSpPr>
        <p:spPr>
          <a:xfrm flipV="1">
            <a:off x="4572001" y="3626126"/>
            <a:ext cx="0" cy="130628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97D3416-9A43-EABB-8D37-24237D3BEFF4}"/>
              </a:ext>
            </a:extLst>
          </p:cNvPr>
          <p:cNvCxnSpPr>
            <a:cxnSpLocks/>
            <a:stCxn id="10" idx="1"/>
            <a:endCxn id="20" idx="5"/>
          </p:cNvCxnSpPr>
          <p:nvPr/>
        </p:nvCxnSpPr>
        <p:spPr>
          <a:xfrm flipH="1" flipV="1">
            <a:off x="4592067" y="3618548"/>
            <a:ext cx="1202387" cy="6424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0A81747-FD2A-FD12-B55B-91237048286A}"/>
              </a:ext>
            </a:extLst>
          </p:cNvPr>
          <p:cNvCxnSpPr>
            <a:cxnSpLocks/>
            <a:stCxn id="9" idx="3"/>
            <a:endCxn id="20" idx="6"/>
          </p:cNvCxnSpPr>
          <p:nvPr/>
        </p:nvCxnSpPr>
        <p:spPr>
          <a:xfrm flipH="1">
            <a:off x="4600379" y="2939533"/>
            <a:ext cx="1194075" cy="66072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F3D64E1E-AC21-839C-29A8-14CA4105208A}"/>
              </a:ext>
            </a:extLst>
          </p:cNvPr>
          <p:cNvSpPr/>
          <p:nvPr/>
        </p:nvSpPr>
        <p:spPr>
          <a:xfrm>
            <a:off x="3983750" y="3012003"/>
            <a:ext cx="1176502" cy="1176502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0ACAE4C-C672-1E93-D15E-B7F5AD531502}"/>
              </a:ext>
            </a:extLst>
          </p:cNvPr>
          <p:cNvSpPr/>
          <p:nvPr/>
        </p:nvSpPr>
        <p:spPr>
          <a:xfrm>
            <a:off x="3983750" y="1653972"/>
            <a:ext cx="1176502" cy="117650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A2168E6-BF73-A086-569A-7D8A3DA3B869}"/>
              </a:ext>
            </a:extLst>
          </p:cNvPr>
          <p:cNvSpPr/>
          <p:nvPr/>
        </p:nvSpPr>
        <p:spPr>
          <a:xfrm>
            <a:off x="3983750" y="4370034"/>
            <a:ext cx="1176502" cy="1176502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D3644C2-C0E2-7DEC-870F-1DF2DA72E735}"/>
              </a:ext>
            </a:extLst>
          </p:cNvPr>
          <p:cNvSpPr/>
          <p:nvPr/>
        </p:nvSpPr>
        <p:spPr>
          <a:xfrm>
            <a:off x="2741230" y="2332988"/>
            <a:ext cx="1176502" cy="117650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4B23BC8-681C-73D0-3330-A37637C84688}"/>
              </a:ext>
            </a:extLst>
          </p:cNvPr>
          <p:cNvSpPr/>
          <p:nvPr/>
        </p:nvSpPr>
        <p:spPr>
          <a:xfrm>
            <a:off x="2741230" y="3691019"/>
            <a:ext cx="1176502" cy="1176502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BBD4CB5-5F81-B105-35B8-B97FF42FA926}"/>
              </a:ext>
            </a:extLst>
          </p:cNvPr>
          <p:cNvSpPr/>
          <p:nvPr/>
        </p:nvSpPr>
        <p:spPr>
          <a:xfrm>
            <a:off x="5226270" y="2332988"/>
            <a:ext cx="1176502" cy="117650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549DB52-3A60-B071-F9D3-7725C32B6CCE}"/>
              </a:ext>
            </a:extLst>
          </p:cNvPr>
          <p:cNvSpPr/>
          <p:nvPr/>
        </p:nvSpPr>
        <p:spPr>
          <a:xfrm>
            <a:off x="5226270" y="3691019"/>
            <a:ext cx="1176502" cy="117650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3703CFA-9128-F3B0-471D-D51FC4FC60AC}"/>
              </a:ext>
            </a:extLst>
          </p:cNvPr>
          <p:cNvSpPr/>
          <p:nvPr/>
        </p:nvSpPr>
        <p:spPr>
          <a:xfrm>
            <a:off x="2969830" y="2544327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22D1460-B1A5-4B02-2F48-EA35B757917B}"/>
              </a:ext>
            </a:extLst>
          </p:cNvPr>
          <p:cNvSpPr/>
          <p:nvPr/>
        </p:nvSpPr>
        <p:spPr>
          <a:xfrm>
            <a:off x="4212350" y="1865312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C8E0FF7-3966-644C-9F29-236619650E17}"/>
              </a:ext>
            </a:extLst>
          </p:cNvPr>
          <p:cNvSpPr/>
          <p:nvPr/>
        </p:nvSpPr>
        <p:spPr>
          <a:xfrm>
            <a:off x="5454869" y="2544327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9884745-ABBC-5197-BA19-68F52FEC8ED4}"/>
              </a:ext>
            </a:extLst>
          </p:cNvPr>
          <p:cNvSpPr/>
          <p:nvPr/>
        </p:nvSpPr>
        <p:spPr>
          <a:xfrm>
            <a:off x="5454869" y="3902358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D78D283-F550-1EFC-5601-D078C2784B68}"/>
              </a:ext>
            </a:extLst>
          </p:cNvPr>
          <p:cNvSpPr/>
          <p:nvPr/>
        </p:nvSpPr>
        <p:spPr>
          <a:xfrm>
            <a:off x="4212350" y="4581374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20805C0-696C-80AB-852A-E06FAB7FFEDA}"/>
              </a:ext>
            </a:extLst>
          </p:cNvPr>
          <p:cNvSpPr/>
          <p:nvPr/>
        </p:nvSpPr>
        <p:spPr>
          <a:xfrm>
            <a:off x="2969830" y="3902358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40" name="Graphic 39" descr="Puzzle with solid fill">
            <a:extLst>
              <a:ext uri="{FF2B5EF4-FFF2-40B4-BE49-F238E27FC236}">
                <a16:creationId xmlns:a16="http://schemas.microsoft.com/office/drawing/2014/main" id="{6CF04C48-36FB-6CA8-4F88-8018E5BC1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6260" y="2036482"/>
            <a:ext cx="411480" cy="411480"/>
          </a:xfrm>
          <a:prstGeom prst="rect">
            <a:avLst/>
          </a:prstGeom>
        </p:spPr>
      </p:pic>
      <p:pic>
        <p:nvPicPr>
          <p:cNvPr id="41" name="Graphic 40" descr="Test tubes with solid fill">
            <a:extLst>
              <a:ext uri="{FF2B5EF4-FFF2-40B4-BE49-F238E27FC236}">
                <a16:creationId xmlns:a16="http://schemas.microsoft.com/office/drawing/2014/main" id="{8ABF1B30-C431-3566-F2EE-E304252D7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08780" y="2715498"/>
            <a:ext cx="411480" cy="411480"/>
          </a:xfrm>
          <a:prstGeom prst="rect">
            <a:avLst/>
          </a:prstGeom>
        </p:spPr>
      </p:pic>
      <p:pic>
        <p:nvPicPr>
          <p:cNvPr id="42" name="Graphic 41" descr="Mountains with solid fill">
            <a:extLst>
              <a:ext uri="{FF2B5EF4-FFF2-40B4-BE49-F238E27FC236}">
                <a16:creationId xmlns:a16="http://schemas.microsoft.com/office/drawing/2014/main" id="{6BB53331-02BC-3695-1764-9689DCCE5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08780" y="4073529"/>
            <a:ext cx="411480" cy="411480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6EA87619-5902-FA3A-AF26-781D07E5BC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66260" y="4752544"/>
            <a:ext cx="411480" cy="411480"/>
          </a:xfrm>
          <a:prstGeom prst="rect">
            <a:avLst/>
          </a:prstGeom>
        </p:spPr>
      </p:pic>
      <p:pic>
        <p:nvPicPr>
          <p:cNvPr id="58" name="Graphic 57" descr="Shield Tick with solid fill">
            <a:extLst>
              <a:ext uri="{FF2B5EF4-FFF2-40B4-BE49-F238E27FC236}">
                <a16:creationId xmlns:a16="http://schemas.microsoft.com/office/drawing/2014/main" id="{E3969F4E-BAA3-096D-0DDC-066235D69A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123740" y="4073529"/>
            <a:ext cx="411480" cy="411480"/>
          </a:xfrm>
          <a:prstGeom prst="rect">
            <a:avLst/>
          </a:prstGeom>
        </p:spPr>
      </p:pic>
      <p:pic>
        <p:nvPicPr>
          <p:cNvPr id="61" name="Graphic 60" descr="Satellite dish with solid fill">
            <a:extLst>
              <a:ext uri="{FF2B5EF4-FFF2-40B4-BE49-F238E27FC236}">
                <a16:creationId xmlns:a16="http://schemas.microsoft.com/office/drawing/2014/main" id="{DD74A41D-CB36-CD0F-9E43-A91DC3C6F7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123740" y="2715498"/>
            <a:ext cx="411480" cy="411480"/>
          </a:xfrm>
          <a:prstGeom prst="rect">
            <a:avLst/>
          </a:prstGeom>
        </p:spPr>
      </p:pic>
      <p:pic>
        <p:nvPicPr>
          <p:cNvPr id="64" name="Graphic 63" descr="Map compass with solid fill">
            <a:extLst>
              <a:ext uri="{FF2B5EF4-FFF2-40B4-BE49-F238E27FC236}">
                <a16:creationId xmlns:a16="http://schemas.microsoft.com/office/drawing/2014/main" id="{5DA816F1-A7E5-D2DF-2415-33ABAD04468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29100" y="3257353"/>
            <a:ext cx="685800" cy="68580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8490CED2-EE6D-D10E-A643-54CAB6DD7E29}"/>
              </a:ext>
            </a:extLst>
          </p:cNvPr>
          <p:cNvGrpSpPr/>
          <p:nvPr/>
        </p:nvGrpSpPr>
        <p:grpSpPr>
          <a:xfrm>
            <a:off x="6695611" y="3080879"/>
            <a:ext cx="2194560" cy="1106115"/>
            <a:chOff x="8921977" y="2875429"/>
            <a:chExt cx="2926080" cy="147481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09643E8-685F-BEE3-7DA4-56559FB0FD34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3A2E61B-F780-B751-915F-430F48182BA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FB553B6-84D1-6EFD-3ABA-19842A8E94FF}"/>
              </a:ext>
            </a:extLst>
          </p:cNvPr>
          <p:cNvGrpSpPr/>
          <p:nvPr/>
        </p:nvGrpSpPr>
        <p:grpSpPr>
          <a:xfrm>
            <a:off x="6695611" y="4359698"/>
            <a:ext cx="2194560" cy="1106115"/>
            <a:chOff x="8921977" y="4580523"/>
            <a:chExt cx="2926080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A88FB3A-3B8D-3C9E-7FE5-65C7BF001EB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9AC555E-0B12-FEB8-E7E9-F0D92F172EE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65CE0A1-5DD9-EA85-F32A-6858B043B046}"/>
              </a:ext>
            </a:extLst>
          </p:cNvPr>
          <p:cNvGrpSpPr/>
          <p:nvPr/>
        </p:nvGrpSpPr>
        <p:grpSpPr>
          <a:xfrm>
            <a:off x="253830" y="3080879"/>
            <a:ext cx="2194560" cy="1106115"/>
            <a:chOff x="332936" y="2875429"/>
            <a:chExt cx="2926080" cy="147481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425459F-170C-5BE1-A456-824AE558598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33824A0-8552-B437-DE76-C8EDAFB4AD1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860616E-1504-FA9A-FF4B-C99CF1968B29}"/>
              </a:ext>
            </a:extLst>
          </p:cNvPr>
          <p:cNvGrpSpPr/>
          <p:nvPr/>
        </p:nvGrpSpPr>
        <p:grpSpPr>
          <a:xfrm>
            <a:off x="6695611" y="1802057"/>
            <a:ext cx="2194560" cy="1106115"/>
            <a:chOff x="8921977" y="1170335"/>
            <a:chExt cx="2926080" cy="1474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440ABB8-3F8F-75E6-3773-55A619F776A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3698DCF-F92A-39AE-8059-4BBBEBE2BA7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F7D9F94-081A-102B-C965-7C7C1D318F6D}"/>
              </a:ext>
            </a:extLst>
          </p:cNvPr>
          <p:cNvGrpSpPr/>
          <p:nvPr/>
        </p:nvGrpSpPr>
        <p:grpSpPr>
          <a:xfrm>
            <a:off x="253830" y="1802059"/>
            <a:ext cx="2194560" cy="1106115"/>
            <a:chOff x="332936" y="2555951"/>
            <a:chExt cx="2926080" cy="147481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D6445E4-DA6F-CC2C-E12D-E0052C6AC7D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10236A4-E36C-B3CB-CD27-5AFB205D314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9B701DD-087C-7782-B9D0-292D215FF793}"/>
              </a:ext>
            </a:extLst>
          </p:cNvPr>
          <p:cNvGrpSpPr/>
          <p:nvPr/>
        </p:nvGrpSpPr>
        <p:grpSpPr>
          <a:xfrm>
            <a:off x="253830" y="4359699"/>
            <a:ext cx="2194560" cy="1106115"/>
            <a:chOff x="332936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C2A92B-9154-2C47-47F1-F432D36D02B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E6A8B5-A882-25B2-E014-AD80086E0D1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699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53AAD-791E-5068-9040-639A681D5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C57F8-A577-61C8-21E2-15408D54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6-Part Hub-and-Spoke Diagram – Slide Template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CD45093-EF4C-67A8-B31D-71851774B36B}"/>
              </a:ext>
            </a:extLst>
          </p:cNvPr>
          <p:cNvSpPr/>
          <p:nvPr/>
        </p:nvSpPr>
        <p:spPr>
          <a:xfrm>
            <a:off x="4543623" y="2216349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EA7F5FD-EACB-CC36-24E2-3455CD351630}"/>
              </a:ext>
            </a:extLst>
          </p:cNvPr>
          <p:cNvSpPr/>
          <p:nvPr/>
        </p:nvSpPr>
        <p:spPr>
          <a:xfrm>
            <a:off x="5786143" y="2895365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3651A26-AF35-FBAC-E5E3-FDFB5B0642DA}"/>
              </a:ext>
            </a:extLst>
          </p:cNvPr>
          <p:cNvSpPr/>
          <p:nvPr/>
        </p:nvSpPr>
        <p:spPr>
          <a:xfrm>
            <a:off x="5786143" y="4253396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100C58A-B293-AC36-80E5-D634FFF9B275}"/>
              </a:ext>
            </a:extLst>
          </p:cNvPr>
          <p:cNvSpPr/>
          <p:nvPr/>
        </p:nvSpPr>
        <p:spPr>
          <a:xfrm>
            <a:off x="4543623" y="4932411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8661D3-F88D-E8A2-9F85-B93DF70C9493}"/>
              </a:ext>
            </a:extLst>
          </p:cNvPr>
          <p:cNvSpPr/>
          <p:nvPr/>
        </p:nvSpPr>
        <p:spPr>
          <a:xfrm>
            <a:off x="3301103" y="4253396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5BABD5-ED50-DBFA-164A-62CC10E048B3}"/>
              </a:ext>
            </a:extLst>
          </p:cNvPr>
          <p:cNvSpPr/>
          <p:nvPr/>
        </p:nvSpPr>
        <p:spPr>
          <a:xfrm>
            <a:off x="3301103" y="2895365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D0455C-D3C8-B178-56BF-E96D16A59272}"/>
              </a:ext>
            </a:extLst>
          </p:cNvPr>
          <p:cNvCxnSpPr>
            <a:cxnSpLocks/>
            <a:stCxn id="8" idx="5"/>
            <a:endCxn id="9" idx="1"/>
          </p:cNvCxnSpPr>
          <p:nvPr/>
        </p:nvCxnSpPr>
        <p:spPr>
          <a:xfrm>
            <a:off x="4592067" y="2260517"/>
            <a:ext cx="1202387" cy="6424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071455B-A326-D16C-CD5D-49003254EC03}"/>
              </a:ext>
            </a:extLst>
          </p:cNvPr>
          <p:cNvCxnSpPr>
            <a:cxnSpLocks/>
            <a:stCxn id="9" idx="4"/>
            <a:endCxn id="10" idx="0"/>
          </p:cNvCxnSpPr>
          <p:nvPr/>
        </p:nvCxnSpPr>
        <p:spPr>
          <a:xfrm>
            <a:off x="5814521" y="2947110"/>
            <a:ext cx="0" cy="130628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170CCA4-A46F-4547-0B28-4AAB9BB4B2E2}"/>
              </a:ext>
            </a:extLst>
          </p:cNvPr>
          <p:cNvCxnSpPr>
            <a:cxnSpLocks/>
            <a:stCxn id="10" idx="3"/>
            <a:endCxn id="11" idx="6"/>
          </p:cNvCxnSpPr>
          <p:nvPr/>
        </p:nvCxnSpPr>
        <p:spPr>
          <a:xfrm flipH="1">
            <a:off x="4600379" y="4297564"/>
            <a:ext cx="1194075" cy="66072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77F1859-94FE-7488-95F9-7DCBEAF00320}"/>
              </a:ext>
            </a:extLst>
          </p:cNvPr>
          <p:cNvCxnSpPr>
            <a:cxnSpLocks/>
            <a:stCxn id="11" idx="2"/>
            <a:endCxn id="12" idx="5"/>
          </p:cNvCxnSpPr>
          <p:nvPr/>
        </p:nvCxnSpPr>
        <p:spPr>
          <a:xfrm flipH="1" flipV="1">
            <a:off x="3349547" y="4297564"/>
            <a:ext cx="1194075" cy="66072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9A76A-CDBA-6A91-8BA1-21E8B64D5259}"/>
              </a:ext>
            </a:extLst>
          </p:cNvPr>
          <p:cNvCxnSpPr>
            <a:cxnSpLocks/>
            <a:stCxn id="12" idx="0"/>
            <a:endCxn id="13" idx="4"/>
          </p:cNvCxnSpPr>
          <p:nvPr/>
        </p:nvCxnSpPr>
        <p:spPr>
          <a:xfrm flipV="1">
            <a:off x="3329481" y="2947110"/>
            <a:ext cx="0" cy="130628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33F44D4-164D-1C63-5BF4-4462D4027E3A}"/>
              </a:ext>
            </a:extLst>
          </p:cNvPr>
          <p:cNvCxnSpPr>
            <a:cxnSpLocks/>
            <a:stCxn id="13" idx="7"/>
            <a:endCxn id="8" idx="3"/>
          </p:cNvCxnSpPr>
          <p:nvPr/>
        </p:nvCxnSpPr>
        <p:spPr>
          <a:xfrm flipV="1">
            <a:off x="3349547" y="2260517"/>
            <a:ext cx="1202387" cy="6424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9F4920B8-1FE8-0185-C76F-AD39F3FA24C5}"/>
              </a:ext>
            </a:extLst>
          </p:cNvPr>
          <p:cNvSpPr/>
          <p:nvPr/>
        </p:nvSpPr>
        <p:spPr>
          <a:xfrm>
            <a:off x="4543623" y="3574380"/>
            <a:ext cx="56756" cy="517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0C3D3E-35EF-78A2-2BF0-32DE5FCF993F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>
            <a:off x="4551934" y="2260517"/>
            <a:ext cx="20067" cy="131386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F75945-6B0E-FDBE-3E53-4B3E587F4EE1}"/>
              </a:ext>
            </a:extLst>
          </p:cNvPr>
          <p:cNvCxnSpPr>
            <a:cxnSpLocks/>
            <a:stCxn id="13" idx="6"/>
            <a:endCxn id="20" idx="2"/>
          </p:cNvCxnSpPr>
          <p:nvPr/>
        </p:nvCxnSpPr>
        <p:spPr>
          <a:xfrm>
            <a:off x="3357859" y="2921238"/>
            <a:ext cx="1185764" cy="67901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E7AE9DB-0DC8-6A0F-45F5-08F0B1D3F24A}"/>
              </a:ext>
            </a:extLst>
          </p:cNvPr>
          <p:cNvCxnSpPr>
            <a:cxnSpLocks/>
            <a:stCxn id="12" idx="7"/>
            <a:endCxn id="20" idx="3"/>
          </p:cNvCxnSpPr>
          <p:nvPr/>
        </p:nvCxnSpPr>
        <p:spPr>
          <a:xfrm flipV="1">
            <a:off x="3349547" y="3618548"/>
            <a:ext cx="1202387" cy="6424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FE96A2A-6A48-D76A-93A7-20FAEEED3DEE}"/>
              </a:ext>
            </a:extLst>
          </p:cNvPr>
          <p:cNvCxnSpPr>
            <a:cxnSpLocks/>
            <a:stCxn id="11" idx="0"/>
            <a:endCxn id="20" idx="4"/>
          </p:cNvCxnSpPr>
          <p:nvPr/>
        </p:nvCxnSpPr>
        <p:spPr>
          <a:xfrm flipV="1">
            <a:off x="4572001" y="3626126"/>
            <a:ext cx="0" cy="130628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4877250-C8F7-1573-A09C-99DE82FA2CAD}"/>
              </a:ext>
            </a:extLst>
          </p:cNvPr>
          <p:cNvCxnSpPr>
            <a:cxnSpLocks/>
            <a:stCxn id="10" idx="1"/>
            <a:endCxn id="20" idx="5"/>
          </p:cNvCxnSpPr>
          <p:nvPr/>
        </p:nvCxnSpPr>
        <p:spPr>
          <a:xfrm flipH="1" flipV="1">
            <a:off x="4592067" y="3618548"/>
            <a:ext cx="1202387" cy="64242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074CA1D-3BE5-C5D2-67D2-5FF6FE3C491B}"/>
              </a:ext>
            </a:extLst>
          </p:cNvPr>
          <p:cNvCxnSpPr>
            <a:cxnSpLocks/>
            <a:stCxn id="9" idx="3"/>
            <a:endCxn id="20" idx="6"/>
          </p:cNvCxnSpPr>
          <p:nvPr/>
        </p:nvCxnSpPr>
        <p:spPr>
          <a:xfrm flipH="1">
            <a:off x="4600379" y="2939533"/>
            <a:ext cx="1194075" cy="66072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26602953-9B86-55C4-8F82-B5E6783FC854}"/>
              </a:ext>
            </a:extLst>
          </p:cNvPr>
          <p:cNvSpPr/>
          <p:nvPr/>
        </p:nvSpPr>
        <p:spPr>
          <a:xfrm>
            <a:off x="3983750" y="3012003"/>
            <a:ext cx="1176502" cy="1176502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F655478-FD86-F145-B716-5E3DC5642CFB}"/>
              </a:ext>
            </a:extLst>
          </p:cNvPr>
          <p:cNvSpPr/>
          <p:nvPr/>
        </p:nvSpPr>
        <p:spPr>
          <a:xfrm>
            <a:off x="3983750" y="1653972"/>
            <a:ext cx="1176502" cy="117650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2C118FC-136D-DA99-25EE-2FF4C823FC9D}"/>
              </a:ext>
            </a:extLst>
          </p:cNvPr>
          <p:cNvSpPr/>
          <p:nvPr/>
        </p:nvSpPr>
        <p:spPr>
          <a:xfrm>
            <a:off x="3983750" y="4370034"/>
            <a:ext cx="1176502" cy="1176502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435875C-72B0-681D-1406-F13A098B2109}"/>
              </a:ext>
            </a:extLst>
          </p:cNvPr>
          <p:cNvSpPr/>
          <p:nvPr/>
        </p:nvSpPr>
        <p:spPr>
          <a:xfrm>
            <a:off x="2741230" y="2332988"/>
            <a:ext cx="1176502" cy="117650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7CEADDE-5375-3903-5136-83F68654769C}"/>
              </a:ext>
            </a:extLst>
          </p:cNvPr>
          <p:cNvSpPr/>
          <p:nvPr/>
        </p:nvSpPr>
        <p:spPr>
          <a:xfrm>
            <a:off x="2741230" y="3691019"/>
            <a:ext cx="1176502" cy="1176502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F72B613-DEFC-7B7E-8551-1E013DC3967D}"/>
              </a:ext>
            </a:extLst>
          </p:cNvPr>
          <p:cNvSpPr/>
          <p:nvPr/>
        </p:nvSpPr>
        <p:spPr>
          <a:xfrm>
            <a:off x="5226270" y="2332988"/>
            <a:ext cx="1176502" cy="117650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18B7983-DB8D-F6C7-5482-D48B55C78653}"/>
              </a:ext>
            </a:extLst>
          </p:cNvPr>
          <p:cNvSpPr/>
          <p:nvPr/>
        </p:nvSpPr>
        <p:spPr>
          <a:xfrm>
            <a:off x="5226270" y="3691019"/>
            <a:ext cx="1176502" cy="117650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77DE0F8-3FCA-0864-B7E1-BC8BDC93F0C7}"/>
              </a:ext>
            </a:extLst>
          </p:cNvPr>
          <p:cNvSpPr/>
          <p:nvPr/>
        </p:nvSpPr>
        <p:spPr>
          <a:xfrm>
            <a:off x="2969830" y="2544327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9762C0C-B261-C8EB-AC5A-390643595245}"/>
              </a:ext>
            </a:extLst>
          </p:cNvPr>
          <p:cNvSpPr/>
          <p:nvPr/>
        </p:nvSpPr>
        <p:spPr>
          <a:xfrm>
            <a:off x="4212350" y="1865312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D442BC-1226-7551-2CF6-D0976CA9C984}"/>
              </a:ext>
            </a:extLst>
          </p:cNvPr>
          <p:cNvSpPr/>
          <p:nvPr/>
        </p:nvSpPr>
        <p:spPr>
          <a:xfrm>
            <a:off x="5454869" y="2544327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7DE2D82-586E-9BFF-2EF7-5D89B338263A}"/>
              </a:ext>
            </a:extLst>
          </p:cNvPr>
          <p:cNvSpPr/>
          <p:nvPr/>
        </p:nvSpPr>
        <p:spPr>
          <a:xfrm>
            <a:off x="5454869" y="3902358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AA00135-1FE9-CF87-1D71-32B035D3931F}"/>
              </a:ext>
            </a:extLst>
          </p:cNvPr>
          <p:cNvSpPr/>
          <p:nvPr/>
        </p:nvSpPr>
        <p:spPr>
          <a:xfrm>
            <a:off x="4212350" y="4581374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636BF2E-4E86-47A8-060A-3139EBB90408}"/>
              </a:ext>
            </a:extLst>
          </p:cNvPr>
          <p:cNvSpPr/>
          <p:nvPr/>
        </p:nvSpPr>
        <p:spPr>
          <a:xfrm>
            <a:off x="2969830" y="3902358"/>
            <a:ext cx="719301" cy="753821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40" name="Graphic 39" descr="Puzzle with solid fill">
            <a:extLst>
              <a:ext uri="{FF2B5EF4-FFF2-40B4-BE49-F238E27FC236}">
                <a16:creationId xmlns:a16="http://schemas.microsoft.com/office/drawing/2014/main" id="{97559847-6145-A79B-3EBA-A4C5E974C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6260" y="2036482"/>
            <a:ext cx="411480" cy="411480"/>
          </a:xfrm>
          <a:prstGeom prst="rect">
            <a:avLst/>
          </a:prstGeom>
        </p:spPr>
      </p:pic>
      <p:pic>
        <p:nvPicPr>
          <p:cNvPr id="41" name="Graphic 40" descr="Test tubes with solid fill">
            <a:extLst>
              <a:ext uri="{FF2B5EF4-FFF2-40B4-BE49-F238E27FC236}">
                <a16:creationId xmlns:a16="http://schemas.microsoft.com/office/drawing/2014/main" id="{7DC2B661-3EF5-5886-939B-8AA325D30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08780" y="2715498"/>
            <a:ext cx="411480" cy="411480"/>
          </a:xfrm>
          <a:prstGeom prst="rect">
            <a:avLst/>
          </a:prstGeom>
        </p:spPr>
      </p:pic>
      <p:pic>
        <p:nvPicPr>
          <p:cNvPr id="42" name="Graphic 41" descr="Mountains with solid fill">
            <a:extLst>
              <a:ext uri="{FF2B5EF4-FFF2-40B4-BE49-F238E27FC236}">
                <a16:creationId xmlns:a16="http://schemas.microsoft.com/office/drawing/2014/main" id="{B573D215-7D1D-E364-085F-AA1073ED63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08780" y="4073529"/>
            <a:ext cx="411480" cy="411480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A88D2992-6D56-9000-278B-D6C2C8001E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66260" y="4752544"/>
            <a:ext cx="411480" cy="411480"/>
          </a:xfrm>
          <a:prstGeom prst="rect">
            <a:avLst/>
          </a:prstGeom>
        </p:spPr>
      </p:pic>
      <p:pic>
        <p:nvPicPr>
          <p:cNvPr id="58" name="Graphic 57" descr="Shield Tick with solid fill">
            <a:extLst>
              <a:ext uri="{FF2B5EF4-FFF2-40B4-BE49-F238E27FC236}">
                <a16:creationId xmlns:a16="http://schemas.microsoft.com/office/drawing/2014/main" id="{8A6A1AC6-A69A-A8E6-123E-8C6FDBE9CB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123740" y="4073529"/>
            <a:ext cx="411480" cy="411480"/>
          </a:xfrm>
          <a:prstGeom prst="rect">
            <a:avLst/>
          </a:prstGeom>
        </p:spPr>
      </p:pic>
      <p:pic>
        <p:nvPicPr>
          <p:cNvPr id="61" name="Graphic 60" descr="Satellite dish with solid fill">
            <a:extLst>
              <a:ext uri="{FF2B5EF4-FFF2-40B4-BE49-F238E27FC236}">
                <a16:creationId xmlns:a16="http://schemas.microsoft.com/office/drawing/2014/main" id="{8C3EB590-5565-0C0C-059E-37B0ED907D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123740" y="2715498"/>
            <a:ext cx="411480" cy="411480"/>
          </a:xfrm>
          <a:prstGeom prst="rect">
            <a:avLst/>
          </a:prstGeom>
        </p:spPr>
      </p:pic>
      <p:pic>
        <p:nvPicPr>
          <p:cNvPr id="64" name="Graphic 63" descr="Map compass with solid fill">
            <a:extLst>
              <a:ext uri="{FF2B5EF4-FFF2-40B4-BE49-F238E27FC236}">
                <a16:creationId xmlns:a16="http://schemas.microsoft.com/office/drawing/2014/main" id="{3E0BEF56-9607-40FF-FAC7-973579C746B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29100" y="3257353"/>
            <a:ext cx="685800" cy="68580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0CAC15CD-4827-E510-8365-29A2145276AC}"/>
              </a:ext>
            </a:extLst>
          </p:cNvPr>
          <p:cNvGrpSpPr/>
          <p:nvPr/>
        </p:nvGrpSpPr>
        <p:grpSpPr>
          <a:xfrm>
            <a:off x="6695611" y="3080879"/>
            <a:ext cx="2194560" cy="1106115"/>
            <a:chOff x="8921977" y="2875429"/>
            <a:chExt cx="2926080" cy="147481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E9A7848-D8C0-A39D-2BEE-469016E82594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DF28EA2-5D18-D787-7A68-0411C3E6C365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616798F-127D-5D1E-321F-04EC8F25E28B}"/>
              </a:ext>
            </a:extLst>
          </p:cNvPr>
          <p:cNvGrpSpPr/>
          <p:nvPr/>
        </p:nvGrpSpPr>
        <p:grpSpPr>
          <a:xfrm>
            <a:off x="6695611" y="4359698"/>
            <a:ext cx="2194560" cy="1106115"/>
            <a:chOff x="8921977" y="4580523"/>
            <a:chExt cx="2926080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BFA4004-0B00-AFAE-F910-015B15E6B3A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23FE1A0-D0FC-BD05-17F0-5C89B4295DF6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5FB032F-3E4C-F217-E240-49AD93B1919B}"/>
              </a:ext>
            </a:extLst>
          </p:cNvPr>
          <p:cNvGrpSpPr/>
          <p:nvPr/>
        </p:nvGrpSpPr>
        <p:grpSpPr>
          <a:xfrm>
            <a:off x="253830" y="3080879"/>
            <a:ext cx="2194560" cy="1106115"/>
            <a:chOff x="332936" y="2875429"/>
            <a:chExt cx="2926080" cy="147481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95F6890-CBF0-3D40-666E-BE3AD50F605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0BD5CB3-5379-C558-5F38-90A20A454BF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CE8104B-A6A2-1587-6D27-08AF8EB2B7BD}"/>
              </a:ext>
            </a:extLst>
          </p:cNvPr>
          <p:cNvGrpSpPr/>
          <p:nvPr/>
        </p:nvGrpSpPr>
        <p:grpSpPr>
          <a:xfrm>
            <a:off x="6695611" y="1802057"/>
            <a:ext cx="2194560" cy="1106115"/>
            <a:chOff x="8921977" y="1170335"/>
            <a:chExt cx="2926080" cy="1474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1D113BA-5038-A93F-6C74-94497EB355A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060FB50-AAB4-F821-4E60-C2D76E58E9B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92326BA-5CFC-2F34-F0CE-80ABAE36B344}"/>
              </a:ext>
            </a:extLst>
          </p:cNvPr>
          <p:cNvGrpSpPr/>
          <p:nvPr/>
        </p:nvGrpSpPr>
        <p:grpSpPr>
          <a:xfrm>
            <a:off x="253830" y="1802059"/>
            <a:ext cx="2194560" cy="1106115"/>
            <a:chOff x="332936" y="2555951"/>
            <a:chExt cx="2926080" cy="147481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5A5D4E1-3EE7-C1C8-1A1E-F7FF5BBE6A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143485E-AEE8-4E03-AE6B-3BC3DACB2DB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AA99D37-C71B-BF3F-7CD9-AF4125617928}"/>
              </a:ext>
            </a:extLst>
          </p:cNvPr>
          <p:cNvGrpSpPr/>
          <p:nvPr/>
        </p:nvGrpSpPr>
        <p:grpSpPr>
          <a:xfrm>
            <a:off x="253830" y="4359699"/>
            <a:ext cx="2194560" cy="1106115"/>
            <a:chOff x="332936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059D19-B5B5-D20C-776E-B6E55A66660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01F803A-68A6-460F-7B96-28F481AA3FF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276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10493</TotalTime>
  <Words>472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Hub-and-Spoke Diagram – Slide Template</vt:lpstr>
      <vt:lpstr>6-Part Hub-and-Spoke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Hub-and-Spoke Diagram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2025-06-24T21:15:19Z</dcterms:modified>
  <cp:category>Charts &amp; Diagrams</cp:category>
</cp:coreProperties>
</file>