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9" r:id="rId4"/>
    <p:sldId id="35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AF362-9142-82B1-6FE9-D62D60CB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FE300-CEF4-3368-FD0B-DC66D3FB5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ABF8C-EEE4-2B3A-16FE-3C924BFB7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5CAC9-F360-08E7-6AB6-DECE85F54C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623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B44B8-3F28-C4B2-1901-0DCDAB08A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8C030-80DB-B566-B770-C99E63730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E73CB-4F0D-FD45-C295-AA1EFEF6F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81593-2C5C-EB08-9BBA-22457D52DB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08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4F647-B5D3-238E-942E-F8190AAE9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35AF-DD26-94CD-863A-2138AD8C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Hub-and-Spoke Diagram – Slide Template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B342A49-4F9F-B098-7104-CF539CA8E58A}"/>
              </a:ext>
            </a:extLst>
          </p:cNvPr>
          <p:cNvSpPr/>
          <p:nvPr/>
        </p:nvSpPr>
        <p:spPr>
          <a:xfrm>
            <a:off x="6058163" y="1652374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7854EB-FE0D-33FE-FAFA-8CE8EFAAFB2E}"/>
              </a:ext>
            </a:extLst>
          </p:cNvPr>
          <p:cNvSpPr/>
          <p:nvPr/>
        </p:nvSpPr>
        <p:spPr>
          <a:xfrm>
            <a:off x="7714856" y="2557728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B93E39B-D540-4DAE-CC27-346077CB7D98}"/>
              </a:ext>
            </a:extLst>
          </p:cNvPr>
          <p:cNvSpPr/>
          <p:nvPr/>
        </p:nvSpPr>
        <p:spPr>
          <a:xfrm>
            <a:off x="7714856" y="4368436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9E323ED-73BF-28D8-BA87-995116D9E558}"/>
              </a:ext>
            </a:extLst>
          </p:cNvPr>
          <p:cNvSpPr/>
          <p:nvPr/>
        </p:nvSpPr>
        <p:spPr>
          <a:xfrm>
            <a:off x="6058163" y="5273790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E7FF84-37C7-4A2C-3FF4-47A3E1B339BC}"/>
              </a:ext>
            </a:extLst>
          </p:cNvPr>
          <p:cNvSpPr/>
          <p:nvPr/>
        </p:nvSpPr>
        <p:spPr>
          <a:xfrm>
            <a:off x="4401470" y="4368436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0A35386-DF64-E41A-6F51-1D762812ADE0}"/>
              </a:ext>
            </a:extLst>
          </p:cNvPr>
          <p:cNvSpPr/>
          <p:nvPr/>
        </p:nvSpPr>
        <p:spPr>
          <a:xfrm>
            <a:off x="4401470" y="2557728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2EFA09-520C-FD08-475A-9D7E8550CFCD}"/>
              </a:ext>
            </a:extLst>
          </p:cNvPr>
          <p:cNvCxnSpPr>
            <a:cxnSpLocks/>
            <a:stCxn id="8" idx="5"/>
            <a:endCxn id="9" idx="1"/>
          </p:cNvCxnSpPr>
          <p:nvPr/>
        </p:nvCxnSpPr>
        <p:spPr>
          <a:xfrm>
            <a:off x="6122756" y="1711264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AA60E1-76C1-26A4-3DCE-35179688B1C8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7752694" y="2626722"/>
            <a:ext cx="0" cy="174171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48820E-0B2B-9AB6-694B-C21D4F5E557D}"/>
              </a:ext>
            </a:extLst>
          </p:cNvPr>
          <p:cNvCxnSpPr>
            <a:cxnSpLocks/>
            <a:stCxn id="10" idx="3"/>
            <a:endCxn id="11" idx="6"/>
          </p:cNvCxnSpPr>
          <p:nvPr/>
        </p:nvCxnSpPr>
        <p:spPr>
          <a:xfrm flipH="1">
            <a:off x="6133838" y="4427326"/>
            <a:ext cx="1592100" cy="88096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D92F66D-6D16-5A62-1585-930EC473ED59}"/>
              </a:ext>
            </a:extLst>
          </p:cNvPr>
          <p:cNvCxnSpPr>
            <a:cxnSpLocks/>
            <a:stCxn id="11" idx="2"/>
            <a:endCxn id="12" idx="5"/>
          </p:cNvCxnSpPr>
          <p:nvPr/>
        </p:nvCxnSpPr>
        <p:spPr>
          <a:xfrm flipH="1" flipV="1">
            <a:off x="4466063" y="4427326"/>
            <a:ext cx="1592100" cy="88096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A3B6AE5-0EE8-4976-6E2F-C86190455750}"/>
              </a:ext>
            </a:extLst>
          </p:cNvPr>
          <p:cNvCxnSpPr>
            <a:cxnSpLocks/>
            <a:stCxn id="12" idx="0"/>
            <a:endCxn id="13" idx="4"/>
          </p:cNvCxnSpPr>
          <p:nvPr/>
        </p:nvCxnSpPr>
        <p:spPr>
          <a:xfrm flipV="1">
            <a:off x="4439308" y="2626722"/>
            <a:ext cx="0" cy="174171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EC6A45-27D4-FB21-E6F9-A2646F01DF28}"/>
              </a:ext>
            </a:extLst>
          </p:cNvPr>
          <p:cNvCxnSpPr>
            <a:cxnSpLocks/>
            <a:stCxn id="13" idx="7"/>
            <a:endCxn id="8" idx="3"/>
          </p:cNvCxnSpPr>
          <p:nvPr/>
        </p:nvCxnSpPr>
        <p:spPr>
          <a:xfrm flipV="1">
            <a:off x="4466063" y="1711264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397E54A-1766-53DD-69C1-514D31582C04}"/>
              </a:ext>
            </a:extLst>
          </p:cNvPr>
          <p:cNvSpPr/>
          <p:nvPr/>
        </p:nvSpPr>
        <p:spPr>
          <a:xfrm>
            <a:off x="6058163" y="3463082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E7267BD-4DAC-9381-A79C-47BC5328DAB2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>
            <a:off x="6069245" y="1711264"/>
            <a:ext cx="26756" cy="175181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A71207F-DDA6-F6AD-20CE-614FF01A15A7}"/>
              </a:ext>
            </a:extLst>
          </p:cNvPr>
          <p:cNvCxnSpPr>
            <a:cxnSpLocks/>
            <a:stCxn id="13" idx="6"/>
            <a:endCxn id="20" idx="2"/>
          </p:cNvCxnSpPr>
          <p:nvPr/>
        </p:nvCxnSpPr>
        <p:spPr>
          <a:xfrm>
            <a:off x="4477145" y="2592225"/>
            <a:ext cx="1581018" cy="90535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DAD0B4D-8585-4952-C025-155B594FE01C}"/>
              </a:ext>
            </a:extLst>
          </p:cNvPr>
          <p:cNvCxnSpPr>
            <a:cxnSpLocks/>
            <a:stCxn id="12" idx="7"/>
            <a:endCxn id="20" idx="3"/>
          </p:cNvCxnSpPr>
          <p:nvPr/>
        </p:nvCxnSpPr>
        <p:spPr>
          <a:xfrm flipV="1">
            <a:off x="4466063" y="3521972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B28BC7A-A357-C2FD-255D-11EAB3882D60}"/>
              </a:ext>
            </a:extLst>
          </p:cNvPr>
          <p:cNvCxnSpPr>
            <a:cxnSpLocks/>
            <a:stCxn id="11" idx="0"/>
            <a:endCxn id="20" idx="4"/>
          </p:cNvCxnSpPr>
          <p:nvPr/>
        </p:nvCxnSpPr>
        <p:spPr>
          <a:xfrm flipV="1">
            <a:off x="6096001" y="3532076"/>
            <a:ext cx="0" cy="174171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97D3416-9A43-EABB-8D37-24237D3BEFF4}"/>
              </a:ext>
            </a:extLst>
          </p:cNvPr>
          <p:cNvCxnSpPr>
            <a:cxnSpLocks/>
            <a:stCxn id="10" idx="1"/>
            <a:endCxn id="20" idx="5"/>
          </p:cNvCxnSpPr>
          <p:nvPr/>
        </p:nvCxnSpPr>
        <p:spPr>
          <a:xfrm flipH="1" flipV="1">
            <a:off x="6122756" y="3521972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0A81747-FD2A-FD12-B55B-91237048286A}"/>
              </a:ext>
            </a:extLst>
          </p:cNvPr>
          <p:cNvCxnSpPr>
            <a:cxnSpLocks/>
            <a:stCxn id="9" idx="3"/>
            <a:endCxn id="20" idx="6"/>
          </p:cNvCxnSpPr>
          <p:nvPr/>
        </p:nvCxnSpPr>
        <p:spPr>
          <a:xfrm flipH="1">
            <a:off x="6133838" y="2616618"/>
            <a:ext cx="1592100" cy="88096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F3D64E1E-AC21-839C-29A8-14CA4105208A}"/>
              </a:ext>
            </a:extLst>
          </p:cNvPr>
          <p:cNvSpPr/>
          <p:nvPr/>
        </p:nvSpPr>
        <p:spPr>
          <a:xfrm>
            <a:off x="5311666" y="2713245"/>
            <a:ext cx="1568669" cy="1568669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0ACAE4C-C672-1E93-D15E-B7F5AD531502}"/>
              </a:ext>
            </a:extLst>
          </p:cNvPr>
          <p:cNvSpPr/>
          <p:nvPr/>
        </p:nvSpPr>
        <p:spPr>
          <a:xfrm>
            <a:off x="5311666" y="902537"/>
            <a:ext cx="1568669" cy="156866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A2168E6-BF73-A086-569A-7D8A3DA3B869}"/>
              </a:ext>
            </a:extLst>
          </p:cNvPr>
          <p:cNvSpPr/>
          <p:nvPr/>
        </p:nvSpPr>
        <p:spPr>
          <a:xfrm>
            <a:off x="5311666" y="4523953"/>
            <a:ext cx="1568669" cy="156866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D3644C2-C0E2-7DEC-870F-1DF2DA72E735}"/>
              </a:ext>
            </a:extLst>
          </p:cNvPr>
          <p:cNvSpPr/>
          <p:nvPr/>
        </p:nvSpPr>
        <p:spPr>
          <a:xfrm>
            <a:off x="3654973" y="1807891"/>
            <a:ext cx="1568669" cy="156866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4B23BC8-681C-73D0-3330-A37637C84688}"/>
              </a:ext>
            </a:extLst>
          </p:cNvPr>
          <p:cNvSpPr/>
          <p:nvPr/>
        </p:nvSpPr>
        <p:spPr>
          <a:xfrm>
            <a:off x="3654973" y="3618599"/>
            <a:ext cx="1568669" cy="156866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BBD4CB5-5F81-B105-35B8-B97FF42FA926}"/>
              </a:ext>
            </a:extLst>
          </p:cNvPr>
          <p:cNvSpPr/>
          <p:nvPr/>
        </p:nvSpPr>
        <p:spPr>
          <a:xfrm>
            <a:off x="6968359" y="1807891"/>
            <a:ext cx="1568669" cy="156866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549DB52-3A60-B071-F9D3-7725C32B6CCE}"/>
              </a:ext>
            </a:extLst>
          </p:cNvPr>
          <p:cNvSpPr/>
          <p:nvPr/>
        </p:nvSpPr>
        <p:spPr>
          <a:xfrm>
            <a:off x="6968359" y="3618599"/>
            <a:ext cx="1568669" cy="1568669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3703CFA-9128-F3B0-471D-D51FC4FC60AC}"/>
              </a:ext>
            </a:extLst>
          </p:cNvPr>
          <p:cNvSpPr/>
          <p:nvPr/>
        </p:nvSpPr>
        <p:spPr>
          <a:xfrm>
            <a:off x="3959773" y="2089678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22D1460-B1A5-4B02-2F48-EA35B757917B}"/>
              </a:ext>
            </a:extLst>
          </p:cNvPr>
          <p:cNvSpPr/>
          <p:nvPr/>
        </p:nvSpPr>
        <p:spPr>
          <a:xfrm>
            <a:off x="5616466" y="1184324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C8E0FF7-3966-644C-9F29-236619650E17}"/>
              </a:ext>
            </a:extLst>
          </p:cNvPr>
          <p:cNvSpPr/>
          <p:nvPr/>
        </p:nvSpPr>
        <p:spPr>
          <a:xfrm>
            <a:off x="7273159" y="2089678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9884745-ABBC-5197-BA19-68F52FEC8ED4}"/>
              </a:ext>
            </a:extLst>
          </p:cNvPr>
          <p:cNvSpPr/>
          <p:nvPr/>
        </p:nvSpPr>
        <p:spPr>
          <a:xfrm>
            <a:off x="7273159" y="3900386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D78D283-F550-1EFC-5601-D078C2784B68}"/>
              </a:ext>
            </a:extLst>
          </p:cNvPr>
          <p:cNvSpPr/>
          <p:nvPr/>
        </p:nvSpPr>
        <p:spPr>
          <a:xfrm>
            <a:off x="5616466" y="4805740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20805C0-696C-80AB-852A-E06FAB7FFEDA}"/>
              </a:ext>
            </a:extLst>
          </p:cNvPr>
          <p:cNvSpPr/>
          <p:nvPr/>
        </p:nvSpPr>
        <p:spPr>
          <a:xfrm>
            <a:off x="3959773" y="3900386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Graphic 39" descr="Puzzle with solid fill">
            <a:extLst>
              <a:ext uri="{FF2B5EF4-FFF2-40B4-BE49-F238E27FC236}">
                <a16:creationId xmlns:a16="http://schemas.microsoft.com/office/drawing/2014/main" id="{6CF04C48-36FB-6CA8-4F88-8018E5BC1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680" y="1412551"/>
            <a:ext cx="548640" cy="548640"/>
          </a:xfrm>
          <a:prstGeom prst="rect">
            <a:avLst/>
          </a:prstGeom>
        </p:spPr>
      </p:pic>
      <p:pic>
        <p:nvPicPr>
          <p:cNvPr id="41" name="Graphic 40" descr="Test tubes with solid fill">
            <a:extLst>
              <a:ext uri="{FF2B5EF4-FFF2-40B4-BE49-F238E27FC236}">
                <a16:creationId xmlns:a16="http://schemas.microsoft.com/office/drawing/2014/main" id="{8ABF1B30-C431-3566-F2EE-E304252D7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78373" y="2317905"/>
            <a:ext cx="548640" cy="548640"/>
          </a:xfrm>
          <a:prstGeom prst="rect">
            <a:avLst/>
          </a:prstGeom>
        </p:spPr>
      </p:pic>
      <p:pic>
        <p:nvPicPr>
          <p:cNvPr id="42" name="Graphic 41" descr="Mountains with solid fill">
            <a:extLst>
              <a:ext uri="{FF2B5EF4-FFF2-40B4-BE49-F238E27FC236}">
                <a16:creationId xmlns:a16="http://schemas.microsoft.com/office/drawing/2014/main" id="{6BB53331-02BC-3695-1764-9689DCCE5D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78373" y="4128613"/>
            <a:ext cx="548640" cy="548640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6EA87619-5902-FA3A-AF26-781D07E5BC2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1680" y="5033967"/>
            <a:ext cx="548640" cy="548640"/>
          </a:xfrm>
          <a:prstGeom prst="rect">
            <a:avLst/>
          </a:prstGeom>
        </p:spPr>
      </p:pic>
      <p:pic>
        <p:nvPicPr>
          <p:cNvPr id="58" name="Graphic 57" descr="Shield Tick with solid fill">
            <a:extLst>
              <a:ext uri="{FF2B5EF4-FFF2-40B4-BE49-F238E27FC236}">
                <a16:creationId xmlns:a16="http://schemas.microsoft.com/office/drawing/2014/main" id="{E3969F4E-BAA3-096D-0DDC-066235D69AB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64987" y="4128613"/>
            <a:ext cx="548640" cy="548640"/>
          </a:xfrm>
          <a:prstGeom prst="rect">
            <a:avLst/>
          </a:prstGeom>
        </p:spPr>
      </p:pic>
      <p:pic>
        <p:nvPicPr>
          <p:cNvPr id="61" name="Graphic 60" descr="Satellite dish with solid fill">
            <a:extLst>
              <a:ext uri="{FF2B5EF4-FFF2-40B4-BE49-F238E27FC236}">
                <a16:creationId xmlns:a16="http://schemas.microsoft.com/office/drawing/2014/main" id="{DD74A41D-CB36-CD0F-9E43-A91DC3C6F7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64987" y="2317905"/>
            <a:ext cx="548640" cy="548640"/>
          </a:xfrm>
          <a:prstGeom prst="rect">
            <a:avLst/>
          </a:prstGeom>
        </p:spPr>
      </p:pic>
      <p:pic>
        <p:nvPicPr>
          <p:cNvPr id="64" name="Graphic 63" descr="Map compass with solid fill">
            <a:extLst>
              <a:ext uri="{FF2B5EF4-FFF2-40B4-BE49-F238E27FC236}">
                <a16:creationId xmlns:a16="http://schemas.microsoft.com/office/drawing/2014/main" id="{5DA816F1-A7E5-D2DF-2415-33ABAD04468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38800" y="3040379"/>
            <a:ext cx="914400" cy="9144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8490CED2-EE6D-D10E-A643-54CAB6DD7E29}"/>
              </a:ext>
            </a:extLst>
          </p:cNvPr>
          <p:cNvGrpSpPr/>
          <p:nvPr/>
        </p:nvGrpSpPr>
        <p:grpSpPr>
          <a:xfrm>
            <a:off x="8927481" y="2876895"/>
            <a:ext cx="2926080" cy="1290153"/>
            <a:chOff x="8921977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09643E8-685F-BEE3-7DA4-56559FB0FD3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3A2E61B-F780-B751-915F-430F48182BA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FB553B6-84D1-6EFD-3ABA-19842A8E94FF}"/>
              </a:ext>
            </a:extLst>
          </p:cNvPr>
          <p:cNvGrpSpPr/>
          <p:nvPr/>
        </p:nvGrpSpPr>
        <p:grpSpPr>
          <a:xfrm>
            <a:off x="8927481" y="4581989"/>
            <a:ext cx="2926080" cy="1290153"/>
            <a:chOff x="8921977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A88FB3A-3B8D-3C9E-7FE5-65C7BF001EB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9AC555E-0B12-FEB8-E7E9-F0D92F172EE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E65CE0A1-5DD9-EA85-F32A-6858B043B046}"/>
              </a:ext>
            </a:extLst>
          </p:cNvPr>
          <p:cNvGrpSpPr/>
          <p:nvPr/>
        </p:nvGrpSpPr>
        <p:grpSpPr>
          <a:xfrm>
            <a:off x="338440" y="2876895"/>
            <a:ext cx="2926080" cy="1290153"/>
            <a:chOff x="332936" y="2947244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425459F-170C-5BE1-A456-824AE55859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33824A0-8552-B437-DE76-C8EDAFB4AD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860616E-1504-FA9A-FF4B-C99CF1968B29}"/>
              </a:ext>
            </a:extLst>
          </p:cNvPr>
          <p:cNvGrpSpPr/>
          <p:nvPr/>
        </p:nvGrpSpPr>
        <p:grpSpPr>
          <a:xfrm>
            <a:off x="8927481" y="1171801"/>
            <a:ext cx="2926080" cy="1290153"/>
            <a:chOff x="8921977" y="1242150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C440ABB8-3F8F-75E6-3773-55A619F776A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3698DCF-F92A-39AE-8059-4BBBEBE2BA7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F7D9F94-081A-102B-C965-7C7C1D318F6D}"/>
              </a:ext>
            </a:extLst>
          </p:cNvPr>
          <p:cNvGrpSpPr/>
          <p:nvPr/>
        </p:nvGrpSpPr>
        <p:grpSpPr>
          <a:xfrm>
            <a:off x="338440" y="1171801"/>
            <a:ext cx="2926080" cy="1290153"/>
            <a:chOff x="332936" y="2627766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D6445E4-DA6F-CC2C-E12D-E0052C6AC7D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10236A4-E36C-B3CB-CD27-5AFB205D31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9B701DD-087C-7782-B9D0-292D215FF793}"/>
              </a:ext>
            </a:extLst>
          </p:cNvPr>
          <p:cNvGrpSpPr/>
          <p:nvPr/>
        </p:nvGrpSpPr>
        <p:grpSpPr>
          <a:xfrm>
            <a:off x="338440" y="4581989"/>
            <a:ext cx="2926080" cy="1290153"/>
            <a:chOff x="332936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C2A92B-9154-2C47-47F1-F432D36D02B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E6A8B5-A882-25B2-E014-AD80086E0D1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6992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C9A34-108B-D42B-11E7-7E3F2EA66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52460-440A-4773-0EBA-31BE464A0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Hub-and-Spoke Diagram – Slide Template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43BB4FC-DF63-08EF-7EB7-F5815D3E23C1}"/>
              </a:ext>
            </a:extLst>
          </p:cNvPr>
          <p:cNvSpPr/>
          <p:nvPr/>
        </p:nvSpPr>
        <p:spPr>
          <a:xfrm>
            <a:off x="6058163" y="1652374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337BF71-A4FA-4E79-FDB7-1DC9DCBD35EC}"/>
              </a:ext>
            </a:extLst>
          </p:cNvPr>
          <p:cNvSpPr/>
          <p:nvPr/>
        </p:nvSpPr>
        <p:spPr>
          <a:xfrm>
            <a:off x="7714856" y="2557728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32E0E76-BD0D-C0B0-8DC2-413FC44E2DF4}"/>
              </a:ext>
            </a:extLst>
          </p:cNvPr>
          <p:cNvSpPr/>
          <p:nvPr/>
        </p:nvSpPr>
        <p:spPr>
          <a:xfrm>
            <a:off x="7714856" y="4368436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2D6147-C27F-99A5-FAA7-3FBFFA650940}"/>
              </a:ext>
            </a:extLst>
          </p:cNvPr>
          <p:cNvSpPr/>
          <p:nvPr/>
        </p:nvSpPr>
        <p:spPr>
          <a:xfrm>
            <a:off x="6058163" y="5273790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623D083-623A-33B8-04CD-C24997013B6A}"/>
              </a:ext>
            </a:extLst>
          </p:cNvPr>
          <p:cNvSpPr/>
          <p:nvPr/>
        </p:nvSpPr>
        <p:spPr>
          <a:xfrm>
            <a:off x="4401470" y="4368436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B65A6B-1AE4-CAC0-DACB-996972A4F3DF}"/>
              </a:ext>
            </a:extLst>
          </p:cNvPr>
          <p:cNvSpPr/>
          <p:nvPr/>
        </p:nvSpPr>
        <p:spPr>
          <a:xfrm>
            <a:off x="4401470" y="2557728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D8AA715-6959-101E-047A-C35E52F89F80}"/>
              </a:ext>
            </a:extLst>
          </p:cNvPr>
          <p:cNvCxnSpPr>
            <a:cxnSpLocks/>
            <a:stCxn id="8" idx="5"/>
            <a:endCxn id="9" idx="1"/>
          </p:cNvCxnSpPr>
          <p:nvPr/>
        </p:nvCxnSpPr>
        <p:spPr>
          <a:xfrm>
            <a:off x="6122756" y="1711264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3EDB7B3-6099-E58E-31CC-F4489BBF1939}"/>
              </a:ext>
            </a:extLst>
          </p:cNvPr>
          <p:cNvCxnSpPr>
            <a:cxnSpLocks/>
            <a:stCxn id="9" idx="4"/>
            <a:endCxn id="10" idx="0"/>
          </p:cNvCxnSpPr>
          <p:nvPr/>
        </p:nvCxnSpPr>
        <p:spPr>
          <a:xfrm>
            <a:off x="7752694" y="2626722"/>
            <a:ext cx="0" cy="174171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795C082-C1BB-D248-0F0A-2C646AFBB54C}"/>
              </a:ext>
            </a:extLst>
          </p:cNvPr>
          <p:cNvCxnSpPr>
            <a:cxnSpLocks/>
            <a:stCxn id="10" idx="3"/>
            <a:endCxn id="11" idx="6"/>
          </p:cNvCxnSpPr>
          <p:nvPr/>
        </p:nvCxnSpPr>
        <p:spPr>
          <a:xfrm flipH="1">
            <a:off x="6133838" y="4427326"/>
            <a:ext cx="1592100" cy="88096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02285A-35F5-9724-7991-FC1BF4CC9FBD}"/>
              </a:ext>
            </a:extLst>
          </p:cNvPr>
          <p:cNvCxnSpPr>
            <a:cxnSpLocks/>
            <a:stCxn id="11" idx="2"/>
            <a:endCxn id="12" idx="5"/>
          </p:cNvCxnSpPr>
          <p:nvPr/>
        </p:nvCxnSpPr>
        <p:spPr>
          <a:xfrm flipH="1" flipV="1">
            <a:off x="4466063" y="4427326"/>
            <a:ext cx="1592100" cy="88096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7BCBEC0-44BA-E9D8-5902-098855A6AA73}"/>
              </a:ext>
            </a:extLst>
          </p:cNvPr>
          <p:cNvCxnSpPr>
            <a:cxnSpLocks/>
            <a:stCxn id="12" idx="0"/>
            <a:endCxn id="13" idx="4"/>
          </p:cNvCxnSpPr>
          <p:nvPr/>
        </p:nvCxnSpPr>
        <p:spPr>
          <a:xfrm flipV="1">
            <a:off x="4439308" y="2626722"/>
            <a:ext cx="0" cy="174171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658F28E-2006-7467-B3BE-765794D6DDAD}"/>
              </a:ext>
            </a:extLst>
          </p:cNvPr>
          <p:cNvCxnSpPr>
            <a:cxnSpLocks/>
            <a:stCxn id="13" idx="7"/>
            <a:endCxn id="8" idx="3"/>
          </p:cNvCxnSpPr>
          <p:nvPr/>
        </p:nvCxnSpPr>
        <p:spPr>
          <a:xfrm flipV="1">
            <a:off x="4466063" y="1711264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B5C6433D-02F1-C274-C1A7-D0526D5DECB9}"/>
              </a:ext>
            </a:extLst>
          </p:cNvPr>
          <p:cNvSpPr/>
          <p:nvPr/>
        </p:nvSpPr>
        <p:spPr>
          <a:xfrm>
            <a:off x="6058163" y="3463082"/>
            <a:ext cx="75675" cy="689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87B35B8-0C01-AA17-F4B6-5CB4E845B2E7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>
            <a:off x="6069245" y="1711264"/>
            <a:ext cx="26756" cy="175181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E71D1E-825D-DE03-48CE-622CEB4A0DE2}"/>
              </a:ext>
            </a:extLst>
          </p:cNvPr>
          <p:cNvCxnSpPr>
            <a:cxnSpLocks/>
            <a:stCxn id="13" idx="6"/>
            <a:endCxn id="20" idx="2"/>
          </p:cNvCxnSpPr>
          <p:nvPr/>
        </p:nvCxnSpPr>
        <p:spPr>
          <a:xfrm>
            <a:off x="4477145" y="2592225"/>
            <a:ext cx="1581018" cy="90535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6DFD22-DFBF-D0C9-A8D3-D2B677264941}"/>
              </a:ext>
            </a:extLst>
          </p:cNvPr>
          <p:cNvCxnSpPr>
            <a:cxnSpLocks/>
            <a:stCxn id="12" idx="7"/>
            <a:endCxn id="20" idx="3"/>
          </p:cNvCxnSpPr>
          <p:nvPr/>
        </p:nvCxnSpPr>
        <p:spPr>
          <a:xfrm flipV="1">
            <a:off x="4466063" y="3521972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D5C9A10-5287-0F9F-DC72-17225D9DA2D4}"/>
              </a:ext>
            </a:extLst>
          </p:cNvPr>
          <p:cNvCxnSpPr>
            <a:cxnSpLocks/>
            <a:stCxn id="11" idx="0"/>
            <a:endCxn id="20" idx="4"/>
          </p:cNvCxnSpPr>
          <p:nvPr/>
        </p:nvCxnSpPr>
        <p:spPr>
          <a:xfrm flipV="1">
            <a:off x="6096001" y="3532076"/>
            <a:ext cx="0" cy="1741714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1D81BC4-72AB-A724-2250-1A9DA7D7DE96}"/>
              </a:ext>
            </a:extLst>
          </p:cNvPr>
          <p:cNvCxnSpPr>
            <a:cxnSpLocks/>
            <a:stCxn id="10" idx="1"/>
            <a:endCxn id="20" idx="5"/>
          </p:cNvCxnSpPr>
          <p:nvPr/>
        </p:nvCxnSpPr>
        <p:spPr>
          <a:xfrm flipH="1" flipV="1">
            <a:off x="6122756" y="3521972"/>
            <a:ext cx="1603182" cy="856568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D992354-5AB7-97A7-08B7-ADBE6F56C96A}"/>
              </a:ext>
            </a:extLst>
          </p:cNvPr>
          <p:cNvCxnSpPr>
            <a:cxnSpLocks/>
            <a:stCxn id="9" idx="3"/>
            <a:endCxn id="20" idx="6"/>
          </p:cNvCxnSpPr>
          <p:nvPr/>
        </p:nvCxnSpPr>
        <p:spPr>
          <a:xfrm flipH="1">
            <a:off x="6133838" y="2616618"/>
            <a:ext cx="1592100" cy="880961"/>
          </a:xfrm>
          <a:prstGeom prst="straightConnector1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E1B8D04C-4BD1-2B72-FDED-3334FC339567}"/>
              </a:ext>
            </a:extLst>
          </p:cNvPr>
          <p:cNvSpPr/>
          <p:nvPr/>
        </p:nvSpPr>
        <p:spPr>
          <a:xfrm>
            <a:off x="5311666" y="2713245"/>
            <a:ext cx="1568669" cy="1568669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F4CBB51-8676-8BC6-8512-A9828CE4C2D2}"/>
              </a:ext>
            </a:extLst>
          </p:cNvPr>
          <p:cNvSpPr/>
          <p:nvPr/>
        </p:nvSpPr>
        <p:spPr>
          <a:xfrm>
            <a:off x="5311666" y="902537"/>
            <a:ext cx="1568669" cy="156866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8EDBA8D-2CA8-1B6A-CECA-403FEFF0A003}"/>
              </a:ext>
            </a:extLst>
          </p:cNvPr>
          <p:cNvSpPr/>
          <p:nvPr/>
        </p:nvSpPr>
        <p:spPr>
          <a:xfrm>
            <a:off x="5311666" y="4523953"/>
            <a:ext cx="1568669" cy="156866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C26CE4D-5501-2301-3F55-C45895C30DF9}"/>
              </a:ext>
            </a:extLst>
          </p:cNvPr>
          <p:cNvSpPr/>
          <p:nvPr/>
        </p:nvSpPr>
        <p:spPr>
          <a:xfrm>
            <a:off x="3654973" y="1807891"/>
            <a:ext cx="1568669" cy="1568669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83FEBB-560A-6A24-8612-E4524480233F}"/>
              </a:ext>
            </a:extLst>
          </p:cNvPr>
          <p:cNvSpPr/>
          <p:nvPr/>
        </p:nvSpPr>
        <p:spPr>
          <a:xfrm>
            <a:off x="3654973" y="3618599"/>
            <a:ext cx="1568669" cy="156866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D425726-6944-1E0D-13A2-EFDD1DB01CF2}"/>
              </a:ext>
            </a:extLst>
          </p:cNvPr>
          <p:cNvSpPr/>
          <p:nvPr/>
        </p:nvSpPr>
        <p:spPr>
          <a:xfrm>
            <a:off x="6968359" y="1807891"/>
            <a:ext cx="1568669" cy="1568669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259837E-ECED-9ADC-F94E-D65DDD0826CC}"/>
              </a:ext>
            </a:extLst>
          </p:cNvPr>
          <p:cNvSpPr/>
          <p:nvPr/>
        </p:nvSpPr>
        <p:spPr>
          <a:xfrm>
            <a:off x="6968359" y="3618599"/>
            <a:ext cx="1568669" cy="1568669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7C97500-75EF-706A-2FE5-A52B66FC3BA5}"/>
              </a:ext>
            </a:extLst>
          </p:cNvPr>
          <p:cNvSpPr/>
          <p:nvPr/>
        </p:nvSpPr>
        <p:spPr>
          <a:xfrm>
            <a:off x="3959773" y="2089678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3946742-BFBD-7D14-70F0-E498DC6063DB}"/>
              </a:ext>
            </a:extLst>
          </p:cNvPr>
          <p:cNvSpPr/>
          <p:nvPr/>
        </p:nvSpPr>
        <p:spPr>
          <a:xfrm>
            <a:off x="5616466" y="1184324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27BBE14-04F3-9DBF-4398-9D2F65BC7516}"/>
              </a:ext>
            </a:extLst>
          </p:cNvPr>
          <p:cNvSpPr/>
          <p:nvPr/>
        </p:nvSpPr>
        <p:spPr>
          <a:xfrm>
            <a:off x="7273159" y="2089678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186930F-3E25-EA06-D5B4-A7DA6498C958}"/>
              </a:ext>
            </a:extLst>
          </p:cNvPr>
          <p:cNvSpPr/>
          <p:nvPr/>
        </p:nvSpPr>
        <p:spPr>
          <a:xfrm>
            <a:off x="7273159" y="3900386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D874B9C-9A11-3780-17D6-194E7890BD8A}"/>
              </a:ext>
            </a:extLst>
          </p:cNvPr>
          <p:cNvSpPr/>
          <p:nvPr/>
        </p:nvSpPr>
        <p:spPr>
          <a:xfrm>
            <a:off x="5616466" y="4805740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7D94130-6F1F-5CFC-6113-78D7BC312051}"/>
              </a:ext>
            </a:extLst>
          </p:cNvPr>
          <p:cNvSpPr/>
          <p:nvPr/>
        </p:nvSpPr>
        <p:spPr>
          <a:xfrm>
            <a:off x="3959773" y="3900386"/>
            <a:ext cx="959068" cy="1005094"/>
          </a:xfrm>
          <a:prstGeom prst="ellipse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69000">
                <a:schemeClr val="bg2"/>
              </a:gs>
              <a:gs pos="100000">
                <a:schemeClr val="bg1"/>
              </a:gs>
            </a:gsLst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Graphic 39" descr="Puzzle with solid fill">
            <a:extLst>
              <a:ext uri="{FF2B5EF4-FFF2-40B4-BE49-F238E27FC236}">
                <a16:creationId xmlns:a16="http://schemas.microsoft.com/office/drawing/2014/main" id="{29260085-C554-C475-305E-0C6BB6415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680" y="1412551"/>
            <a:ext cx="548640" cy="548640"/>
          </a:xfrm>
          <a:prstGeom prst="rect">
            <a:avLst/>
          </a:prstGeom>
        </p:spPr>
      </p:pic>
      <p:pic>
        <p:nvPicPr>
          <p:cNvPr id="41" name="Graphic 40" descr="Test tubes with solid fill">
            <a:extLst>
              <a:ext uri="{FF2B5EF4-FFF2-40B4-BE49-F238E27FC236}">
                <a16:creationId xmlns:a16="http://schemas.microsoft.com/office/drawing/2014/main" id="{3A36AF94-0DF7-40D4-48E3-27C2DC3B4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78373" y="2317905"/>
            <a:ext cx="548640" cy="548640"/>
          </a:xfrm>
          <a:prstGeom prst="rect">
            <a:avLst/>
          </a:prstGeom>
        </p:spPr>
      </p:pic>
      <p:pic>
        <p:nvPicPr>
          <p:cNvPr id="42" name="Graphic 41" descr="Mountains with solid fill">
            <a:extLst>
              <a:ext uri="{FF2B5EF4-FFF2-40B4-BE49-F238E27FC236}">
                <a16:creationId xmlns:a16="http://schemas.microsoft.com/office/drawing/2014/main" id="{6B7B715D-2763-1979-A205-E5C376C020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478373" y="4128613"/>
            <a:ext cx="548640" cy="548640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AE130BBE-5A20-E4A4-AA0A-742D05179E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21680" y="5033967"/>
            <a:ext cx="548640" cy="548640"/>
          </a:xfrm>
          <a:prstGeom prst="rect">
            <a:avLst/>
          </a:prstGeom>
        </p:spPr>
      </p:pic>
      <p:pic>
        <p:nvPicPr>
          <p:cNvPr id="58" name="Graphic 57" descr="Shield Tick with solid fill">
            <a:extLst>
              <a:ext uri="{FF2B5EF4-FFF2-40B4-BE49-F238E27FC236}">
                <a16:creationId xmlns:a16="http://schemas.microsoft.com/office/drawing/2014/main" id="{B2CD2299-8CD7-E0D5-457D-E5AA02DCCB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164987" y="4128613"/>
            <a:ext cx="548640" cy="548640"/>
          </a:xfrm>
          <a:prstGeom prst="rect">
            <a:avLst/>
          </a:prstGeom>
        </p:spPr>
      </p:pic>
      <p:pic>
        <p:nvPicPr>
          <p:cNvPr id="61" name="Graphic 60" descr="Satellite dish with solid fill">
            <a:extLst>
              <a:ext uri="{FF2B5EF4-FFF2-40B4-BE49-F238E27FC236}">
                <a16:creationId xmlns:a16="http://schemas.microsoft.com/office/drawing/2014/main" id="{1F6DA0FD-4F78-0FC0-B83F-8CA912BA46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164987" y="2317905"/>
            <a:ext cx="548640" cy="548640"/>
          </a:xfrm>
          <a:prstGeom prst="rect">
            <a:avLst/>
          </a:prstGeom>
        </p:spPr>
      </p:pic>
      <p:pic>
        <p:nvPicPr>
          <p:cNvPr id="64" name="Graphic 63" descr="Map compass with solid fill">
            <a:extLst>
              <a:ext uri="{FF2B5EF4-FFF2-40B4-BE49-F238E27FC236}">
                <a16:creationId xmlns:a16="http://schemas.microsoft.com/office/drawing/2014/main" id="{58EE3572-0466-7390-9BF4-3DFCC389F4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38800" y="3040379"/>
            <a:ext cx="914400" cy="91440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067D0566-DE8E-B0F4-835A-766E49602D10}"/>
              </a:ext>
            </a:extLst>
          </p:cNvPr>
          <p:cNvGrpSpPr/>
          <p:nvPr/>
        </p:nvGrpSpPr>
        <p:grpSpPr>
          <a:xfrm>
            <a:off x="8927481" y="2876895"/>
            <a:ext cx="2926080" cy="1290153"/>
            <a:chOff x="8921977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72DCC0B-9AD5-51E0-EE2F-9AAB30C736D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ED7F855-5847-4F1C-A116-D5409CCF581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DF753E3-213D-93C9-CCB7-70AA06020387}"/>
              </a:ext>
            </a:extLst>
          </p:cNvPr>
          <p:cNvGrpSpPr/>
          <p:nvPr/>
        </p:nvGrpSpPr>
        <p:grpSpPr>
          <a:xfrm>
            <a:off x="8927481" y="4581989"/>
            <a:ext cx="2926080" cy="1290153"/>
            <a:chOff x="8921977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3A31D3C-3849-726F-FCEF-913266A1FD6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F4C03B7-40B2-3D3C-D6E2-117008312BB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6DD7C44-2A4A-B942-5026-34EF3DF5D061}"/>
              </a:ext>
            </a:extLst>
          </p:cNvPr>
          <p:cNvGrpSpPr/>
          <p:nvPr/>
        </p:nvGrpSpPr>
        <p:grpSpPr>
          <a:xfrm>
            <a:off x="338440" y="2876895"/>
            <a:ext cx="2926080" cy="1290153"/>
            <a:chOff x="332936" y="2947244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FD687A3-6342-5C9C-CEB5-AA0B4C4EAE5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037F17A-7FF2-C094-F1D0-1F41DFD300F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72893CA-1438-A6C6-3838-C4B2772D9784}"/>
              </a:ext>
            </a:extLst>
          </p:cNvPr>
          <p:cNvGrpSpPr/>
          <p:nvPr/>
        </p:nvGrpSpPr>
        <p:grpSpPr>
          <a:xfrm>
            <a:off x="8927481" y="1171801"/>
            <a:ext cx="2926080" cy="1290153"/>
            <a:chOff x="8921977" y="1242150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290F3DE-2DD8-18D4-4C21-B8529DD8EFF4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C54FE90-3AB8-5F3A-AE36-269EF9C4E90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00956482-5F66-B503-0E40-F54CDEFBE7F0}"/>
              </a:ext>
            </a:extLst>
          </p:cNvPr>
          <p:cNvGrpSpPr/>
          <p:nvPr/>
        </p:nvGrpSpPr>
        <p:grpSpPr>
          <a:xfrm>
            <a:off x="338440" y="1171801"/>
            <a:ext cx="2926080" cy="1290153"/>
            <a:chOff x="332936" y="2627766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8833C5D-008B-6AC3-C1DD-1055665C52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4BF3BB4-F5D5-B0F3-935F-0B57D18379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FA8BDC9-731D-A08A-4E81-256486B0337C}"/>
              </a:ext>
            </a:extLst>
          </p:cNvPr>
          <p:cNvGrpSpPr/>
          <p:nvPr/>
        </p:nvGrpSpPr>
        <p:grpSpPr>
          <a:xfrm>
            <a:off x="338440" y="4581989"/>
            <a:ext cx="2926080" cy="1290153"/>
            <a:chOff x="332936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2974BB-3E7B-4C3B-4EF2-AC47A9B21E8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3F3ECF-8243-9AB6-A873-CE6E393D374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4670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532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6-Part Hub-and-Spoke Diagram – Slide Template</vt:lpstr>
      <vt:lpstr>6-Part Hub-and-Spoke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Hub-and-Spoke Diagram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2025-06-24T21:15:25Z</dcterms:modified>
  <cp:category>Charts &amp; Diagrams</cp:category>
</cp:coreProperties>
</file>