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B4284A-E0F2-42E8-9864-061AD155D35F}" v="3" dt="2025-06-24T00:33:51.3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555" y="2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BBB4284A-E0F2-42E8-9864-061AD155D35F}"/>
    <pc:docChg chg="custSel addSld delSld modSld">
      <pc:chgData name="Christophe Barroche" userId="edb98ab775c6addc" providerId="LiveId" clId="{BBB4284A-E0F2-42E8-9864-061AD155D35F}" dt="2025-06-24T03:12:58.036" v="49" actId="207"/>
      <pc:docMkLst>
        <pc:docMk/>
      </pc:docMkLst>
      <pc:sldChg chg="addSp modSp mod">
        <pc:chgData name="Christophe Barroche" userId="edb98ab775c6addc" providerId="LiveId" clId="{BBB4284A-E0F2-42E8-9864-061AD155D35F}" dt="2025-06-24T00:34:40.192" v="29" actId="122"/>
        <pc:sldMkLst>
          <pc:docMk/>
          <pc:sldMk cId="1839056718" sldId="312"/>
        </pc:sldMkLst>
        <pc:spChg chg="add mod">
          <ac:chgData name="Christophe Barroche" userId="edb98ab775c6addc" providerId="LiveId" clId="{BBB4284A-E0F2-42E8-9864-061AD155D35F}" dt="2025-06-24T00:33:44.181" v="2"/>
          <ac:spMkLst>
            <pc:docMk/>
            <pc:sldMk cId="1839056718" sldId="312"/>
            <ac:spMk id="3" creationId="{D0CCFB48-6EA3-E676-6545-386C121B1B23}"/>
          </ac:spMkLst>
        </pc:spChg>
        <pc:spChg chg="mod">
          <ac:chgData name="Christophe Barroche" userId="edb98ab775c6addc" providerId="LiveId" clId="{BBB4284A-E0F2-42E8-9864-061AD155D35F}" dt="2025-06-24T00:34:37.921" v="28" actId="122"/>
          <ac:spMkLst>
            <pc:docMk/>
            <pc:sldMk cId="1839056718" sldId="312"/>
            <ac:spMk id="24" creationId="{E76A31C9-90EE-F0F4-F4F2-20925B329481}"/>
          </ac:spMkLst>
        </pc:spChg>
        <pc:spChg chg="mod">
          <ac:chgData name="Christophe Barroche" userId="edb98ab775c6addc" providerId="LiveId" clId="{BBB4284A-E0F2-42E8-9864-061AD155D35F}" dt="2025-06-24T00:34:40.192" v="29" actId="122"/>
          <ac:spMkLst>
            <pc:docMk/>
            <pc:sldMk cId="1839056718" sldId="312"/>
            <ac:spMk id="27" creationId="{7ED25EF0-3495-1576-3FD9-E3F256972212}"/>
          </ac:spMkLst>
        </pc:spChg>
        <pc:spChg chg="mod">
          <ac:chgData name="Christophe Barroche" userId="edb98ab775c6addc" providerId="LiveId" clId="{BBB4284A-E0F2-42E8-9864-061AD155D35F}" dt="2025-06-24T00:34:33.568" v="26" actId="122"/>
          <ac:spMkLst>
            <pc:docMk/>
            <pc:sldMk cId="1839056718" sldId="312"/>
            <ac:spMk id="32" creationId="{87FAE844-D208-049A-7833-5C3A538C6DFB}"/>
          </ac:spMkLst>
        </pc:spChg>
        <pc:spChg chg="mod">
          <ac:chgData name="Christophe Barroche" userId="edb98ab775c6addc" providerId="LiveId" clId="{BBB4284A-E0F2-42E8-9864-061AD155D35F}" dt="2025-06-24T00:34:35.786" v="27" actId="122"/>
          <ac:spMkLst>
            <pc:docMk/>
            <pc:sldMk cId="1839056718" sldId="312"/>
            <ac:spMk id="42" creationId="{F36AFD39-517C-5085-5821-C28F7BB12740}"/>
          </ac:spMkLst>
        </pc:spChg>
        <pc:spChg chg="mod">
          <ac:chgData name="Christophe Barroche" userId="edb98ab775c6addc" providerId="LiveId" clId="{BBB4284A-E0F2-42E8-9864-061AD155D35F}" dt="2025-06-24T00:34:31.388" v="25" actId="122"/>
          <ac:spMkLst>
            <pc:docMk/>
            <pc:sldMk cId="1839056718" sldId="312"/>
            <ac:spMk id="45" creationId="{273C7F7E-4FED-CE83-0A46-9F13E31FB10F}"/>
          </ac:spMkLst>
        </pc:spChg>
      </pc:sldChg>
      <pc:sldChg chg="addSp modSp mod">
        <pc:chgData name="Christophe Barroche" userId="edb98ab775c6addc" providerId="LiveId" clId="{BBB4284A-E0F2-42E8-9864-061AD155D35F}" dt="2025-06-24T03:12:58.036" v="49" actId="207"/>
        <pc:sldMkLst>
          <pc:docMk/>
          <pc:sldMk cId="3890930417" sldId="313"/>
        </pc:sldMkLst>
        <pc:spChg chg="add mod">
          <ac:chgData name="Christophe Barroche" userId="edb98ab775c6addc" providerId="LiveId" clId="{BBB4284A-E0F2-42E8-9864-061AD155D35F}" dt="2025-06-24T03:12:58.036" v="49" actId="207"/>
          <ac:spMkLst>
            <pc:docMk/>
            <pc:sldMk cId="3890930417" sldId="313"/>
            <ac:spMk id="3" creationId="{F1956FDC-5940-D675-EF06-C68C5767A6A1}"/>
          </ac:spMkLst>
        </pc:spChg>
        <pc:spChg chg="mod">
          <ac:chgData name="Christophe Barroche" userId="edb98ab775c6addc" providerId="LiveId" clId="{BBB4284A-E0F2-42E8-9864-061AD155D35F}" dt="2025-06-24T00:34:24.821" v="23" actId="122"/>
          <ac:spMkLst>
            <pc:docMk/>
            <pc:sldMk cId="3890930417" sldId="313"/>
            <ac:spMk id="24" creationId="{D1BDE85F-F3E9-DCF0-20FD-6B0FCF79CD97}"/>
          </ac:spMkLst>
        </pc:spChg>
        <pc:spChg chg="mod">
          <ac:chgData name="Christophe Barroche" userId="edb98ab775c6addc" providerId="LiveId" clId="{BBB4284A-E0F2-42E8-9864-061AD155D35F}" dt="2025-06-24T00:34:26.628" v="24" actId="122"/>
          <ac:spMkLst>
            <pc:docMk/>
            <pc:sldMk cId="3890930417" sldId="313"/>
            <ac:spMk id="27" creationId="{BD84B0A3-FBF1-3DDB-7A62-9F7DFBF0A851}"/>
          </ac:spMkLst>
        </pc:spChg>
        <pc:spChg chg="mod">
          <ac:chgData name="Christophe Barroche" userId="edb98ab775c6addc" providerId="LiveId" clId="{BBB4284A-E0F2-42E8-9864-061AD155D35F}" dt="2025-06-24T00:34:17.974" v="21" actId="122"/>
          <ac:spMkLst>
            <pc:docMk/>
            <pc:sldMk cId="3890930417" sldId="313"/>
            <ac:spMk id="32" creationId="{E915FF1A-435F-3355-5B1F-F4EE25F7D058}"/>
          </ac:spMkLst>
        </pc:spChg>
        <pc:spChg chg="mod">
          <ac:chgData name="Christophe Barroche" userId="edb98ab775c6addc" providerId="LiveId" clId="{BBB4284A-E0F2-42E8-9864-061AD155D35F}" dt="2025-06-24T00:34:23.020" v="22" actId="122"/>
          <ac:spMkLst>
            <pc:docMk/>
            <pc:sldMk cId="3890930417" sldId="313"/>
            <ac:spMk id="42" creationId="{7F636198-1DAE-9644-2669-76C49FB99D3E}"/>
          </ac:spMkLst>
        </pc:spChg>
        <pc:spChg chg="mod">
          <ac:chgData name="Christophe Barroche" userId="edb98ab775c6addc" providerId="LiveId" clId="{BBB4284A-E0F2-42E8-9864-061AD155D35F}" dt="2025-06-24T00:34:14.830" v="20" actId="122"/>
          <ac:spMkLst>
            <pc:docMk/>
            <pc:sldMk cId="3890930417" sldId="313"/>
            <ac:spMk id="45" creationId="{6B3861E0-0BA1-5FD7-00C7-A37E520D739D}"/>
          </ac:spMkLst>
        </pc:spChg>
      </pc:sldChg>
      <pc:sldChg chg="modSp add del mod">
        <pc:chgData name="Christophe Barroche" userId="edb98ab775c6addc" providerId="LiveId" clId="{BBB4284A-E0F2-42E8-9864-061AD155D35F}" dt="2025-06-24T00:34:43.908" v="30" actId="47"/>
        <pc:sldMkLst>
          <pc:docMk/>
          <pc:sldMk cId="1931026665" sldId="314"/>
        </pc:sldMkLst>
        <pc:spChg chg="mod">
          <ac:chgData name="Christophe Barroche" userId="edb98ab775c6addc" providerId="LiveId" clId="{BBB4284A-E0F2-42E8-9864-061AD155D35F}" dt="2025-06-24T00:32:19.463" v="1" actId="27636"/>
          <ac:spMkLst>
            <pc:docMk/>
            <pc:sldMk cId="1931026665" sldId="314"/>
            <ac:spMk id="2" creationId="{5ADF169F-8FFA-C831-9ECD-8B47075F05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00D20-1806-2629-0E79-2CFAE093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F724D9-CA9F-C78D-C4B8-35FFCEEC0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71CE0B-F2E6-9FEC-B3D4-6D6CAD168A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85001-FFED-C8A9-EB38-DD9B3FB5E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323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Five-Point Radial Star Diagram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C771523-DB42-B4C0-8993-B4D8AB0D91CF}"/>
              </a:ext>
            </a:extLst>
          </p:cNvPr>
          <p:cNvSpPr>
            <a:spLocks/>
          </p:cNvSpPr>
          <p:nvPr/>
        </p:nvSpPr>
        <p:spPr bwMode="auto">
          <a:xfrm>
            <a:off x="4619336" y="1875026"/>
            <a:ext cx="1525170" cy="1367158"/>
          </a:xfrm>
          <a:custGeom>
            <a:avLst/>
            <a:gdLst>
              <a:gd name="connsiteX0" fmla="*/ 0 w 2327275"/>
              <a:gd name="connsiteY0" fmla="*/ 0 h 2086163"/>
              <a:gd name="connsiteX1" fmla="*/ 2327275 w 2327275"/>
              <a:gd name="connsiteY1" fmla="*/ 1691522 h 2086163"/>
              <a:gd name="connsiteX2" fmla="*/ 1113057 w 2327275"/>
              <a:gd name="connsiteY2" fmla="*/ 2086163 h 2086163"/>
              <a:gd name="connsiteX3" fmla="*/ 416199 w 2327275"/>
              <a:gd name="connsiteY3" fmla="*/ 1837235 h 2086163"/>
              <a:gd name="connsiteX4" fmla="*/ 0 w 2327275"/>
              <a:gd name="connsiteY4" fmla="*/ 1260847 h 208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7275" h="2086163">
                <a:moveTo>
                  <a:pt x="0" y="0"/>
                </a:moveTo>
                <a:cubicBezTo>
                  <a:pt x="1060207" y="0"/>
                  <a:pt x="1999651" y="682858"/>
                  <a:pt x="2327275" y="1691522"/>
                </a:cubicBezTo>
                <a:lnTo>
                  <a:pt x="1113057" y="2086163"/>
                </a:lnTo>
                <a:lnTo>
                  <a:pt x="416199" y="1837235"/>
                </a:lnTo>
                <a:lnTo>
                  <a:pt x="0" y="1260847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BA7C9BE-E298-07EC-D6F4-53EC32505CC7}"/>
              </a:ext>
            </a:extLst>
          </p:cNvPr>
          <p:cNvSpPr>
            <a:spLocks/>
          </p:cNvSpPr>
          <p:nvPr/>
        </p:nvSpPr>
        <p:spPr bwMode="auto">
          <a:xfrm>
            <a:off x="5083866" y="3073522"/>
            <a:ext cx="1168976" cy="1792543"/>
          </a:xfrm>
          <a:custGeom>
            <a:avLst/>
            <a:gdLst>
              <a:gd name="connsiteX0" fmla="*/ 1663763 w 1783755"/>
              <a:gd name="connsiteY0" fmla="*/ 0 h 2735263"/>
              <a:gd name="connsiteX1" fmla="*/ 774275 w 1783755"/>
              <a:gd name="connsiteY1" fmla="*/ 2735263 h 2735263"/>
              <a:gd name="connsiteX2" fmla="*/ 0 w 1783755"/>
              <a:gd name="connsiteY2" fmla="*/ 1670085 h 2735263"/>
              <a:gd name="connsiteX3" fmla="*/ 10820 w 1783755"/>
              <a:gd name="connsiteY3" fmla="*/ 980817 h 2735263"/>
              <a:gd name="connsiteX4" fmla="*/ 394014 w 1783755"/>
              <a:gd name="connsiteY4" fmla="*/ 412366 h 273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3755" h="2735263">
                <a:moveTo>
                  <a:pt x="1663763" y="0"/>
                </a:moveTo>
                <a:cubicBezTo>
                  <a:pt x="1991509" y="1007869"/>
                  <a:pt x="1632513" y="2112487"/>
                  <a:pt x="774275" y="2735263"/>
                </a:cubicBezTo>
                <a:lnTo>
                  <a:pt x="0" y="1670085"/>
                </a:lnTo>
                <a:lnTo>
                  <a:pt x="10820" y="980817"/>
                </a:lnTo>
                <a:lnTo>
                  <a:pt x="394014" y="412366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253D692-CB14-5C77-C2B9-D716998A7EF8}"/>
              </a:ext>
            </a:extLst>
          </p:cNvPr>
          <p:cNvSpPr>
            <a:spLocks/>
          </p:cNvSpPr>
          <p:nvPr/>
        </p:nvSpPr>
        <p:spPr bwMode="auto">
          <a:xfrm>
            <a:off x="3628913" y="4110137"/>
            <a:ext cx="1886176" cy="1117819"/>
          </a:xfrm>
          <a:custGeom>
            <a:avLst/>
            <a:gdLst>
              <a:gd name="connsiteX0" fmla="*/ 1436507 w 2878138"/>
              <a:gd name="connsiteY0" fmla="*/ 0 h 1705693"/>
              <a:gd name="connsiteX1" fmla="*/ 2142170 w 2878138"/>
              <a:gd name="connsiteY1" fmla="*/ 225518 h 1705693"/>
              <a:gd name="connsiteX2" fmla="*/ 2878138 w 2878138"/>
              <a:gd name="connsiteY2" fmla="*/ 1238258 h 1705693"/>
              <a:gd name="connsiteX3" fmla="*/ 0 w 2878138"/>
              <a:gd name="connsiteY3" fmla="*/ 1238258 h 1705693"/>
              <a:gd name="connsiteX4" fmla="*/ 737518 w 2878138"/>
              <a:gd name="connsiteY4" fmla="*/ 223385 h 170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8138" h="1705693">
                <a:moveTo>
                  <a:pt x="1436507" y="0"/>
                </a:moveTo>
                <a:lnTo>
                  <a:pt x="2142170" y="225518"/>
                </a:lnTo>
                <a:lnTo>
                  <a:pt x="2878138" y="1238258"/>
                </a:lnTo>
                <a:cubicBezTo>
                  <a:pt x="2020147" y="1861505"/>
                  <a:pt x="858182" y="1861505"/>
                  <a:pt x="0" y="1238258"/>
                </a:cubicBezTo>
                <a:lnTo>
                  <a:pt x="737518" y="223385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7DE74DD-9F06-E56D-E70D-57673B862ADE}"/>
              </a:ext>
            </a:extLst>
          </p:cNvPr>
          <p:cNvSpPr>
            <a:spLocks/>
          </p:cNvSpPr>
          <p:nvPr/>
        </p:nvSpPr>
        <p:spPr bwMode="auto">
          <a:xfrm>
            <a:off x="2891158" y="3073522"/>
            <a:ext cx="1165691" cy="1792543"/>
          </a:xfrm>
          <a:custGeom>
            <a:avLst/>
            <a:gdLst>
              <a:gd name="connsiteX0" fmla="*/ 119996 w 1778741"/>
              <a:gd name="connsiteY0" fmla="*/ 0 h 2735263"/>
              <a:gd name="connsiteX1" fmla="*/ 1383159 w 1778741"/>
              <a:gd name="connsiteY1" fmla="*/ 410199 h 2735263"/>
              <a:gd name="connsiteX2" fmla="*/ 1767814 w 1778741"/>
              <a:gd name="connsiteY2" fmla="*/ 980817 h 2735263"/>
              <a:gd name="connsiteX3" fmla="*/ 1778741 w 1778741"/>
              <a:gd name="connsiteY3" fmla="*/ 1676839 h 2735263"/>
              <a:gd name="connsiteX4" fmla="*/ 1009294 w 1778741"/>
              <a:gd name="connsiteY4" fmla="*/ 2735263 h 2735263"/>
              <a:gd name="connsiteX5" fmla="*/ 119996 w 1778741"/>
              <a:gd name="connsiteY5" fmla="*/ 0 h 273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8741" h="2735263">
                <a:moveTo>
                  <a:pt x="119996" y="0"/>
                </a:moveTo>
                <a:lnTo>
                  <a:pt x="1383159" y="410199"/>
                </a:lnTo>
                <a:lnTo>
                  <a:pt x="1767814" y="980817"/>
                </a:lnTo>
                <a:lnTo>
                  <a:pt x="1778741" y="1676839"/>
                </a:lnTo>
                <a:lnTo>
                  <a:pt x="1009294" y="2735263"/>
                </a:lnTo>
                <a:cubicBezTo>
                  <a:pt x="151247" y="2112340"/>
                  <a:pt x="-207750" y="1007989"/>
                  <a:pt x="119996" y="0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6EBF4D-55A7-8707-61C1-FA5225022258}"/>
              </a:ext>
            </a:extLst>
          </p:cNvPr>
          <p:cNvSpPr>
            <a:spLocks/>
          </p:cNvSpPr>
          <p:nvPr/>
        </p:nvSpPr>
        <p:spPr bwMode="auto">
          <a:xfrm>
            <a:off x="2998454" y="1875026"/>
            <a:ext cx="1526210" cy="1366662"/>
          </a:xfrm>
          <a:custGeom>
            <a:avLst/>
            <a:gdLst>
              <a:gd name="connsiteX0" fmla="*/ 2328863 w 2328863"/>
              <a:gd name="connsiteY0" fmla="*/ 0 h 2085406"/>
              <a:gd name="connsiteX1" fmla="*/ 2328863 w 2328863"/>
              <a:gd name="connsiteY1" fmla="*/ 1253751 h 2085406"/>
              <a:gd name="connsiteX2" fmla="*/ 1907539 w 2328863"/>
              <a:gd name="connsiteY2" fmla="*/ 1837235 h 2085406"/>
              <a:gd name="connsiteX3" fmla="*/ 1212802 w 2328863"/>
              <a:gd name="connsiteY3" fmla="*/ 2085406 h 2085406"/>
              <a:gd name="connsiteX4" fmla="*/ 0 w 2328863"/>
              <a:gd name="connsiteY4" fmla="*/ 1691464 h 2085406"/>
              <a:gd name="connsiteX5" fmla="*/ 2328863 w 2328863"/>
              <a:gd name="connsiteY5" fmla="*/ 0 h 208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863" h="2085406">
                <a:moveTo>
                  <a:pt x="2328863" y="0"/>
                </a:moveTo>
                <a:lnTo>
                  <a:pt x="2328863" y="1253751"/>
                </a:lnTo>
                <a:lnTo>
                  <a:pt x="1907539" y="1837235"/>
                </a:lnTo>
                <a:lnTo>
                  <a:pt x="1212802" y="2085406"/>
                </a:lnTo>
                <a:lnTo>
                  <a:pt x="0" y="1691464"/>
                </a:lnTo>
                <a:cubicBezTo>
                  <a:pt x="327848" y="682912"/>
                  <a:pt x="1267932" y="0"/>
                  <a:pt x="2328863" y="0"/>
                </a:cubicBez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4CF830-7DF1-D478-9009-BE9DA2034491}"/>
              </a:ext>
            </a:extLst>
          </p:cNvPr>
          <p:cNvGrpSpPr/>
          <p:nvPr/>
        </p:nvGrpSpPr>
        <p:grpSpPr>
          <a:xfrm>
            <a:off x="6609035" y="3013822"/>
            <a:ext cx="2194560" cy="1106115"/>
            <a:chOff x="8921977" y="2875429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6A31C9-90EE-F0F4-F4F2-20925B32948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F398A6-0CE9-76CE-A4ED-352FADB902E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FB48D49-8001-2D58-6C65-4BE4EF9C58BD}"/>
              </a:ext>
            </a:extLst>
          </p:cNvPr>
          <p:cNvGrpSpPr/>
          <p:nvPr/>
        </p:nvGrpSpPr>
        <p:grpSpPr>
          <a:xfrm>
            <a:off x="6609035" y="4292641"/>
            <a:ext cx="2194560" cy="1106115"/>
            <a:chOff x="8921977" y="4580523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D25EF0-3495-1576-3FD9-E3F25697221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B9D0C-96D4-55B3-F3EF-4AA11050E7A1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7BB8D77-9ADA-5CB3-A05F-AF17F02CE939}"/>
              </a:ext>
            </a:extLst>
          </p:cNvPr>
          <p:cNvGrpSpPr/>
          <p:nvPr/>
        </p:nvGrpSpPr>
        <p:grpSpPr>
          <a:xfrm>
            <a:off x="340405" y="3653232"/>
            <a:ext cx="2194560" cy="1106115"/>
            <a:chOff x="332936" y="2875429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7FAE844-D208-049A-7833-5C3A538C6DF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C5C4276-6E8D-A15E-33D3-42A96080C1E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9E6D7E4-263D-558F-872A-DD7F9946491B}"/>
              </a:ext>
            </a:extLst>
          </p:cNvPr>
          <p:cNvGrpSpPr/>
          <p:nvPr/>
        </p:nvGrpSpPr>
        <p:grpSpPr>
          <a:xfrm>
            <a:off x="6609035" y="1735000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36AFD39-517C-5085-5821-C28F7BB1274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24436C-1F93-3AF1-6FC7-596D1FBB312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A521480-E095-4DA9-A1C6-2BAB0949DACE}"/>
              </a:ext>
            </a:extLst>
          </p:cNvPr>
          <p:cNvGrpSpPr/>
          <p:nvPr/>
        </p:nvGrpSpPr>
        <p:grpSpPr>
          <a:xfrm>
            <a:off x="340405" y="2374412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73C7F7E-4FED-CE83-0A46-9F13E31FB10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F86EDE7-F5A0-29A7-A2DC-4A10B46E630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51" name="Graphic 50" descr="Gears outline">
            <a:extLst>
              <a:ext uri="{FF2B5EF4-FFF2-40B4-BE49-F238E27FC236}">
                <a16:creationId xmlns:a16="http://schemas.microsoft.com/office/drawing/2014/main" id="{FF5C8546-5206-EC5F-E214-7C2251CE5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29100" y="4345064"/>
            <a:ext cx="685800" cy="685800"/>
          </a:xfrm>
          <a:prstGeom prst="rect">
            <a:avLst/>
          </a:prstGeom>
        </p:spPr>
      </p:pic>
      <p:pic>
        <p:nvPicPr>
          <p:cNvPr id="50" name="Graphic 49" descr="Clipboard Mixed outline">
            <a:extLst>
              <a:ext uri="{FF2B5EF4-FFF2-40B4-BE49-F238E27FC236}">
                <a16:creationId xmlns:a16="http://schemas.microsoft.com/office/drawing/2014/main" id="{350C153E-6EA6-175B-CEE3-DF4E87ACF5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26275" y="3532341"/>
            <a:ext cx="685800" cy="685800"/>
          </a:xfrm>
          <a:prstGeom prst="rect">
            <a:avLst/>
          </a:prstGeom>
        </p:spPr>
      </p:pic>
      <p:pic>
        <p:nvPicPr>
          <p:cNvPr id="53" name="Graphic 52" descr="Bar chart outline">
            <a:extLst>
              <a:ext uri="{FF2B5EF4-FFF2-40B4-BE49-F238E27FC236}">
                <a16:creationId xmlns:a16="http://schemas.microsoft.com/office/drawing/2014/main" id="{9311C364-7FBE-6D41-C1B6-913BB1748F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31925" y="3532341"/>
            <a:ext cx="685800" cy="685800"/>
          </a:xfrm>
          <a:prstGeom prst="rect">
            <a:avLst/>
          </a:prstGeom>
        </p:spPr>
      </p:pic>
      <p:pic>
        <p:nvPicPr>
          <p:cNvPr id="49" name="Graphic 48" descr="Lights On outline">
            <a:extLst>
              <a:ext uri="{FF2B5EF4-FFF2-40B4-BE49-F238E27FC236}">
                <a16:creationId xmlns:a16="http://schemas.microsoft.com/office/drawing/2014/main" id="{C30CB1B3-EF41-9E60-63DC-9BFA6DA815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23060" y="2277602"/>
            <a:ext cx="685800" cy="685800"/>
          </a:xfrm>
          <a:prstGeom prst="rect">
            <a:avLst/>
          </a:prstGeom>
        </p:spPr>
      </p:pic>
      <p:pic>
        <p:nvPicPr>
          <p:cNvPr id="59" name="Graphic 58" descr="Checkbox Checked outline">
            <a:extLst>
              <a:ext uri="{FF2B5EF4-FFF2-40B4-BE49-F238E27FC236}">
                <a16:creationId xmlns:a16="http://schemas.microsoft.com/office/drawing/2014/main" id="{5C8272FF-649B-57AD-BFBD-0124E381A2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535141" y="2277723"/>
            <a:ext cx="685800" cy="685800"/>
          </a:xfrm>
          <a:prstGeom prst="rect">
            <a:avLst/>
          </a:prstGeom>
        </p:spPr>
      </p:pic>
      <p:sp>
        <p:nvSpPr>
          <p:cNvPr id="3" name="Circle: Hollow 2">
            <a:extLst>
              <a:ext uri="{FF2B5EF4-FFF2-40B4-BE49-F238E27FC236}">
                <a16:creationId xmlns:a16="http://schemas.microsoft.com/office/drawing/2014/main" id="{D0CCFB48-6EA3-E676-6545-386C121B1B23}"/>
              </a:ext>
            </a:extLst>
          </p:cNvPr>
          <p:cNvSpPr/>
          <p:nvPr/>
        </p:nvSpPr>
        <p:spPr>
          <a:xfrm>
            <a:off x="2731968" y="1692309"/>
            <a:ext cx="3680065" cy="3680065"/>
          </a:xfrm>
          <a:prstGeom prst="donut">
            <a:avLst>
              <a:gd name="adj" fmla="val 6704"/>
            </a:avLst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05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D48E-5F78-5C13-BCDD-F7749EFF2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917C1-539B-0666-4C3E-D965EE4F2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Five-Point Radial Star Diagram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7929B4E-42C5-95BD-1FB9-C3C85F17300F}"/>
              </a:ext>
            </a:extLst>
          </p:cNvPr>
          <p:cNvSpPr>
            <a:spLocks/>
          </p:cNvSpPr>
          <p:nvPr/>
        </p:nvSpPr>
        <p:spPr bwMode="auto">
          <a:xfrm>
            <a:off x="4619336" y="1875026"/>
            <a:ext cx="1525170" cy="1367158"/>
          </a:xfrm>
          <a:custGeom>
            <a:avLst/>
            <a:gdLst>
              <a:gd name="connsiteX0" fmla="*/ 0 w 2327275"/>
              <a:gd name="connsiteY0" fmla="*/ 0 h 2086163"/>
              <a:gd name="connsiteX1" fmla="*/ 2327275 w 2327275"/>
              <a:gd name="connsiteY1" fmla="*/ 1691522 h 2086163"/>
              <a:gd name="connsiteX2" fmla="*/ 1113057 w 2327275"/>
              <a:gd name="connsiteY2" fmla="*/ 2086163 h 2086163"/>
              <a:gd name="connsiteX3" fmla="*/ 416199 w 2327275"/>
              <a:gd name="connsiteY3" fmla="*/ 1837235 h 2086163"/>
              <a:gd name="connsiteX4" fmla="*/ 0 w 2327275"/>
              <a:gd name="connsiteY4" fmla="*/ 1260847 h 208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7275" h="2086163">
                <a:moveTo>
                  <a:pt x="0" y="0"/>
                </a:moveTo>
                <a:cubicBezTo>
                  <a:pt x="1060207" y="0"/>
                  <a:pt x="1999651" y="682858"/>
                  <a:pt x="2327275" y="1691522"/>
                </a:cubicBezTo>
                <a:lnTo>
                  <a:pt x="1113057" y="2086163"/>
                </a:lnTo>
                <a:lnTo>
                  <a:pt x="416199" y="1837235"/>
                </a:lnTo>
                <a:lnTo>
                  <a:pt x="0" y="1260847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47F50AC-3DA7-34AF-032F-4A6FBDE0055D}"/>
              </a:ext>
            </a:extLst>
          </p:cNvPr>
          <p:cNvSpPr>
            <a:spLocks/>
          </p:cNvSpPr>
          <p:nvPr/>
        </p:nvSpPr>
        <p:spPr bwMode="auto">
          <a:xfrm>
            <a:off x="5083866" y="3073522"/>
            <a:ext cx="1168976" cy="1792543"/>
          </a:xfrm>
          <a:custGeom>
            <a:avLst/>
            <a:gdLst>
              <a:gd name="connsiteX0" fmla="*/ 1663763 w 1783755"/>
              <a:gd name="connsiteY0" fmla="*/ 0 h 2735263"/>
              <a:gd name="connsiteX1" fmla="*/ 774275 w 1783755"/>
              <a:gd name="connsiteY1" fmla="*/ 2735263 h 2735263"/>
              <a:gd name="connsiteX2" fmla="*/ 0 w 1783755"/>
              <a:gd name="connsiteY2" fmla="*/ 1670085 h 2735263"/>
              <a:gd name="connsiteX3" fmla="*/ 10820 w 1783755"/>
              <a:gd name="connsiteY3" fmla="*/ 980817 h 2735263"/>
              <a:gd name="connsiteX4" fmla="*/ 394014 w 1783755"/>
              <a:gd name="connsiteY4" fmla="*/ 412366 h 273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3755" h="2735263">
                <a:moveTo>
                  <a:pt x="1663763" y="0"/>
                </a:moveTo>
                <a:cubicBezTo>
                  <a:pt x="1991509" y="1007869"/>
                  <a:pt x="1632513" y="2112487"/>
                  <a:pt x="774275" y="2735263"/>
                </a:cubicBezTo>
                <a:lnTo>
                  <a:pt x="0" y="1670085"/>
                </a:lnTo>
                <a:lnTo>
                  <a:pt x="10820" y="980817"/>
                </a:lnTo>
                <a:lnTo>
                  <a:pt x="394014" y="412366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403ABF1-DF12-753A-34CA-47F62CD9F10F}"/>
              </a:ext>
            </a:extLst>
          </p:cNvPr>
          <p:cNvSpPr>
            <a:spLocks/>
          </p:cNvSpPr>
          <p:nvPr/>
        </p:nvSpPr>
        <p:spPr bwMode="auto">
          <a:xfrm>
            <a:off x="3628913" y="4110137"/>
            <a:ext cx="1886176" cy="1117819"/>
          </a:xfrm>
          <a:custGeom>
            <a:avLst/>
            <a:gdLst>
              <a:gd name="connsiteX0" fmla="*/ 1436507 w 2878138"/>
              <a:gd name="connsiteY0" fmla="*/ 0 h 1705693"/>
              <a:gd name="connsiteX1" fmla="*/ 2142170 w 2878138"/>
              <a:gd name="connsiteY1" fmla="*/ 225518 h 1705693"/>
              <a:gd name="connsiteX2" fmla="*/ 2878138 w 2878138"/>
              <a:gd name="connsiteY2" fmla="*/ 1238258 h 1705693"/>
              <a:gd name="connsiteX3" fmla="*/ 0 w 2878138"/>
              <a:gd name="connsiteY3" fmla="*/ 1238258 h 1705693"/>
              <a:gd name="connsiteX4" fmla="*/ 737518 w 2878138"/>
              <a:gd name="connsiteY4" fmla="*/ 223385 h 170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8138" h="1705693">
                <a:moveTo>
                  <a:pt x="1436507" y="0"/>
                </a:moveTo>
                <a:lnTo>
                  <a:pt x="2142170" y="225518"/>
                </a:lnTo>
                <a:lnTo>
                  <a:pt x="2878138" y="1238258"/>
                </a:lnTo>
                <a:cubicBezTo>
                  <a:pt x="2020147" y="1861505"/>
                  <a:pt x="858182" y="1861505"/>
                  <a:pt x="0" y="1238258"/>
                </a:cubicBezTo>
                <a:lnTo>
                  <a:pt x="737518" y="223385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AB1D8A8-B6DC-1AF2-29AC-F1E9B487A3DA}"/>
              </a:ext>
            </a:extLst>
          </p:cNvPr>
          <p:cNvSpPr>
            <a:spLocks/>
          </p:cNvSpPr>
          <p:nvPr/>
        </p:nvSpPr>
        <p:spPr bwMode="auto">
          <a:xfrm>
            <a:off x="2891158" y="3073522"/>
            <a:ext cx="1165691" cy="1792543"/>
          </a:xfrm>
          <a:custGeom>
            <a:avLst/>
            <a:gdLst>
              <a:gd name="connsiteX0" fmla="*/ 119996 w 1778741"/>
              <a:gd name="connsiteY0" fmla="*/ 0 h 2735263"/>
              <a:gd name="connsiteX1" fmla="*/ 1383159 w 1778741"/>
              <a:gd name="connsiteY1" fmla="*/ 410199 h 2735263"/>
              <a:gd name="connsiteX2" fmla="*/ 1767814 w 1778741"/>
              <a:gd name="connsiteY2" fmla="*/ 980817 h 2735263"/>
              <a:gd name="connsiteX3" fmla="*/ 1778741 w 1778741"/>
              <a:gd name="connsiteY3" fmla="*/ 1676839 h 2735263"/>
              <a:gd name="connsiteX4" fmla="*/ 1009294 w 1778741"/>
              <a:gd name="connsiteY4" fmla="*/ 2735263 h 2735263"/>
              <a:gd name="connsiteX5" fmla="*/ 119996 w 1778741"/>
              <a:gd name="connsiteY5" fmla="*/ 0 h 273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78741" h="2735263">
                <a:moveTo>
                  <a:pt x="119996" y="0"/>
                </a:moveTo>
                <a:lnTo>
                  <a:pt x="1383159" y="410199"/>
                </a:lnTo>
                <a:lnTo>
                  <a:pt x="1767814" y="980817"/>
                </a:lnTo>
                <a:lnTo>
                  <a:pt x="1778741" y="1676839"/>
                </a:lnTo>
                <a:lnTo>
                  <a:pt x="1009294" y="2735263"/>
                </a:lnTo>
                <a:cubicBezTo>
                  <a:pt x="151247" y="2112340"/>
                  <a:pt x="-207750" y="1007989"/>
                  <a:pt x="119996" y="0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11F1370-4C2E-CB03-0131-DD7AF6F566D7}"/>
              </a:ext>
            </a:extLst>
          </p:cNvPr>
          <p:cNvSpPr>
            <a:spLocks/>
          </p:cNvSpPr>
          <p:nvPr/>
        </p:nvSpPr>
        <p:spPr bwMode="auto">
          <a:xfrm>
            <a:off x="2998454" y="1875026"/>
            <a:ext cx="1526210" cy="1366662"/>
          </a:xfrm>
          <a:custGeom>
            <a:avLst/>
            <a:gdLst>
              <a:gd name="connsiteX0" fmla="*/ 2328863 w 2328863"/>
              <a:gd name="connsiteY0" fmla="*/ 0 h 2085406"/>
              <a:gd name="connsiteX1" fmla="*/ 2328863 w 2328863"/>
              <a:gd name="connsiteY1" fmla="*/ 1253751 h 2085406"/>
              <a:gd name="connsiteX2" fmla="*/ 1907539 w 2328863"/>
              <a:gd name="connsiteY2" fmla="*/ 1837235 h 2085406"/>
              <a:gd name="connsiteX3" fmla="*/ 1212802 w 2328863"/>
              <a:gd name="connsiteY3" fmla="*/ 2085406 h 2085406"/>
              <a:gd name="connsiteX4" fmla="*/ 0 w 2328863"/>
              <a:gd name="connsiteY4" fmla="*/ 1691464 h 2085406"/>
              <a:gd name="connsiteX5" fmla="*/ 2328863 w 2328863"/>
              <a:gd name="connsiteY5" fmla="*/ 0 h 208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28863" h="2085406">
                <a:moveTo>
                  <a:pt x="2328863" y="0"/>
                </a:moveTo>
                <a:lnTo>
                  <a:pt x="2328863" y="1253751"/>
                </a:lnTo>
                <a:lnTo>
                  <a:pt x="1907539" y="1837235"/>
                </a:lnTo>
                <a:lnTo>
                  <a:pt x="1212802" y="2085406"/>
                </a:lnTo>
                <a:lnTo>
                  <a:pt x="0" y="1691464"/>
                </a:lnTo>
                <a:cubicBezTo>
                  <a:pt x="327848" y="682912"/>
                  <a:pt x="1267932" y="0"/>
                  <a:pt x="2328863" y="0"/>
                </a:cubicBez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E043EF-DBF5-9D2B-B36A-9A6FDBD4D8CB}"/>
              </a:ext>
            </a:extLst>
          </p:cNvPr>
          <p:cNvGrpSpPr/>
          <p:nvPr/>
        </p:nvGrpSpPr>
        <p:grpSpPr>
          <a:xfrm>
            <a:off x="6609035" y="3013822"/>
            <a:ext cx="2194560" cy="1106115"/>
            <a:chOff x="8921977" y="2875429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BDE85F-F3E9-DCF0-20FD-6B0FCF79CD9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990707-FC4D-ACC3-FB24-8DFF0D4D8286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04C0A8-B6C1-48B7-B79E-7E74A87639ED}"/>
              </a:ext>
            </a:extLst>
          </p:cNvPr>
          <p:cNvGrpSpPr/>
          <p:nvPr/>
        </p:nvGrpSpPr>
        <p:grpSpPr>
          <a:xfrm>
            <a:off x="6609035" y="4292641"/>
            <a:ext cx="2194560" cy="1106115"/>
            <a:chOff x="8921977" y="4580523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84B0A3-FBF1-3DDB-7A62-9F7DFBF0A851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11965B9-B72E-1FB1-ACA3-63840EFE960A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83E91C-C9DC-C604-044E-D58B6B82FA14}"/>
              </a:ext>
            </a:extLst>
          </p:cNvPr>
          <p:cNvGrpSpPr/>
          <p:nvPr/>
        </p:nvGrpSpPr>
        <p:grpSpPr>
          <a:xfrm>
            <a:off x="340405" y="3653232"/>
            <a:ext cx="2194560" cy="1106115"/>
            <a:chOff x="332936" y="2875429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915FF1A-435F-3355-5B1F-F4EE25F7D058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7F7F5A9-B343-290A-B8F1-080902A8017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143B3B8-D817-E6E1-D278-A9EB7D8B900D}"/>
              </a:ext>
            </a:extLst>
          </p:cNvPr>
          <p:cNvGrpSpPr/>
          <p:nvPr/>
        </p:nvGrpSpPr>
        <p:grpSpPr>
          <a:xfrm>
            <a:off x="6609035" y="1735000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636198-1DAE-9644-2669-76C49FB99D3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DAE3053-DDE4-3809-28AA-6BB7FFF1F13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8BC5BB-1F85-3466-D111-1D4FF6D3DD2C}"/>
              </a:ext>
            </a:extLst>
          </p:cNvPr>
          <p:cNvGrpSpPr/>
          <p:nvPr/>
        </p:nvGrpSpPr>
        <p:grpSpPr>
          <a:xfrm>
            <a:off x="340405" y="2374412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B3861E0-0BA1-5FD7-00C7-A37E520D739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23F9FD1-3975-ED94-1A40-18482A7A0FC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51" name="Graphic 50" descr="Gears outline">
            <a:extLst>
              <a:ext uri="{FF2B5EF4-FFF2-40B4-BE49-F238E27FC236}">
                <a16:creationId xmlns:a16="http://schemas.microsoft.com/office/drawing/2014/main" id="{083015E3-725B-15D2-95FE-4A8FE3685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29100" y="4345064"/>
            <a:ext cx="685800" cy="685800"/>
          </a:xfrm>
          <a:prstGeom prst="rect">
            <a:avLst/>
          </a:prstGeom>
        </p:spPr>
      </p:pic>
      <p:pic>
        <p:nvPicPr>
          <p:cNvPr id="50" name="Graphic 49" descr="Clipboard Mixed outline">
            <a:extLst>
              <a:ext uri="{FF2B5EF4-FFF2-40B4-BE49-F238E27FC236}">
                <a16:creationId xmlns:a16="http://schemas.microsoft.com/office/drawing/2014/main" id="{B33E48FC-6C6C-30C6-CEE0-9E2875687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26275" y="3532341"/>
            <a:ext cx="685800" cy="685800"/>
          </a:xfrm>
          <a:prstGeom prst="rect">
            <a:avLst/>
          </a:prstGeom>
        </p:spPr>
      </p:pic>
      <p:pic>
        <p:nvPicPr>
          <p:cNvPr id="53" name="Graphic 52" descr="Bar chart outline">
            <a:extLst>
              <a:ext uri="{FF2B5EF4-FFF2-40B4-BE49-F238E27FC236}">
                <a16:creationId xmlns:a16="http://schemas.microsoft.com/office/drawing/2014/main" id="{5E664FC0-AE01-0621-E0A6-F4FE6C1D1C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31925" y="3532341"/>
            <a:ext cx="685800" cy="685800"/>
          </a:xfrm>
          <a:prstGeom prst="rect">
            <a:avLst/>
          </a:prstGeom>
        </p:spPr>
      </p:pic>
      <p:pic>
        <p:nvPicPr>
          <p:cNvPr id="49" name="Graphic 48" descr="Lights On outline">
            <a:extLst>
              <a:ext uri="{FF2B5EF4-FFF2-40B4-BE49-F238E27FC236}">
                <a16:creationId xmlns:a16="http://schemas.microsoft.com/office/drawing/2014/main" id="{47D035D4-B483-C9C6-EA30-EE21D6B125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23060" y="2277602"/>
            <a:ext cx="685800" cy="685800"/>
          </a:xfrm>
          <a:prstGeom prst="rect">
            <a:avLst/>
          </a:prstGeom>
        </p:spPr>
      </p:pic>
      <p:pic>
        <p:nvPicPr>
          <p:cNvPr id="59" name="Graphic 58" descr="Checkbox Checked outline">
            <a:extLst>
              <a:ext uri="{FF2B5EF4-FFF2-40B4-BE49-F238E27FC236}">
                <a16:creationId xmlns:a16="http://schemas.microsoft.com/office/drawing/2014/main" id="{A595FE2E-6BC9-9CAF-A862-F64F08ACC2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535141" y="2277723"/>
            <a:ext cx="685800" cy="685800"/>
          </a:xfrm>
          <a:prstGeom prst="rect">
            <a:avLst/>
          </a:prstGeom>
        </p:spPr>
      </p:pic>
      <p:sp>
        <p:nvSpPr>
          <p:cNvPr id="3" name="Circle: Hollow 2">
            <a:extLst>
              <a:ext uri="{FF2B5EF4-FFF2-40B4-BE49-F238E27FC236}">
                <a16:creationId xmlns:a16="http://schemas.microsoft.com/office/drawing/2014/main" id="{F1956FDC-5940-D675-EF06-C68C5767A6A1}"/>
              </a:ext>
            </a:extLst>
          </p:cNvPr>
          <p:cNvSpPr/>
          <p:nvPr/>
        </p:nvSpPr>
        <p:spPr>
          <a:xfrm>
            <a:off x="2731968" y="1692309"/>
            <a:ext cx="3680065" cy="3680065"/>
          </a:xfrm>
          <a:prstGeom prst="donut">
            <a:avLst>
              <a:gd name="adj" fmla="val 6704"/>
            </a:avLst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93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10493</TotalTime>
  <Words>414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Five-Point Radial Star Diagram – Slide Template</vt:lpstr>
      <vt:lpstr>Five-Point Radial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2025-06-24T03:13:01Z</dcterms:modified>
  <cp:category>Charts &amp; Diagrams</cp:category>
</cp:coreProperties>
</file>