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703162-1C24-48C3-A8C0-1D542C7E6630}" v="2" dt="2025-06-24T00:31:22.934"/>
    <p1510:client id="{D0427466-37DD-49C3-BA95-BC30D8EF4466}" v="21" dt="2025-06-23T17:21:01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33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A3703162-1C24-48C3-A8C0-1D542C7E6630}"/>
    <pc:docChg chg="addSld delSld modSld">
      <pc:chgData name="Christophe Barroche" userId="edb98ab775c6addc" providerId="LiveId" clId="{A3703162-1C24-48C3-A8C0-1D542C7E6630}" dt="2025-06-24T03:12:32.800" v="106" actId="122"/>
      <pc:docMkLst>
        <pc:docMk/>
      </pc:docMkLst>
      <pc:sldChg chg="del">
        <pc:chgData name="Christophe Barroche" userId="edb98ab775c6addc" providerId="LiveId" clId="{A3703162-1C24-48C3-A8C0-1D542C7E6630}" dt="2025-06-24T00:31:32.840" v="96" actId="47"/>
        <pc:sldMkLst>
          <pc:docMk/>
          <pc:sldMk cId="1818489678" sldId="308"/>
        </pc:sldMkLst>
      </pc:sldChg>
      <pc:sldChg chg="addSp modSp mod">
        <pc:chgData name="Christophe Barroche" userId="edb98ab775c6addc" providerId="LiveId" clId="{A3703162-1C24-48C3-A8C0-1D542C7E6630}" dt="2025-06-24T03:12:32.800" v="106" actId="122"/>
        <pc:sldMkLst>
          <pc:docMk/>
          <pc:sldMk cId="3890930417" sldId="312"/>
        </pc:sldMkLst>
        <pc:spChg chg="add mod">
          <ac:chgData name="Christophe Barroche" userId="edb98ab775c6addc" providerId="LiveId" clId="{A3703162-1C24-48C3-A8C0-1D542C7E6630}" dt="2025-06-24T00:31:27.683" v="95" actId="207"/>
          <ac:spMkLst>
            <pc:docMk/>
            <pc:sldMk cId="3890930417" sldId="312"/>
            <ac:spMk id="3" creationId="{EBC4C52F-144F-C931-41CE-797BCAA8A891}"/>
          </ac:spMkLst>
        </pc:spChg>
        <pc:spChg chg="mod">
          <ac:chgData name="Christophe Barroche" userId="edb98ab775c6addc" providerId="LiveId" clId="{A3703162-1C24-48C3-A8C0-1D542C7E6630}" dt="2025-06-24T03:12:22.891" v="103" actId="122"/>
          <ac:spMkLst>
            <pc:docMk/>
            <pc:sldMk cId="3890930417" sldId="312"/>
            <ac:spMk id="24" creationId="{D1BDE85F-F3E9-DCF0-20FD-6B0FCF79CD97}"/>
          </ac:spMkLst>
        </pc:spChg>
        <pc:spChg chg="mod">
          <ac:chgData name="Christophe Barroche" userId="edb98ab775c6addc" providerId="LiveId" clId="{A3703162-1C24-48C3-A8C0-1D542C7E6630}" dt="2025-06-24T03:12:25.573" v="104" actId="122"/>
          <ac:spMkLst>
            <pc:docMk/>
            <pc:sldMk cId="3890930417" sldId="312"/>
            <ac:spMk id="27" creationId="{BD84B0A3-FBF1-3DDB-7A62-9F7DFBF0A851}"/>
          </ac:spMkLst>
        </pc:spChg>
        <pc:spChg chg="mod">
          <ac:chgData name="Christophe Barroche" userId="edb98ab775c6addc" providerId="LiveId" clId="{A3703162-1C24-48C3-A8C0-1D542C7E6630}" dt="2025-06-24T03:12:32.800" v="106" actId="122"/>
          <ac:spMkLst>
            <pc:docMk/>
            <pc:sldMk cId="3890930417" sldId="312"/>
            <ac:spMk id="32" creationId="{E915FF1A-435F-3355-5B1F-F4EE25F7D058}"/>
          </ac:spMkLst>
        </pc:spChg>
        <pc:spChg chg="mod">
          <ac:chgData name="Christophe Barroche" userId="edb98ab775c6addc" providerId="LiveId" clId="{A3703162-1C24-48C3-A8C0-1D542C7E6630}" dt="2025-06-24T03:12:20.837" v="102" actId="122"/>
          <ac:spMkLst>
            <pc:docMk/>
            <pc:sldMk cId="3890930417" sldId="312"/>
            <ac:spMk id="42" creationId="{7F636198-1DAE-9644-2669-76C49FB99D3E}"/>
          </ac:spMkLst>
        </pc:spChg>
        <pc:spChg chg="mod">
          <ac:chgData name="Christophe Barroche" userId="edb98ab775c6addc" providerId="LiveId" clId="{A3703162-1C24-48C3-A8C0-1D542C7E6630}" dt="2025-06-24T03:12:30.022" v="105" actId="122"/>
          <ac:spMkLst>
            <pc:docMk/>
            <pc:sldMk cId="3890930417" sldId="312"/>
            <ac:spMk id="45" creationId="{6B3861E0-0BA1-5FD7-00C7-A37E520D739D}"/>
          </ac:spMkLst>
        </pc:spChg>
      </pc:sldChg>
      <pc:sldChg chg="addSp modSp add mod">
        <pc:chgData name="Christophe Barroche" userId="edb98ab775c6addc" providerId="LiveId" clId="{A3703162-1C24-48C3-A8C0-1D542C7E6630}" dt="2025-06-24T03:12:16.574" v="101" actId="122"/>
        <pc:sldMkLst>
          <pc:docMk/>
          <pc:sldMk cId="1931026665" sldId="313"/>
        </pc:sldMkLst>
        <pc:spChg chg="add mod">
          <ac:chgData name="Christophe Barroche" userId="edb98ab775c6addc" providerId="LiveId" clId="{A3703162-1C24-48C3-A8C0-1D542C7E6630}" dt="2025-06-24T00:31:17.774" v="69" actId="207"/>
          <ac:spMkLst>
            <pc:docMk/>
            <pc:sldMk cId="1931026665" sldId="313"/>
            <ac:spMk id="3" creationId="{BF9A4172-ABD4-92CC-8186-D8F9BD6602FB}"/>
          </ac:spMkLst>
        </pc:spChg>
        <pc:spChg chg="mod">
          <ac:chgData name="Christophe Barroche" userId="edb98ab775c6addc" providerId="LiveId" clId="{A3703162-1C24-48C3-A8C0-1D542C7E6630}" dt="2025-06-24T00:30:03.540" v="3" actId="164"/>
          <ac:spMkLst>
            <pc:docMk/>
            <pc:sldMk cId="1931026665" sldId="313"/>
            <ac:spMk id="4" creationId="{593DFB58-5A1B-00B6-3EAA-5BBEB7EE14F7}"/>
          </ac:spMkLst>
        </pc:spChg>
        <pc:spChg chg="mod">
          <ac:chgData name="Christophe Barroche" userId="edb98ab775c6addc" providerId="LiveId" clId="{A3703162-1C24-48C3-A8C0-1D542C7E6630}" dt="2025-06-24T00:30:03.540" v="3" actId="164"/>
          <ac:spMkLst>
            <pc:docMk/>
            <pc:sldMk cId="1931026665" sldId="313"/>
            <ac:spMk id="5" creationId="{839AFB64-60CA-625A-AED0-8DD484D4B419}"/>
          </ac:spMkLst>
        </pc:spChg>
        <pc:spChg chg="mod">
          <ac:chgData name="Christophe Barroche" userId="edb98ab775c6addc" providerId="LiveId" clId="{A3703162-1C24-48C3-A8C0-1D542C7E6630}" dt="2025-06-24T00:30:03.540" v="3" actId="164"/>
          <ac:spMkLst>
            <pc:docMk/>
            <pc:sldMk cId="1931026665" sldId="313"/>
            <ac:spMk id="6" creationId="{E79DBC5A-5636-FC08-67B9-42B3DA50A515}"/>
          </ac:spMkLst>
        </pc:spChg>
        <pc:spChg chg="mod">
          <ac:chgData name="Christophe Barroche" userId="edb98ab775c6addc" providerId="LiveId" clId="{A3703162-1C24-48C3-A8C0-1D542C7E6630}" dt="2025-06-24T00:30:03.540" v="3" actId="164"/>
          <ac:spMkLst>
            <pc:docMk/>
            <pc:sldMk cId="1931026665" sldId="313"/>
            <ac:spMk id="8" creationId="{699925B6-8D49-87D2-416E-8F4D4F8E070B}"/>
          </ac:spMkLst>
        </pc:spChg>
        <pc:spChg chg="mod">
          <ac:chgData name="Christophe Barroche" userId="edb98ab775c6addc" providerId="LiveId" clId="{A3703162-1C24-48C3-A8C0-1D542C7E6630}" dt="2025-06-24T00:30:03.540" v="3" actId="164"/>
          <ac:spMkLst>
            <pc:docMk/>
            <pc:sldMk cId="1931026665" sldId="313"/>
            <ac:spMk id="9" creationId="{09C028DE-1445-62FD-555B-7930B92CA2F6}"/>
          </ac:spMkLst>
        </pc:spChg>
        <pc:spChg chg="mod">
          <ac:chgData name="Christophe Barroche" userId="edb98ab775c6addc" providerId="LiveId" clId="{A3703162-1C24-48C3-A8C0-1D542C7E6630}" dt="2025-06-24T03:12:09.443" v="98" actId="122"/>
          <ac:spMkLst>
            <pc:docMk/>
            <pc:sldMk cId="1931026665" sldId="313"/>
            <ac:spMk id="24" creationId="{BCB9CD4D-635F-307D-4C11-BD9EDA569C9C}"/>
          </ac:spMkLst>
        </pc:spChg>
        <pc:spChg chg="mod">
          <ac:chgData name="Christophe Barroche" userId="edb98ab775c6addc" providerId="LiveId" clId="{A3703162-1C24-48C3-A8C0-1D542C7E6630}" dt="2025-06-24T03:12:11.456" v="99" actId="122"/>
          <ac:spMkLst>
            <pc:docMk/>
            <pc:sldMk cId="1931026665" sldId="313"/>
            <ac:spMk id="27" creationId="{41F79FBD-8086-F785-9699-C11166A664B6}"/>
          </ac:spMkLst>
        </pc:spChg>
        <pc:spChg chg="mod">
          <ac:chgData name="Christophe Barroche" userId="edb98ab775c6addc" providerId="LiveId" clId="{A3703162-1C24-48C3-A8C0-1D542C7E6630}" dt="2025-06-24T03:12:14.111" v="100" actId="122"/>
          <ac:spMkLst>
            <pc:docMk/>
            <pc:sldMk cId="1931026665" sldId="313"/>
            <ac:spMk id="32" creationId="{EB46B494-9FD0-D78E-6B2F-D8DAF2C95C5C}"/>
          </ac:spMkLst>
        </pc:spChg>
        <pc:spChg chg="mod">
          <ac:chgData name="Christophe Barroche" userId="edb98ab775c6addc" providerId="LiveId" clId="{A3703162-1C24-48C3-A8C0-1D542C7E6630}" dt="2025-06-24T03:12:05.786" v="97" actId="122"/>
          <ac:spMkLst>
            <pc:docMk/>
            <pc:sldMk cId="1931026665" sldId="313"/>
            <ac:spMk id="42" creationId="{0DB7D44C-DE69-7C4A-F6A2-DD2C0E0EA435}"/>
          </ac:spMkLst>
        </pc:spChg>
        <pc:spChg chg="mod">
          <ac:chgData name="Christophe Barroche" userId="edb98ab775c6addc" providerId="LiveId" clId="{A3703162-1C24-48C3-A8C0-1D542C7E6630}" dt="2025-06-24T03:12:16.574" v="101" actId="122"/>
          <ac:spMkLst>
            <pc:docMk/>
            <pc:sldMk cId="1931026665" sldId="313"/>
            <ac:spMk id="45" creationId="{2C4824F4-3CA2-75E2-6780-31E0DB1AA4F2}"/>
          </ac:spMkLst>
        </pc:spChg>
        <pc:grpChg chg="add mod">
          <ac:chgData name="Christophe Barroche" userId="edb98ab775c6addc" providerId="LiveId" clId="{A3703162-1C24-48C3-A8C0-1D542C7E6630}" dt="2025-06-24T00:30:03.540" v="3" actId="164"/>
          <ac:grpSpMkLst>
            <pc:docMk/>
            <pc:sldMk cId="1931026665" sldId="313"/>
            <ac:grpSpMk id="7" creationId="{2FD9E4AE-F919-ED51-DE09-CEB7CCC77EB7}"/>
          </ac:grpSpMkLst>
        </pc:grpChg>
      </pc:sldChg>
    </pc:docChg>
  </pc:docChgLst>
  <pc:docChgLst>
    <pc:chgData name="Christophe Barroche" userId="edb98ab775c6addc" providerId="LiveId" clId="{D0427466-37DD-49C3-BA95-BC30D8EF4466}"/>
    <pc:docChg chg="undo custSel addSld delSld modSld">
      <pc:chgData name="Christophe Barroche" userId="edb98ab775c6addc" providerId="LiveId" clId="{D0427466-37DD-49C3-BA95-BC30D8EF4466}" dt="2025-06-23T17:21:01.687" v="77"/>
      <pc:docMkLst>
        <pc:docMk/>
      </pc:docMkLst>
      <pc:sldChg chg="addSp delSp modSp mod">
        <pc:chgData name="Christophe Barroche" userId="edb98ab775c6addc" providerId="LiveId" clId="{D0427466-37DD-49C3-BA95-BC30D8EF4466}" dt="2025-06-23T17:20:56.260" v="76"/>
        <pc:sldMkLst>
          <pc:docMk/>
          <pc:sldMk cId="1818489678" sldId="308"/>
        </pc:sldMkLst>
        <pc:spChg chg="mod">
          <ac:chgData name="Christophe Barroche" userId="edb98ab775c6addc" providerId="LiveId" clId="{D0427466-37DD-49C3-BA95-BC30D8EF4466}" dt="2025-06-23T17:20:56.260" v="76"/>
          <ac:spMkLst>
            <pc:docMk/>
            <pc:sldMk cId="1818489678" sldId="308"/>
            <ac:spMk id="2" creationId="{A59E5D95-B1A7-A10B-5EB5-A26C5A0AF493}"/>
          </ac:spMkLst>
        </pc:spChg>
        <pc:spChg chg="mod topLvl">
          <ac:chgData name="Christophe Barroche" userId="edb98ab775c6addc" providerId="LiveId" clId="{D0427466-37DD-49C3-BA95-BC30D8EF4466}" dt="2025-06-23T16:31:14.607" v="34" actId="12789"/>
          <ac:spMkLst>
            <pc:docMk/>
            <pc:sldMk cId="1818489678" sldId="308"/>
            <ac:spMk id="4" creationId="{1C771523-DB42-B4C0-8993-B4D8AB0D91CF}"/>
          </ac:spMkLst>
        </pc:spChg>
        <pc:spChg chg="mod topLvl">
          <ac:chgData name="Christophe Barroche" userId="edb98ab775c6addc" providerId="LiveId" clId="{D0427466-37DD-49C3-BA95-BC30D8EF4466}" dt="2025-06-23T16:31:24.157" v="36" actId="12788"/>
          <ac:spMkLst>
            <pc:docMk/>
            <pc:sldMk cId="1818489678" sldId="308"/>
            <ac:spMk id="5" creationId="{7BA7C9BE-E298-07EC-D6F4-53EC32505CC7}"/>
          </ac:spMkLst>
        </pc:spChg>
        <pc:spChg chg="mod topLvl">
          <ac:chgData name="Christophe Barroche" userId="edb98ab775c6addc" providerId="LiveId" clId="{D0427466-37DD-49C3-BA95-BC30D8EF4466}" dt="2025-06-23T16:31:32.319" v="38" actId="12789"/>
          <ac:spMkLst>
            <pc:docMk/>
            <pc:sldMk cId="1818489678" sldId="308"/>
            <ac:spMk id="6" creationId="{E253D692-CB14-5C77-C2B9-D716998A7EF8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7" creationId="{D7D4788C-86AC-4D5A-F51B-37E815FEDF59}"/>
          </ac:spMkLst>
        </pc:spChg>
        <pc:spChg chg="mod topLvl">
          <ac:chgData name="Christophe Barroche" userId="edb98ab775c6addc" providerId="LiveId" clId="{D0427466-37DD-49C3-BA95-BC30D8EF4466}" dt="2025-06-23T16:31:41.250" v="40" actId="12788"/>
          <ac:spMkLst>
            <pc:docMk/>
            <pc:sldMk cId="1818489678" sldId="308"/>
            <ac:spMk id="8" creationId="{B7DE74DD-9F06-E56D-E70D-57673B862ADE}"/>
          </ac:spMkLst>
        </pc:spChg>
        <pc:spChg chg="mod topLvl">
          <ac:chgData name="Christophe Barroche" userId="edb98ab775c6addc" providerId="LiveId" clId="{D0427466-37DD-49C3-BA95-BC30D8EF4466}" dt="2025-06-23T16:31:50.608" v="42" actId="12789"/>
          <ac:spMkLst>
            <pc:docMk/>
            <pc:sldMk cId="1818489678" sldId="308"/>
            <ac:spMk id="9" creationId="{FA6EBF4D-55A7-8707-61C1-FA5225022258}"/>
          </ac:spMkLst>
        </pc:spChg>
        <pc:spChg chg="mod">
          <ac:chgData name="Christophe Barroche" userId="edb98ab775c6addc" providerId="LiveId" clId="{D0427466-37DD-49C3-BA95-BC30D8EF4466}" dt="2025-06-23T16:21:00.231" v="21" actId="207"/>
          <ac:spMkLst>
            <pc:docMk/>
            <pc:sldMk cId="1818489678" sldId="308"/>
            <ac:spMk id="24" creationId="{E76A31C9-90EE-F0F4-F4F2-20925B329481}"/>
          </ac:spMkLst>
        </pc:spChg>
        <pc:spChg chg="mod">
          <ac:chgData name="Christophe Barroche" userId="edb98ab775c6addc" providerId="LiveId" clId="{D0427466-37DD-49C3-BA95-BC30D8EF4466}" dt="2025-06-23T16:18:46.255" v="12" actId="165"/>
          <ac:spMkLst>
            <pc:docMk/>
            <pc:sldMk cId="1818489678" sldId="308"/>
            <ac:spMk id="25" creationId="{DFF398A6-0CE9-76CE-A4ED-352FADB902E0}"/>
          </ac:spMkLst>
        </pc:spChg>
        <pc:spChg chg="mod">
          <ac:chgData name="Christophe Barroche" userId="edb98ab775c6addc" providerId="LiveId" clId="{D0427466-37DD-49C3-BA95-BC30D8EF4466}" dt="2025-06-23T16:21:03.281" v="22" actId="207"/>
          <ac:spMkLst>
            <pc:docMk/>
            <pc:sldMk cId="1818489678" sldId="308"/>
            <ac:spMk id="27" creationId="{7ED25EF0-3495-1576-3FD9-E3F256972212}"/>
          </ac:spMkLst>
        </pc:spChg>
        <pc:spChg chg="mod">
          <ac:chgData name="Christophe Barroche" userId="edb98ab775c6addc" providerId="LiveId" clId="{D0427466-37DD-49C3-BA95-BC30D8EF4466}" dt="2025-06-23T16:18:46.255" v="12" actId="165"/>
          <ac:spMkLst>
            <pc:docMk/>
            <pc:sldMk cId="1818489678" sldId="308"/>
            <ac:spMk id="28" creationId="{8EEB9D0C-96D4-55B3-F3EF-4AA11050E7A1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30" creationId="{8916093C-5C6D-B89B-8B70-68B6FAF9B1FE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31" creationId="{424138A2-2D53-E3AF-71DD-20F326134EE3}"/>
          </ac:spMkLst>
        </pc:spChg>
        <pc:spChg chg="mod">
          <ac:chgData name="Christophe Barroche" userId="edb98ab775c6addc" providerId="LiveId" clId="{D0427466-37DD-49C3-BA95-BC30D8EF4466}" dt="2025-06-23T16:21:09.117" v="24" actId="207"/>
          <ac:spMkLst>
            <pc:docMk/>
            <pc:sldMk cId="1818489678" sldId="308"/>
            <ac:spMk id="32" creationId="{87FAE844-D208-049A-7833-5C3A538C6DFB}"/>
          </ac:spMkLst>
        </pc:spChg>
        <pc:spChg chg="mod">
          <ac:chgData name="Christophe Barroche" userId="edb98ab775c6addc" providerId="LiveId" clId="{D0427466-37DD-49C3-BA95-BC30D8EF4466}" dt="2025-06-23T16:18:46.255" v="12" actId="165"/>
          <ac:spMkLst>
            <pc:docMk/>
            <pc:sldMk cId="1818489678" sldId="308"/>
            <ac:spMk id="33" creationId="{5C5C4276-6E8D-A15E-33D3-42A96080C1E5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35" creationId="{3ED189E5-58C8-1923-7627-370C6E670164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36" creationId="{C831ABAD-BD40-35FF-DBBA-C47E1C58BE8F}"/>
          </ac:spMkLst>
        </pc:spChg>
        <pc:spChg chg="mod">
          <ac:chgData name="Christophe Barroche" userId="edb98ab775c6addc" providerId="LiveId" clId="{D0427466-37DD-49C3-BA95-BC30D8EF4466}" dt="2025-06-23T16:17:58.552" v="3"/>
          <ac:spMkLst>
            <pc:docMk/>
            <pc:sldMk cId="1818489678" sldId="308"/>
            <ac:spMk id="37" creationId="{336D525D-5CBB-71BB-F5D4-92AEA2677798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38" creationId="{40F2A3CA-4DA7-50B3-6D94-7B1951FA1D07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39" creationId="{43835810-C690-A75A-15EE-0012FE9FF71D}"/>
          </ac:spMkLst>
        </pc:spChg>
        <pc:spChg chg="mod">
          <ac:chgData name="Christophe Barroche" userId="edb98ab775c6addc" providerId="LiveId" clId="{D0427466-37DD-49C3-BA95-BC30D8EF4466}" dt="2025-06-23T16:20:56.585" v="20" actId="207"/>
          <ac:spMkLst>
            <pc:docMk/>
            <pc:sldMk cId="1818489678" sldId="308"/>
            <ac:spMk id="42" creationId="{F36AFD39-517C-5085-5821-C28F7BB12740}"/>
          </ac:spMkLst>
        </pc:spChg>
        <pc:spChg chg="mod">
          <ac:chgData name="Christophe Barroche" userId="edb98ab775c6addc" providerId="LiveId" clId="{D0427466-37DD-49C3-BA95-BC30D8EF4466}" dt="2025-06-23T16:18:46.255" v="12" actId="165"/>
          <ac:spMkLst>
            <pc:docMk/>
            <pc:sldMk cId="1818489678" sldId="308"/>
            <ac:spMk id="43" creationId="{E224436C-1F93-3AF1-6FC7-596D1FBB3125}"/>
          </ac:spMkLst>
        </pc:spChg>
        <pc:spChg chg="mod">
          <ac:chgData name="Christophe Barroche" userId="edb98ab775c6addc" providerId="LiveId" clId="{D0427466-37DD-49C3-BA95-BC30D8EF4466}" dt="2025-06-23T16:21:15.775" v="25" actId="207"/>
          <ac:spMkLst>
            <pc:docMk/>
            <pc:sldMk cId="1818489678" sldId="308"/>
            <ac:spMk id="45" creationId="{273C7F7E-4FED-CE83-0A46-9F13E31FB10F}"/>
          </ac:spMkLst>
        </pc:spChg>
        <pc:spChg chg="mod">
          <ac:chgData name="Christophe Barroche" userId="edb98ab775c6addc" providerId="LiveId" clId="{D0427466-37DD-49C3-BA95-BC30D8EF4466}" dt="2025-06-23T16:18:46.255" v="12" actId="165"/>
          <ac:spMkLst>
            <pc:docMk/>
            <pc:sldMk cId="1818489678" sldId="308"/>
            <ac:spMk id="46" creationId="{5F86EDE7-F5A0-29A7-A2DC-4A10B46E6302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52" creationId="{73B32114-5AAA-4A69-48D7-B0DC1EE348FC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54" creationId="{3738EF73-54ED-2767-0CDF-60DCE907CDE6}"/>
          </ac:spMkLst>
        </pc:spChg>
        <pc:spChg chg="del">
          <ac:chgData name="Christophe Barroche" userId="edb98ab775c6addc" providerId="LiveId" clId="{D0427466-37DD-49C3-BA95-BC30D8EF4466}" dt="2025-06-23T16:16:29.346" v="0" actId="478"/>
          <ac:spMkLst>
            <pc:docMk/>
            <pc:sldMk cId="1818489678" sldId="308"/>
            <ac:spMk id="55" creationId="{2C0731BD-5524-DBED-4A13-FE188F0CE71F}"/>
          </ac:spMkLst>
        </pc:spChg>
        <pc:grpChg chg="add del mod">
          <ac:chgData name="Christophe Barroche" userId="edb98ab775c6addc" providerId="LiveId" clId="{D0427466-37DD-49C3-BA95-BC30D8EF4466}" dt="2025-06-23T16:18:50.365" v="13" actId="165"/>
          <ac:grpSpMkLst>
            <pc:docMk/>
            <pc:sldMk cId="1818489678" sldId="308"/>
            <ac:grpSpMk id="3" creationId="{DA3793CB-2F58-C393-E4E5-EAC8201C969D}"/>
          </ac:grpSpMkLst>
        </pc:grpChg>
        <pc:grpChg chg="mod">
          <ac:chgData name="Christophe Barroche" userId="edb98ab775c6addc" providerId="LiveId" clId="{D0427466-37DD-49C3-BA95-BC30D8EF4466}" dt="2025-06-23T16:18:36.402" v="10" actId="164"/>
          <ac:grpSpMkLst>
            <pc:docMk/>
            <pc:sldMk cId="1818489678" sldId="308"/>
            <ac:grpSpMk id="10" creationId="{A84CF830-7DF1-D478-9009-BE9DA2034491}"/>
          </ac:grpSpMkLst>
        </pc:grpChg>
        <pc:grpChg chg="mod">
          <ac:chgData name="Christophe Barroche" userId="edb98ab775c6addc" providerId="LiveId" clId="{D0427466-37DD-49C3-BA95-BC30D8EF4466}" dt="2025-06-23T16:18:36.402" v="10" actId="164"/>
          <ac:grpSpMkLst>
            <pc:docMk/>
            <pc:sldMk cId="1818489678" sldId="308"/>
            <ac:grpSpMk id="26" creationId="{5FB48D49-8001-2D58-6C65-4BE4EF9C58BD}"/>
          </ac:grpSpMkLst>
        </pc:grpChg>
        <pc:grpChg chg="mod">
          <ac:chgData name="Christophe Barroche" userId="edb98ab775c6addc" providerId="LiveId" clId="{D0427466-37DD-49C3-BA95-BC30D8EF4466}" dt="2025-06-23T16:18:36.402" v="10" actId="164"/>
          <ac:grpSpMkLst>
            <pc:docMk/>
            <pc:sldMk cId="1818489678" sldId="308"/>
            <ac:grpSpMk id="29" creationId="{77BB8D77-9ADA-5CB3-A05F-AF17F02CE939}"/>
          </ac:grpSpMkLst>
        </pc:grpChg>
        <pc:grpChg chg="del">
          <ac:chgData name="Christophe Barroche" userId="edb98ab775c6addc" providerId="LiveId" clId="{D0427466-37DD-49C3-BA95-BC30D8EF4466}" dt="2025-06-23T16:18:05.118" v="4" actId="478"/>
          <ac:grpSpMkLst>
            <pc:docMk/>
            <pc:sldMk cId="1818489678" sldId="308"/>
            <ac:grpSpMk id="34" creationId="{97033846-D88D-9460-0115-3A97FDB5CB3C}"/>
          </ac:grpSpMkLst>
        </pc:grpChg>
        <pc:grpChg chg="mod">
          <ac:chgData name="Christophe Barroche" userId="edb98ab775c6addc" providerId="LiveId" clId="{D0427466-37DD-49C3-BA95-BC30D8EF4466}" dt="2025-06-23T16:18:36.402" v="10" actId="164"/>
          <ac:grpSpMkLst>
            <pc:docMk/>
            <pc:sldMk cId="1818489678" sldId="308"/>
            <ac:grpSpMk id="41" creationId="{A9E6D7E4-263D-558F-872A-DD7F9946491B}"/>
          </ac:grpSpMkLst>
        </pc:grpChg>
        <pc:grpChg chg="mod">
          <ac:chgData name="Christophe Barroche" userId="edb98ab775c6addc" providerId="LiveId" clId="{D0427466-37DD-49C3-BA95-BC30D8EF4466}" dt="2025-06-23T16:18:36.402" v="10" actId="164"/>
          <ac:grpSpMkLst>
            <pc:docMk/>
            <pc:sldMk cId="1818489678" sldId="308"/>
            <ac:grpSpMk id="44" creationId="{FA521480-E095-4DA9-A1C6-2BAB0949DACE}"/>
          </ac:grpSpMkLst>
        </pc:grpChg>
        <pc:grpChg chg="add mod">
          <ac:chgData name="Christophe Barroche" userId="edb98ab775c6addc" providerId="LiveId" clId="{D0427466-37DD-49C3-BA95-BC30D8EF4466}" dt="2025-06-23T16:18:40.827" v="11" actId="12789"/>
          <ac:grpSpMkLst>
            <pc:docMk/>
            <pc:sldMk cId="1818489678" sldId="308"/>
            <ac:grpSpMk id="47" creationId="{B1495CCB-3F2F-D372-C7C1-E6F65753342E}"/>
          </ac:grpSpMkLst>
        </pc:grpChg>
        <pc:grpChg chg="add del mod">
          <ac:chgData name="Christophe Barroche" userId="edb98ab775c6addc" providerId="LiveId" clId="{D0427466-37DD-49C3-BA95-BC30D8EF4466}" dt="2025-06-23T16:33:01.083" v="53" actId="165"/>
          <ac:grpSpMkLst>
            <pc:docMk/>
            <pc:sldMk cId="1818489678" sldId="308"/>
            <ac:grpSpMk id="60" creationId="{9FCDE347-4A9C-AF8C-57AB-9BE211D8AE55}"/>
          </ac:grpSpMkLst>
        </pc:grpChg>
        <pc:grpChg chg="add del mod">
          <ac:chgData name="Christophe Barroche" userId="edb98ab775c6addc" providerId="LiveId" clId="{D0427466-37DD-49C3-BA95-BC30D8EF4466}" dt="2025-06-23T16:33:17.511" v="57" actId="165"/>
          <ac:grpSpMkLst>
            <pc:docMk/>
            <pc:sldMk cId="1818489678" sldId="308"/>
            <ac:grpSpMk id="61" creationId="{FF743CD7-D19B-8693-D084-9E29B0A783A3}"/>
          </ac:grpSpMkLst>
        </pc:grpChg>
        <pc:picChg chg="add mod topLvl">
          <ac:chgData name="Christophe Barroche" userId="edb98ab775c6addc" providerId="LiveId" clId="{D0427466-37DD-49C3-BA95-BC30D8EF4466}" dt="2025-06-23T16:33:01.083" v="53" actId="165"/>
          <ac:picMkLst>
            <pc:docMk/>
            <pc:sldMk cId="1818489678" sldId="308"/>
            <ac:picMk id="49" creationId="{C30CB1B3-EF41-9E60-63DC-9BFA6DA81547}"/>
          </ac:picMkLst>
        </pc:picChg>
        <pc:picChg chg="add mod topLvl">
          <ac:chgData name="Christophe Barroche" userId="edb98ab775c6addc" providerId="LiveId" clId="{D0427466-37DD-49C3-BA95-BC30D8EF4466}" dt="2025-06-23T16:33:48.941" v="58" actId="14826"/>
          <ac:picMkLst>
            <pc:docMk/>
            <pc:sldMk cId="1818489678" sldId="308"/>
            <ac:picMk id="50" creationId="{350C153E-6EA6-175B-CEE3-DF4E87ACF573}"/>
          </ac:picMkLst>
        </pc:picChg>
        <pc:picChg chg="add mod">
          <ac:chgData name="Christophe Barroche" userId="edb98ab775c6addc" providerId="LiveId" clId="{D0427466-37DD-49C3-BA95-BC30D8EF4466}" dt="2025-06-23T16:34:07.947" v="59" actId="14826"/>
          <ac:picMkLst>
            <pc:docMk/>
            <pc:sldMk cId="1818489678" sldId="308"/>
            <ac:picMk id="51" creationId="{FF5C8546-5206-EC5F-E214-7C2251CE517A}"/>
          </ac:picMkLst>
        </pc:picChg>
        <pc:picChg chg="add mod topLvl">
          <ac:chgData name="Christophe Barroche" userId="edb98ab775c6addc" providerId="LiveId" clId="{D0427466-37DD-49C3-BA95-BC30D8EF4466}" dt="2025-06-23T16:34:32.967" v="60" actId="14826"/>
          <ac:picMkLst>
            <pc:docMk/>
            <pc:sldMk cId="1818489678" sldId="308"/>
            <ac:picMk id="53" creationId="{9311C364-7FBE-6D41-C1B6-913BB1748F3E}"/>
          </ac:picMkLst>
        </pc:picChg>
        <pc:picChg chg="add mod topLvl">
          <ac:chgData name="Christophe Barroche" userId="edb98ab775c6addc" providerId="LiveId" clId="{D0427466-37DD-49C3-BA95-BC30D8EF4466}" dt="2025-06-23T16:35:18.504" v="62" actId="14826"/>
          <ac:picMkLst>
            <pc:docMk/>
            <pc:sldMk cId="1818489678" sldId="308"/>
            <ac:picMk id="59" creationId="{5C8272FF-649B-57AD-BFBD-0124E381A287}"/>
          </ac:picMkLst>
        </pc:picChg>
      </pc:sldChg>
      <pc:sldChg chg="del">
        <pc:chgData name="Christophe Barroche" userId="edb98ab775c6addc" providerId="LiveId" clId="{D0427466-37DD-49C3-BA95-BC30D8EF4466}" dt="2025-06-23T16:35:31.288" v="65" actId="47"/>
        <pc:sldMkLst>
          <pc:docMk/>
          <pc:sldMk cId="3533310325" sldId="311"/>
        </pc:sldMkLst>
      </pc:sldChg>
      <pc:sldChg chg="modSp add mod modClrScheme chgLayout">
        <pc:chgData name="Christophe Barroche" userId="edb98ab775c6addc" providerId="LiveId" clId="{D0427466-37DD-49C3-BA95-BC30D8EF4466}" dt="2025-06-23T17:21:01.687" v="77"/>
        <pc:sldMkLst>
          <pc:docMk/>
          <pc:sldMk cId="3890930417" sldId="312"/>
        </pc:sldMkLst>
        <pc:spChg chg="mod ord">
          <ac:chgData name="Christophe Barroche" userId="edb98ab775c6addc" providerId="LiveId" clId="{D0427466-37DD-49C3-BA95-BC30D8EF4466}" dt="2025-06-23T17:21:01.687" v="77"/>
          <ac:spMkLst>
            <pc:docMk/>
            <pc:sldMk cId="3890930417" sldId="312"/>
            <ac:spMk id="2" creationId="{FE5917C1-539B-0666-4C3E-D965EE4F21DE}"/>
          </ac:spMkLst>
        </pc:spChg>
        <pc:spChg chg="mod">
          <ac:chgData name="Christophe Barroche" userId="edb98ab775c6addc" providerId="LiveId" clId="{D0427466-37DD-49C3-BA95-BC30D8EF4466}" dt="2025-06-23T16:36:22.803" v="74" actId="108"/>
          <ac:spMkLst>
            <pc:docMk/>
            <pc:sldMk cId="3890930417" sldId="312"/>
            <ac:spMk id="9" creationId="{A11F1370-4C2E-CB03-0131-DD7AF6F566D7}"/>
          </ac:spMkLst>
        </pc:spChg>
        <pc:spChg chg="mod">
          <ac:chgData name="Christophe Barroche" userId="edb98ab775c6addc" providerId="LiveId" clId="{D0427466-37DD-49C3-BA95-BC30D8EF4466}" dt="2025-06-23T16:35:44.460" v="68" actId="207"/>
          <ac:spMkLst>
            <pc:docMk/>
            <pc:sldMk cId="3890930417" sldId="312"/>
            <ac:spMk id="24" creationId="{D1BDE85F-F3E9-DCF0-20FD-6B0FCF79CD97}"/>
          </ac:spMkLst>
        </pc:spChg>
        <pc:spChg chg="mod">
          <ac:chgData name="Christophe Barroche" userId="edb98ab775c6addc" providerId="LiveId" clId="{D0427466-37DD-49C3-BA95-BC30D8EF4466}" dt="2025-06-23T16:35:37.977" v="66" actId="207"/>
          <ac:spMkLst>
            <pc:docMk/>
            <pc:sldMk cId="3890930417" sldId="312"/>
            <ac:spMk id="25" creationId="{88990707-FC4D-ACC3-FB24-8DFF0D4D8286}"/>
          </ac:spMkLst>
        </pc:spChg>
        <pc:spChg chg="mod">
          <ac:chgData name="Christophe Barroche" userId="edb98ab775c6addc" providerId="LiveId" clId="{D0427466-37DD-49C3-BA95-BC30D8EF4466}" dt="2025-06-23T16:35:47.711" v="69" actId="207"/>
          <ac:spMkLst>
            <pc:docMk/>
            <pc:sldMk cId="3890930417" sldId="312"/>
            <ac:spMk id="27" creationId="{BD84B0A3-FBF1-3DDB-7A62-9F7DFBF0A851}"/>
          </ac:spMkLst>
        </pc:spChg>
        <pc:spChg chg="mod">
          <ac:chgData name="Christophe Barroche" userId="edb98ab775c6addc" providerId="LiveId" clId="{D0427466-37DD-49C3-BA95-BC30D8EF4466}" dt="2025-06-23T16:35:37.977" v="66" actId="207"/>
          <ac:spMkLst>
            <pc:docMk/>
            <pc:sldMk cId="3890930417" sldId="312"/>
            <ac:spMk id="28" creationId="{211965B9-B72E-1FB1-ACA3-63840EFE960A}"/>
          </ac:spMkLst>
        </pc:spChg>
        <pc:spChg chg="mod">
          <ac:chgData name="Christophe Barroche" userId="edb98ab775c6addc" providerId="LiveId" clId="{D0427466-37DD-49C3-BA95-BC30D8EF4466}" dt="2025-06-23T16:35:50.967" v="70" actId="207"/>
          <ac:spMkLst>
            <pc:docMk/>
            <pc:sldMk cId="3890930417" sldId="312"/>
            <ac:spMk id="32" creationId="{E915FF1A-435F-3355-5B1F-F4EE25F7D058}"/>
          </ac:spMkLst>
        </pc:spChg>
        <pc:spChg chg="mod">
          <ac:chgData name="Christophe Barroche" userId="edb98ab775c6addc" providerId="LiveId" clId="{D0427466-37DD-49C3-BA95-BC30D8EF4466}" dt="2025-06-23T16:35:37.977" v="66" actId="207"/>
          <ac:spMkLst>
            <pc:docMk/>
            <pc:sldMk cId="3890930417" sldId="312"/>
            <ac:spMk id="33" creationId="{97F7F5A9-B343-290A-B8F1-080902A80174}"/>
          </ac:spMkLst>
        </pc:spChg>
        <pc:spChg chg="mod">
          <ac:chgData name="Christophe Barroche" userId="edb98ab775c6addc" providerId="LiveId" clId="{D0427466-37DD-49C3-BA95-BC30D8EF4466}" dt="2025-06-23T16:35:41.500" v="67" actId="207"/>
          <ac:spMkLst>
            <pc:docMk/>
            <pc:sldMk cId="3890930417" sldId="312"/>
            <ac:spMk id="42" creationId="{7F636198-1DAE-9644-2669-76C49FB99D3E}"/>
          </ac:spMkLst>
        </pc:spChg>
        <pc:spChg chg="mod">
          <ac:chgData name="Christophe Barroche" userId="edb98ab775c6addc" providerId="LiveId" clId="{D0427466-37DD-49C3-BA95-BC30D8EF4466}" dt="2025-06-23T16:35:37.977" v="66" actId="207"/>
          <ac:spMkLst>
            <pc:docMk/>
            <pc:sldMk cId="3890930417" sldId="312"/>
            <ac:spMk id="43" creationId="{BDAE3053-DDE4-3809-28AA-6BB7FFF1F13C}"/>
          </ac:spMkLst>
        </pc:spChg>
        <pc:spChg chg="mod">
          <ac:chgData name="Christophe Barroche" userId="edb98ab775c6addc" providerId="LiveId" clId="{D0427466-37DD-49C3-BA95-BC30D8EF4466}" dt="2025-06-23T16:35:54.217" v="71" actId="207"/>
          <ac:spMkLst>
            <pc:docMk/>
            <pc:sldMk cId="3890930417" sldId="312"/>
            <ac:spMk id="45" creationId="{6B3861E0-0BA1-5FD7-00C7-A37E520D739D}"/>
          </ac:spMkLst>
        </pc:spChg>
        <pc:spChg chg="mod">
          <ac:chgData name="Christophe Barroche" userId="edb98ab775c6addc" providerId="LiveId" clId="{D0427466-37DD-49C3-BA95-BC30D8EF4466}" dt="2025-06-23T16:35:37.977" v="66" actId="207"/>
          <ac:spMkLst>
            <pc:docMk/>
            <pc:sldMk cId="3890930417" sldId="312"/>
            <ac:spMk id="46" creationId="{323F9FD1-3975-ED94-1A40-18482A7A0FC6}"/>
          </ac:spMkLst>
        </pc:spChg>
        <pc:picChg chg="mod">
          <ac:chgData name="Christophe Barroche" userId="edb98ab775c6addc" providerId="LiveId" clId="{D0427466-37DD-49C3-BA95-BC30D8EF4466}" dt="2025-06-23T16:36:27.150" v="75" actId="108"/>
          <ac:picMkLst>
            <pc:docMk/>
            <pc:sldMk cId="3890930417" sldId="312"/>
            <ac:picMk id="59" creationId="{A595FE2E-6BC9-9CAF-A862-F64F08ACC21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0D20-1806-2629-0E79-2CFAE093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F724D9-CA9F-C78D-C4B8-35FFCEEC0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71CE0B-F2E6-9FEC-B3D4-6D6CAD168A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85001-FFED-C8A9-EB38-DD9B3FB5E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23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Five-Point Radial Star Diagram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D9E4AE-F919-ED51-DE09-CEB7CCC77EB7}"/>
              </a:ext>
            </a:extLst>
          </p:cNvPr>
          <p:cNvGrpSpPr/>
          <p:nvPr/>
        </p:nvGrpSpPr>
        <p:grpSpPr>
          <a:xfrm>
            <a:off x="3854877" y="1357034"/>
            <a:ext cx="4482245" cy="4470573"/>
            <a:chOff x="3854877" y="1357034"/>
            <a:chExt cx="4482245" cy="447057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93DFB58-5A1B-00B6-3EAA-5BBEB7EE1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115" y="1357034"/>
              <a:ext cx="2033560" cy="1822877"/>
            </a:xfrm>
            <a:custGeom>
              <a:avLst/>
              <a:gdLst>
                <a:gd name="connsiteX0" fmla="*/ 0 w 2327275"/>
                <a:gd name="connsiteY0" fmla="*/ 0 h 2086163"/>
                <a:gd name="connsiteX1" fmla="*/ 2327275 w 2327275"/>
                <a:gd name="connsiteY1" fmla="*/ 1691522 h 2086163"/>
                <a:gd name="connsiteX2" fmla="*/ 1113057 w 2327275"/>
                <a:gd name="connsiteY2" fmla="*/ 2086163 h 2086163"/>
                <a:gd name="connsiteX3" fmla="*/ 416199 w 2327275"/>
                <a:gd name="connsiteY3" fmla="*/ 1837235 h 2086163"/>
                <a:gd name="connsiteX4" fmla="*/ 0 w 2327275"/>
                <a:gd name="connsiteY4" fmla="*/ 1260847 h 208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7275" h="2086163">
                  <a:moveTo>
                    <a:pt x="0" y="0"/>
                  </a:moveTo>
                  <a:cubicBezTo>
                    <a:pt x="1060207" y="0"/>
                    <a:pt x="1999651" y="682858"/>
                    <a:pt x="2327275" y="1691522"/>
                  </a:cubicBezTo>
                  <a:lnTo>
                    <a:pt x="1113057" y="2086163"/>
                  </a:lnTo>
                  <a:lnTo>
                    <a:pt x="416199" y="1837235"/>
                  </a:lnTo>
                  <a:lnTo>
                    <a:pt x="0" y="126084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39AFB64-60CA-625A-AED0-8DD484D4B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8487" y="2955029"/>
              <a:ext cx="1558635" cy="2390057"/>
            </a:xfrm>
            <a:custGeom>
              <a:avLst/>
              <a:gdLst>
                <a:gd name="connsiteX0" fmla="*/ 1663763 w 1783755"/>
                <a:gd name="connsiteY0" fmla="*/ 0 h 2735263"/>
                <a:gd name="connsiteX1" fmla="*/ 774275 w 1783755"/>
                <a:gd name="connsiteY1" fmla="*/ 2735263 h 2735263"/>
                <a:gd name="connsiteX2" fmla="*/ 0 w 1783755"/>
                <a:gd name="connsiteY2" fmla="*/ 1670085 h 2735263"/>
                <a:gd name="connsiteX3" fmla="*/ 10820 w 1783755"/>
                <a:gd name="connsiteY3" fmla="*/ 980817 h 2735263"/>
                <a:gd name="connsiteX4" fmla="*/ 394014 w 1783755"/>
                <a:gd name="connsiteY4" fmla="*/ 412366 h 273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3755" h="2735263">
                  <a:moveTo>
                    <a:pt x="1663763" y="0"/>
                  </a:moveTo>
                  <a:cubicBezTo>
                    <a:pt x="1991509" y="1007869"/>
                    <a:pt x="1632513" y="2112487"/>
                    <a:pt x="774275" y="2735263"/>
                  </a:cubicBezTo>
                  <a:lnTo>
                    <a:pt x="0" y="1670085"/>
                  </a:lnTo>
                  <a:lnTo>
                    <a:pt x="10820" y="980817"/>
                  </a:lnTo>
                  <a:lnTo>
                    <a:pt x="394014" y="412366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79DBC5A-5636-FC08-67B9-42B3DA50A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550" y="4337182"/>
              <a:ext cx="2514901" cy="1490425"/>
            </a:xfrm>
            <a:custGeom>
              <a:avLst/>
              <a:gdLst>
                <a:gd name="connsiteX0" fmla="*/ 1436507 w 2878138"/>
                <a:gd name="connsiteY0" fmla="*/ 0 h 1705693"/>
                <a:gd name="connsiteX1" fmla="*/ 2142170 w 2878138"/>
                <a:gd name="connsiteY1" fmla="*/ 225518 h 1705693"/>
                <a:gd name="connsiteX2" fmla="*/ 2878138 w 2878138"/>
                <a:gd name="connsiteY2" fmla="*/ 1238258 h 1705693"/>
                <a:gd name="connsiteX3" fmla="*/ 0 w 2878138"/>
                <a:gd name="connsiteY3" fmla="*/ 1238258 h 1705693"/>
                <a:gd name="connsiteX4" fmla="*/ 737518 w 2878138"/>
                <a:gd name="connsiteY4" fmla="*/ 223385 h 170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8138" h="1705693">
                  <a:moveTo>
                    <a:pt x="1436507" y="0"/>
                  </a:moveTo>
                  <a:lnTo>
                    <a:pt x="2142170" y="225518"/>
                  </a:lnTo>
                  <a:lnTo>
                    <a:pt x="2878138" y="1238258"/>
                  </a:lnTo>
                  <a:cubicBezTo>
                    <a:pt x="2020147" y="1861505"/>
                    <a:pt x="858182" y="1861505"/>
                    <a:pt x="0" y="1238258"/>
                  </a:cubicBezTo>
                  <a:lnTo>
                    <a:pt x="737518" y="223385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99925B6-8D49-87D2-416E-8F4D4F8E0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4877" y="2955029"/>
              <a:ext cx="1554254" cy="2390057"/>
            </a:xfrm>
            <a:custGeom>
              <a:avLst/>
              <a:gdLst>
                <a:gd name="connsiteX0" fmla="*/ 119996 w 1778741"/>
                <a:gd name="connsiteY0" fmla="*/ 0 h 2735263"/>
                <a:gd name="connsiteX1" fmla="*/ 1383159 w 1778741"/>
                <a:gd name="connsiteY1" fmla="*/ 410199 h 2735263"/>
                <a:gd name="connsiteX2" fmla="*/ 1767814 w 1778741"/>
                <a:gd name="connsiteY2" fmla="*/ 980817 h 2735263"/>
                <a:gd name="connsiteX3" fmla="*/ 1778741 w 1778741"/>
                <a:gd name="connsiteY3" fmla="*/ 1676839 h 2735263"/>
                <a:gd name="connsiteX4" fmla="*/ 1009294 w 1778741"/>
                <a:gd name="connsiteY4" fmla="*/ 2735263 h 2735263"/>
                <a:gd name="connsiteX5" fmla="*/ 119996 w 1778741"/>
                <a:gd name="connsiteY5" fmla="*/ 0 h 273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8741" h="2735263">
                  <a:moveTo>
                    <a:pt x="119996" y="0"/>
                  </a:moveTo>
                  <a:lnTo>
                    <a:pt x="1383159" y="410199"/>
                  </a:lnTo>
                  <a:lnTo>
                    <a:pt x="1767814" y="980817"/>
                  </a:lnTo>
                  <a:lnTo>
                    <a:pt x="1778741" y="1676839"/>
                  </a:lnTo>
                  <a:lnTo>
                    <a:pt x="1009294" y="2735263"/>
                  </a:lnTo>
                  <a:cubicBezTo>
                    <a:pt x="151247" y="2112340"/>
                    <a:pt x="-207750" y="1007989"/>
                    <a:pt x="119996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9C028DE-1445-62FD-555B-7930B92CA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938" y="1357034"/>
              <a:ext cx="2034947" cy="1822216"/>
            </a:xfrm>
            <a:custGeom>
              <a:avLst/>
              <a:gdLst>
                <a:gd name="connsiteX0" fmla="*/ 2328863 w 2328863"/>
                <a:gd name="connsiteY0" fmla="*/ 0 h 2085406"/>
                <a:gd name="connsiteX1" fmla="*/ 2328863 w 2328863"/>
                <a:gd name="connsiteY1" fmla="*/ 1253751 h 2085406"/>
                <a:gd name="connsiteX2" fmla="*/ 1907539 w 2328863"/>
                <a:gd name="connsiteY2" fmla="*/ 1837235 h 2085406"/>
                <a:gd name="connsiteX3" fmla="*/ 1212802 w 2328863"/>
                <a:gd name="connsiteY3" fmla="*/ 2085406 h 2085406"/>
                <a:gd name="connsiteX4" fmla="*/ 0 w 2328863"/>
                <a:gd name="connsiteY4" fmla="*/ 1691464 h 2085406"/>
                <a:gd name="connsiteX5" fmla="*/ 2328863 w 2328863"/>
                <a:gd name="connsiteY5" fmla="*/ 0 h 208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8863" h="2085406">
                  <a:moveTo>
                    <a:pt x="2328863" y="0"/>
                  </a:moveTo>
                  <a:lnTo>
                    <a:pt x="2328863" y="1253751"/>
                  </a:lnTo>
                  <a:lnTo>
                    <a:pt x="1907539" y="1837235"/>
                  </a:lnTo>
                  <a:lnTo>
                    <a:pt x="1212802" y="2085406"/>
                  </a:lnTo>
                  <a:lnTo>
                    <a:pt x="0" y="1691464"/>
                  </a:lnTo>
                  <a:cubicBezTo>
                    <a:pt x="327848" y="682912"/>
                    <a:pt x="1267932" y="0"/>
                    <a:pt x="2328863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13D22F-0616-39ED-5CBC-5BC476850737}"/>
              </a:ext>
            </a:extLst>
          </p:cNvPr>
          <p:cNvGrpSpPr/>
          <p:nvPr/>
        </p:nvGrpSpPr>
        <p:grpSpPr>
          <a:xfrm>
            <a:off x="8812047" y="2947244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CB9CD4D-635F-307D-4C11-BD9EDA569C9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B5BCFC-7DB1-FF04-D8E8-AB7D1CF8B9C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3F20E6-C64C-E471-9AF8-5686CAC1771A}"/>
              </a:ext>
            </a:extLst>
          </p:cNvPr>
          <p:cNvGrpSpPr/>
          <p:nvPr/>
        </p:nvGrpSpPr>
        <p:grpSpPr>
          <a:xfrm>
            <a:off x="8812047" y="4652338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1F79FBD-8086-F785-9699-C11166A664B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82944A5-4FD6-53D2-8871-46582E70FB0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A68945A-7B45-88D8-2696-1979DD276468}"/>
              </a:ext>
            </a:extLst>
          </p:cNvPr>
          <p:cNvGrpSpPr/>
          <p:nvPr/>
        </p:nvGrpSpPr>
        <p:grpSpPr>
          <a:xfrm>
            <a:off x="453873" y="3799791"/>
            <a:ext cx="2926080" cy="1290153"/>
            <a:chOff x="332936" y="2947244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46B494-9FD0-D78E-6B2F-D8DAF2C95C5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17CACB4-7841-439F-6015-7EB586B32A3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E05F73-0A18-C0BB-727D-9A0A0FCBC52A}"/>
              </a:ext>
            </a:extLst>
          </p:cNvPr>
          <p:cNvGrpSpPr/>
          <p:nvPr/>
        </p:nvGrpSpPr>
        <p:grpSpPr>
          <a:xfrm>
            <a:off x="8812047" y="1242150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B7D44C-DE69-7C4A-F6A2-DD2C0E0EA43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25A907B-2EF6-99AF-EFC3-548B8E99547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84BC66B-2FB2-8BCE-1792-6C86F01EA310}"/>
              </a:ext>
            </a:extLst>
          </p:cNvPr>
          <p:cNvGrpSpPr/>
          <p:nvPr/>
        </p:nvGrpSpPr>
        <p:grpSpPr>
          <a:xfrm>
            <a:off x="453873" y="209469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C4824F4-3CA2-75E2-6780-31E0DB1AA4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954FFB-0E89-2E00-5562-B71777A504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1" name="Graphic 50" descr="Gears outline">
            <a:extLst>
              <a:ext uri="{FF2B5EF4-FFF2-40B4-BE49-F238E27FC236}">
                <a16:creationId xmlns:a16="http://schemas.microsoft.com/office/drawing/2014/main" id="{43CE48B2-9CAD-8337-7B40-EBAE82D13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4650418"/>
            <a:ext cx="914400" cy="914400"/>
          </a:xfrm>
          <a:prstGeom prst="rect">
            <a:avLst/>
          </a:prstGeom>
        </p:spPr>
      </p:pic>
      <p:pic>
        <p:nvPicPr>
          <p:cNvPr id="50" name="Graphic 49" descr="Clipboard Mixed outline">
            <a:extLst>
              <a:ext uri="{FF2B5EF4-FFF2-40B4-BE49-F238E27FC236}">
                <a16:creationId xmlns:a16="http://schemas.microsoft.com/office/drawing/2014/main" id="{B49E0BB1-A12D-2170-94B1-9BC9536A2D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01700" y="3566788"/>
            <a:ext cx="914400" cy="914400"/>
          </a:xfrm>
          <a:prstGeom prst="rect">
            <a:avLst/>
          </a:prstGeom>
        </p:spPr>
      </p:pic>
      <p:pic>
        <p:nvPicPr>
          <p:cNvPr id="53" name="Graphic 52" descr="Bar chart outline">
            <a:extLst>
              <a:ext uri="{FF2B5EF4-FFF2-40B4-BE49-F238E27FC236}">
                <a16:creationId xmlns:a16="http://schemas.microsoft.com/office/drawing/2014/main" id="{BF353C71-D07F-ACC6-76B0-D1412057A3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75900" y="3566788"/>
            <a:ext cx="914400" cy="914400"/>
          </a:xfrm>
          <a:prstGeom prst="rect">
            <a:avLst/>
          </a:prstGeom>
        </p:spPr>
      </p:pic>
      <p:pic>
        <p:nvPicPr>
          <p:cNvPr id="49" name="Graphic 48" descr="Lights On outline">
            <a:extLst>
              <a:ext uri="{FF2B5EF4-FFF2-40B4-BE49-F238E27FC236}">
                <a16:creationId xmlns:a16="http://schemas.microsoft.com/office/drawing/2014/main" id="{BD86A6B8-3BCB-5E62-5C25-3CBDDB6D9E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64080" y="1893803"/>
            <a:ext cx="914400" cy="914400"/>
          </a:xfrm>
          <a:prstGeom prst="rect">
            <a:avLst/>
          </a:prstGeom>
        </p:spPr>
      </p:pic>
      <p:pic>
        <p:nvPicPr>
          <p:cNvPr id="59" name="Graphic 58" descr="Checkbox Checked outline">
            <a:extLst>
              <a:ext uri="{FF2B5EF4-FFF2-40B4-BE49-F238E27FC236}">
                <a16:creationId xmlns:a16="http://schemas.microsoft.com/office/drawing/2014/main" id="{6FFB8F48-EE50-7E3B-C580-02FB64564A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13521" y="1893964"/>
            <a:ext cx="914400" cy="914400"/>
          </a:xfrm>
          <a:prstGeom prst="rect">
            <a:avLst/>
          </a:prstGeom>
        </p:spPr>
      </p:pic>
      <p:sp>
        <p:nvSpPr>
          <p:cNvPr id="3" name="Circle: Hollow 2">
            <a:extLst>
              <a:ext uri="{FF2B5EF4-FFF2-40B4-BE49-F238E27FC236}">
                <a16:creationId xmlns:a16="http://schemas.microsoft.com/office/drawing/2014/main" id="{BF9A4172-ABD4-92CC-8186-D8F9BD6602FB}"/>
              </a:ext>
            </a:extLst>
          </p:cNvPr>
          <p:cNvSpPr/>
          <p:nvPr/>
        </p:nvSpPr>
        <p:spPr>
          <a:xfrm>
            <a:off x="3642623" y="1113411"/>
            <a:ext cx="4906753" cy="4906753"/>
          </a:xfrm>
          <a:prstGeom prst="donut">
            <a:avLst>
              <a:gd name="adj" fmla="val 6704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D48E-5F78-5C13-BCDD-F7749EFF2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917C1-539B-0666-4C3E-D965EE4F2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Five-Point Radial Star Diagram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7929B4E-42C5-95BD-1FB9-C3C85F17300F}"/>
              </a:ext>
            </a:extLst>
          </p:cNvPr>
          <p:cNvSpPr>
            <a:spLocks/>
          </p:cNvSpPr>
          <p:nvPr/>
        </p:nvSpPr>
        <p:spPr bwMode="auto">
          <a:xfrm>
            <a:off x="6159115" y="1357034"/>
            <a:ext cx="2033560" cy="1822877"/>
          </a:xfrm>
          <a:custGeom>
            <a:avLst/>
            <a:gdLst>
              <a:gd name="connsiteX0" fmla="*/ 0 w 2327275"/>
              <a:gd name="connsiteY0" fmla="*/ 0 h 2086163"/>
              <a:gd name="connsiteX1" fmla="*/ 2327275 w 2327275"/>
              <a:gd name="connsiteY1" fmla="*/ 1691522 h 2086163"/>
              <a:gd name="connsiteX2" fmla="*/ 1113057 w 2327275"/>
              <a:gd name="connsiteY2" fmla="*/ 2086163 h 2086163"/>
              <a:gd name="connsiteX3" fmla="*/ 416199 w 2327275"/>
              <a:gd name="connsiteY3" fmla="*/ 1837235 h 2086163"/>
              <a:gd name="connsiteX4" fmla="*/ 0 w 2327275"/>
              <a:gd name="connsiteY4" fmla="*/ 1260847 h 2086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7275" h="2086163">
                <a:moveTo>
                  <a:pt x="0" y="0"/>
                </a:moveTo>
                <a:cubicBezTo>
                  <a:pt x="1060207" y="0"/>
                  <a:pt x="1999651" y="682858"/>
                  <a:pt x="2327275" y="1691522"/>
                </a:cubicBezTo>
                <a:lnTo>
                  <a:pt x="1113057" y="2086163"/>
                </a:lnTo>
                <a:lnTo>
                  <a:pt x="416199" y="1837235"/>
                </a:lnTo>
                <a:lnTo>
                  <a:pt x="0" y="1260847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7F50AC-3DA7-34AF-032F-4A6FBDE0055D}"/>
              </a:ext>
            </a:extLst>
          </p:cNvPr>
          <p:cNvSpPr>
            <a:spLocks/>
          </p:cNvSpPr>
          <p:nvPr/>
        </p:nvSpPr>
        <p:spPr bwMode="auto">
          <a:xfrm>
            <a:off x="6778487" y="2955029"/>
            <a:ext cx="1558635" cy="2390057"/>
          </a:xfrm>
          <a:custGeom>
            <a:avLst/>
            <a:gdLst>
              <a:gd name="connsiteX0" fmla="*/ 1663763 w 1783755"/>
              <a:gd name="connsiteY0" fmla="*/ 0 h 2735263"/>
              <a:gd name="connsiteX1" fmla="*/ 774275 w 1783755"/>
              <a:gd name="connsiteY1" fmla="*/ 2735263 h 2735263"/>
              <a:gd name="connsiteX2" fmla="*/ 0 w 1783755"/>
              <a:gd name="connsiteY2" fmla="*/ 1670085 h 2735263"/>
              <a:gd name="connsiteX3" fmla="*/ 10820 w 1783755"/>
              <a:gd name="connsiteY3" fmla="*/ 980817 h 2735263"/>
              <a:gd name="connsiteX4" fmla="*/ 394014 w 1783755"/>
              <a:gd name="connsiteY4" fmla="*/ 412366 h 273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3755" h="2735263">
                <a:moveTo>
                  <a:pt x="1663763" y="0"/>
                </a:moveTo>
                <a:cubicBezTo>
                  <a:pt x="1991509" y="1007869"/>
                  <a:pt x="1632513" y="2112487"/>
                  <a:pt x="774275" y="2735263"/>
                </a:cubicBezTo>
                <a:lnTo>
                  <a:pt x="0" y="1670085"/>
                </a:lnTo>
                <a:lnTo>
                  <a:pt x="10820" y="980817"/>
                </a:lnTo>
                <a:lnTo>
                  <a:pt x="394014" y="412366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403ABF1-DF12-753A-34CA-47F62CD9F10F}"/>
              </a:ext>
            </a:extLst>
          </p:cNvPr>
          <p:cNvSpPr>
            <a:spLocks/>
          </p:cNvSpPr>
          <p:nvPr/>
        </p:nvSpPr>
        <p:spPr bwMode="auto">
          <a:xfrm>
            <a:off x="4838550" y="4337182"/>
            <a:ext cx="2514901" cy="1490425"/>
          </a:xfrm>
          <a:custGeom>
            <a:avLst/>
            <a:gdLst>
              <a:gd name="connsiteX0" fmla="*/ 1436507 w 2878138"/>
              <a:gd name="connsiteY0" fmla="*/ 0 h 1705693"/>
              <a:gd name="connsiteX1" fmla="*/ 2142170 w 2878138"/>
              <a:gd name="connsiteY1" fmla="*/ 225518 h 1705693"/>
              <a:gd name="connsiteX2" fmla="*/ 2878138 w 2878138"/>
              <a:gd name="connsiteY2" fmla="*/ 1238258 h 1705693"/>
              <a:gd name="connsiteX3" fmla="*/ 0 w 2878138"/>
              <a:gd name="connsiteY3" fmla="*/ 1238258 h 1705693"/>
              <a:gd name="connsiteX4" fmla="*/ 737518 w 2878138"/>
              <a:gd name="connsiteY4" fmla="*/ 223385 h 170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8138" h="1705693">
                <a:moveTo>
                  <a:pt x="1436507" y="0"/>
                </a:moveTo>
                <a:lnTo>
                  <a:pt x="2142170" y="225518"/>
                </a:lnTo>
                <a:lnTo>
                  <a:pt x="2878138" y="1238258"/>
                </a:lnTo>
                <a:cubicBezTo>
                  <a:pt x="2020147" y="1861505"/>
                  <a:pt x="858182" y="1861505"/>
                  <a:pt x="0" y="1238258"/>
                </a:cubicBezTo>
                <a:lnTo>
                  <a:pt x="737518" y="223385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B1D8A8-B6DC-1AF2-29AC-F1E9B487A3DA}"/>
              </a:ext>
            </a:extLst>
          </p:cNvPr>
          <p:cNvSpPr>
            <a:spLocks/>
          </p:cNvSpPr>
          <p:nvPr/>
        </p:nvSpPr>
        <p:spPr bwMode="auto">
          <a:xfrm>
            <a:off x="3854877" y="2955029"/>
            <a:ext cx="1554254" cy="2390057"/>
          </a:xfrm>
          <a:custGeom>
            <a:avLst/>
            <a:gdLst>
              <a:gd name="connsiteX0" fmla="*/ 119996 w 1778741"/>
              <a:gd name="connsiteY0" fmla="*/ 0 h 2735263"/>
              <a:gd name="connsiteX1" fmla="*/ 1383159 w 1778741"/>
              <a:gd name="connsiteY1" fmla="*/ 410199 h 2735263"/>
              <a:gd name="connsiteX2" fmla="*/ 1767814 w 1778741"/>
              <a:gd name="connsiteY2" fmla="*/ 980817 h 2735263"/>
              <a:gd name="connsiteX3" fmla="*/ 1778741 w 1778741"/>
              <a:gd name="connsiteY3" fmla="*/ 1676839 h 2735263"/>
              <a:gd name="connsiteX4" fmla="*/ 1009294 w 1778741"/>
              <a:gd name="connsiteY4" fmla="*/ 2735263 h 2735263"/>
              <a:gd name="connsiteX5" fmla="*/ 119996 w 1778741"/>
              <a:gd name="connsiteY5" fmla="*/ 0 h 273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8741" h="2735263">
                <a:moveTo>
                  <a:pt x="119996" y="0"/>
                </a:moveTo>
                <a:lnTo>
                  <a:pt x="1383159" y="410199"/>
                </a:lnTo>
                <a:lnTo>
                  <a:pt x="1767814" y="980817"/>
                </a:lnTo>
                <a:lnTo>
                  <a:pt x="1778741" y="1676839"/>
                </a:lnTo>
                <a:lnTo>
                  <a:pt x="1009294" y="2735263"/>
                </a:lnTo>
                <a:cubicBezTo>
                  <a:pt x="151247" y="2112340"/>
                  <a:pt x="-207750" y="1007989"/>
                  <a:pt x="119996" y="0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1F1370-4C2E-CB03-0131-DD7AF6F566D7}"/>
              </a:ext>
            </a:extLst>
          </p:cNvPr>
          <p:cNvSpPr>
            <a:spLocks/>
          </p:cNvSpPr>
          <p:nvPr/>
        </p:nvSpPr>
        <p:spPr bwMode="auto">
          <a:xfrm>
            <a:off x="3997938" y="1357034"/>
            <a:ext cx="2034947" cy="1822216"/>
          </a:xfrm>
          <a:custGeom>
            <a:avLst/>
            <a:gdLst>
              <a:gd name="connsiteX0" fmla="*/ 2328863 w 2328863"/>
              <a:gd name="connsiteY0" fmla="*/ 0 h 2085406"/>
              <a:gd name="connsiteX1" fmla="*/ 2328863 w 2328863"/>
              <a:gd name="connsiteY1" fmla="*/ 1253751 h 2085406"/>
              <a:gd name="connsiteX2" fmla="*/ 1907539 w 2328863"/>
              <a:gd name="connsiteY2" fmla="*/ 1837235 h 2085406"/>
              <a:gd name="connsiteX3" fmla="*/ 1212802 w 2328863"/>
              <a:gd name="connsiteY3" fmla="*/ 2085406 h 2085406"/>
              <a:gd name="connsiteX4" fmla="*/ 0 w 2328863"/>
              <a:gd name="connsiteY4" fmla="*/ 1691464 h 2085406"/>
              <a:gd name="connsiteX5" fmla="*/ 2328863 w 2328863"/>
              <a:gd name="connsiteY5" fmla="*/ 0 h 208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863" h="2085406">
                <a:moveTo>
                  <a:pt x="2328863" y="0"/>
                </a:moveTo>
                <a:lnTo>
                  <a:pt x="2328863" y="1253751"/>
                </a:lnTo>
                <a:lnTo>
                  <a:pt x="1907539" y="1837235"/>
                </a:lnTo>
                <a:lnTo>
                  <a:pt x="1212802" y="2085406"/>
                </a:lnTo>
                <a:lnTo>
                  <a:pt x="0" y="1691464"/>
                </a:lnTo>
                <a:cubicBezTo>
                  <a:pt x="327848" y="682912"/>
                  <a:pt x="1267932" y="0"/>
                  <a:pt x="2328863" y="0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E043EF-DBF5-9D2B-B36A-9A6FDBD4D8CB}"/>
              </a:ext>
            </a:extLst>
          </p:cNvPr>
          <p:cNvGrpSpPr/>
          <p:nvPr/>
        </p:nvGrpSpPr>
        <p:grpSpPr>
          <a:xfrm>
            <a:off x="8812047" y="2947244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BDE85F-F3E9-DCF0-20FD-6B0FCF79CD9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990707-FC4D-ACC3-FB24-8DFF0D4D828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04C0A8-B6C1-48B7-B79E-7E74A87639ED}"/>
              </a:ext>
            </a:extLst>
          </p:cNvPr>
          <p:cNvGrpSpPr/>
          <p:nvPr/>
        </p:nvGrpSpPr>
        <p:grpSpPr>
          <a:xfrm>
            <a:off x="8812047" y="4652338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84B0A3-FBF1-3DDB-7A62-9F7DFBF0A85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11965B9-B72E-1FB1-ACA3-63840EFE960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83E91C-C9DC-C604-044E-D58B6B82FA14}"/>
              </a:ext>
            </a:extLst>
          </p:cNvPr>
          <p:cNvGrpSpPr/>
          <p:nvPr/>
        </p:nvGrpSpPr>
        <p:grpSpPr>
          <a:xfrm>
            <a:off x="453873" y="3799791"/>
            <a:ext cx="2926080" cy="1290153"/>
            <a:chOff x="332936" y="2947244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915FF1A-435F-3355-5B1F-F4EE25F7D05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7F7F5A9-B343-290A-B8F1-080902A8017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143B3B8-D817-E6E1-D278-A9EB7D8B900D}"/>
              </a:ext>
            </a:extLst>
          </p:cNvPr>
          <p:cNvGrpSpPr/>
          <p:nvPr/>
        </p:nvGrpSpPr>
        <p:grpSpPr>
          <a:xfrm>
            <a:off x="8812047" y="1242150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636198-1DAE-9644-2669-76C49FB99D3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DAE3053-DDE4-3809-28AA-6BB7FFF1F13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8BC5BB-1F85-3466-D111-1D4FF6D3DD2C}"/>
              </a:ext>
            </a:extLst>
          </p:cNvPr>
          <p:cNvGrpSpPr/>
          <p:nvPr/>
        </p:nvGrpSpPr>
        <p:grpSpPr>
          <a:xfrm>
            <a:off x="453873" y="209469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B3861E0-0BA1-5FD7-00C7-A37E520D73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23F9FD1-3975-ED94-1A40-18482A7A0F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1" name="Graphic 50" descr="Gears outline">
            <a:extLst>
              <a:ext uri="{FF2B5EF4-FFF2-40B4-BE49-F238E27FC236}">
                <a16:creationId xmlns:a16="http://schemas.microsoft.com/office/drawing/2014/main" id="{083015E3-725B-15D2-95FE-4A8FE3685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4650418"/>
            <a:ext cx="914400" cy="914400"/>
          </a:xfrm>
          <a:prstGeom prst="rect">
            <a:avLst/>
          </a:prstGeom>
        </p:spPr>
      </p:pic>
      <p:pic>
        <p:nvPicPr>
          <p:cNvPr id="50" name="Graphic 49" descr="Clipboard Mixed outline">
            <a:extLst>
              <a:ext uri="{FF2B5EF4-FFF2-40B4-BE49-F238E27FC236}">
                <a16:creationId xmlns:a16="http://schemas.microsoft.com/office/drawing/2014/main" id="{B33E48FC-6C6C-30C6-CEE0-9E28756878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01700" y="3566788"/>
            <a:ext cx="914400" cy="914400"/>
          </a:xfrm>
          <a:prstGeom prst="rect">
            <a:avLst/>
          </a:prstGeom>
        </p:spPr>
      </p:pic>
      <p:pic>
        <p:nvPicPr>
          <p:cNvPr id="53" name="Graphic 52" descr="Bar chart outline">
            <a:extLst>
              <a:ext uri="{FF2B5EF4-FFF2-40B4-BE49-F238E27FC236}">
                <a16:creationId xmlns:a16="http://schemas.microsoft.com/office/drawing/2014/main" id="{5E664FC0-AE01-0621-E0A6-F4FE6C1D1C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75900" y="3566788"/>
            <a:ext cx="914400" cy="914400"/>
          </a:xfrm>
          <a:prstGeom prst="rect">
            <a:avLst/>
          </a:prstGeom>
        </p:spPr>
      </p:pic>
      <p:pic>
        <p:nvPicPr>
          <p:cNvPr id="49" name="Graphic 48" descr="Lights On outline">
            <a:extLst>
              <a:ext uri="{FF2B5EF4-FFF2-40B4-BE49-F238E27FC236}">
                <a16:creationId xmlns:a16="http://schemas.microsoft.com/office/drawing/2014/main" id="{47D035D4-B483-C9C6-EA30-EE21D6B125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64080" y="1893803"/>
            <a:ext cx="914400" cy="914400"/>
          </a:xfrm>
          <a:prstGeom prst="rect">
            <a:avLst/>
          </a:prstGeom>
        </p:spPr>
      </p:pic>
      <p:pic>
        <p:nvPicPr>
          <p:cNvPr id="59" name="Graphic 58" descr="Checkbox Checked outline">
            <a:extLst>
              <a:ext uri="{FF2B5EF4-FFF2-40B4-BE49-F238E27FC236}">
                <a16:creationId xmlns:a16="http://schemas.microsoft.com/office/drawing/2014/main" id="{A595FE2E-6BC9-9CAF-A862-F64F08ACC2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13521" y="1893964"/>
            <a:ext cx="914400" cy="914400"/>
          </a:xfrm>
          <a:prstGeom prst="rect">
            <a:avLst/>
          </a:prstGeom>
        </p:spPr>
      </p:pic>
      <p:sp>
        <p:nvSpPr>
          <p:cNvPr id="3" name="Circle: Hollow 2">
            <a:extLst>
              <a:ext uri="{FF2B5EF4-FFF2-40B4-BE49-F238E27FC236}">
                <a16:creationId xmlns:a16="http://schemas.microsoft.com/office/drawing/2014/main" id="{EBC4C52F-144F-C931-41CE-797BCAA8A891}"/>
              </a:ext>
            </a:extLst>
          </p:cNvPr>
          <p:cNvSpPr/>
          <p:nvPr/>
        </p:nvSpPr>
        <p:spPr>
          <a:xfrm>
            <a:off x="3642623" y="1113411"/>
            <a:ext cx="4906753" cy="4906753"/>
          </a:xfrm>
          <a:prstGeom prst="donut">
            <a:avLst>
              <a:gd name="adj" fmla="val 6704"/>
            </a:avLst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3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9539</TotalTime>
  <Words>464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Five-Point Radial Star Diagram – Slide Template</vt:lpstr>
      <vt:lpstr>Five-Point Radial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2025-06-24T03:12:33Z</dcterms:modified>
  <cp:category>Charts &amp; Diagrams</cp:category>
</cp:coreProperties>
</file>