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414BF-8973-46AD-E216-E995F5D3A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E6E6F-2214-34ED-1C9A-91898FD4A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B88BA-B9B9-1CED-D176-CF193B92C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B1A89-F09B-A7B4-27F8-C7DE06FE9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3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9A50D-198F-0B48-F7B5-05506D6E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80937-E1DC-0221-BDD8-EE1105BB0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CA877-FB7D-7F59-AAEE-F4BF76FC3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6BEF0-94AD-3854-632F-822B91611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58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9B8E2-21D0-AB20-92ED-926B2DEFA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43A39EA4-799D-BB33-FF91-C88353D131D8}"/>
              </a:ext>
            </a:extLst>
          </p:cNvPr>
          <p:cNvSpPr/>
          <p:nvPr/>
        </p:nvSpPr>
        <p:spPr>
          <a:xfrm>
            <a:off x="734381" y="2058906"/>
            <a:ext cx="7675238" cy="1451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E9423490-CC76-59E4-0AFD-A85CAC71F25E}"/>
              </a:ext>
            </a:extLst>
          </p:cNvPr>
          <p:cNvSpPr/>
          <p:nvPr/>
        </p:nvSpPr>
        <p:spPr>
          <a:xfrm>
            <a:off x="734381" y="2058906"/>
            <a:ext cx="7675238" cy="1451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8EAE5FF7-E500-E1E8-3C09-BF2EF0C88FAA}"/>
              </a:ext>
            </a:extLst>
          </p:cNvPr>
          <p:cNvSpPr/>
          <p:nvPr/>
        </p:nvSpPr>
        <p:spPr>
          <a:xfrm>
            <a:off x="2419423" y="2182683"/>
            <a:ext cx="1204003" cy="1204003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E6BC14D3-69D8-91BC-F8F0-45127CFAB1CA}"/>
              </a:ext>
            </a:extLst>
          </p:cNvPr>
          <p:cNvSpPr/>
          <p:nvPr/>
        </p:nvSpPr>
        <p:spPr>
          <a:xfrm>
            <a:off x="880663" y="2182683"/>
            <a:ext cx="1204003" cy="1204003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91B301AF-7965-D498-BAA0-B0EED8FA3AFE}"/>
              </a:ext>
            </a:extLst>
          </p:cNvPr>
          <p:cNvSpPr/>
          <p:nvPr/>
        </p:nvSpPr>
        <p:spPr>
          <a:xfrm>
            <a:off x="7035704" y="2182683"/>
            <a:ext cx="1204003" cy="1204003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4BAF095E-4B3A-4006-7861-13EDA135EA38}"/>
              </a:ext>
            </a:extLst>
          </p:cNvPr>
          <p:cNvSpPr/>
          <p:nvPr/>
        </p:nvSpPr>
        <p:spPr>
          <a:xfrm>
            <a:off x="5496943" y="2182683"/>
            <a:ext cx="1204003" cy="1204003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787932F7-BDBD-363A-6E6C-F890DCED636F}"/>
              </a:ext>
            </a:extLst>
          </p:cNvPr>
          <p:cNvSpPr/>
          <p:nvPr/>
        </p:nvSpPr>
        <p:spPr>
          <a:xfrm>
            <a:off x="3958183" y="2182683"/>
            <a:ext cx="1204003" cy="1204003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8271FFCE-C936-D886-6CBB-D1D8FAF5835A}"/>
              </a:ext>
            </a:extLst>
          </p:cNvPr>
          <p:cNvSpPr/>
          <p:nvPr/>
        </p:nvSpPr>
        <p:spPr>
          <a:xfrm>
            <a:off x="2419423" y="2182683"/>
            <a:ext cx="1204003" cy="1204003"/>
          </a:xfrm>
          <a:prstGeom prst="ellipse">
            <a:avLst/>
          </a:prstGeom>
          <a:gradFill>
            <a:gsLst>
              <a:gs pos="0">
                <a:srgbClr val="4CC1EF">
                  <a:lumMod val="60000"/>
                  <a:lumOff val="40000"/>
                </a:srgbClr>
              </a:gs>
              <a:gs pos="100000">
                <a:srgbClr val="4CC1EF">
                  <a:lumMod val="75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C30F9-940E-235D-D895-57A9B66D6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Five-Part Neumorphic Sequence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D7BB24-194D-B279-A99F-C94C521CDBF3}"/>
              </a:ext>
            </a:extLst>
          </p:cNvPr>
          <p:cNvGrpSpPr/>
          <p:nvPr/>
        </p:nvGrpSpPr>
        <p:grpSpPr>
          <a:xfrm>
            <a:off x="811625" y="3611156"/>
            <a:ext cx="1342077" cy="1211022"/>
            <a:chOff x="319755" y="4350748"/>
            <a:chExt cx="2088994" cy="1614696"/>
          </a:xfrm>
        </p:grpSpPr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id="{5106DB73-0452-3128-37F5-1372D306DFFF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DE68B6-C59F-4ABA-4B25-68BFC76BD37E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8C4164-264E-98D0-AC24-BC678F8FCFA2}"/>
              </a:ext>
            </a:extLst>
          </p:cNvPr>
          <p:cNvGrpSpPr/>
          <p:nvPr/>
        </p:nvGrpSpPr>
        <p:grpSpPr>
          <a:xfrm>
            <a:off x="2344590" y="3611156"/>
            <a:ext cx="1342077" cy="1211022"/>
            <a:chOff x="319755" y="4350748"/>
            <a:chExt cx="2088994" cy="1614696"/>
          </a:xfrm>
        </p:grpSpPr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502AEC3B-4321-A1AF-2112-2A2AE7FB6442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75DE381-2F65-45B1-F71F-05C4C6814A38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147BF8-39C1-4156-F2E6-E86A69501435}"/>
              </a:ext>
            </a:extLst>
          </p:cNvPr>
          <p:cNvGrpSpPr/>
          <p:nvPr/>
        </p:nvGrpSpPr>
        <p:grpSpPr>
          <a:xfrm>
            <a:off x="3901760" y="3611156"/>
            <a:ext cx="1342077" cy="1211022"/>
            <a:chOff x="319755" y="4350748"/>
            <a:chExt cx="2088994" cy="1614696"/>
          </a:xfrm>
        </p:grpSpPr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32A50813-58BB-160A-0920-80009F9C3AE3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B01746E-A7C2-2065-5B7A-CA542A0C7368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8C8255-0F8E-CA2A-62F3-DFA33D55FAC2}"/>
              </a:ext>
            </a:extLst>
          </p:cNvPr>
          <p:cNvGrpSpPr/>
          <p:nvPr/>
        </p:nvGrpSpPr>
        <p:grpSpPr>
          <a:xfrm>
            <a:off x="5425093" y="3611156"/>
            <a:ext cx="1342077" cy="1211022"/>
            <a:chOff x="319755" y="4350748"/>
            <a:chExt cx="2088994" cy="1614696"/>
          </a:xfrm>
        </p:grpSpPr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63E994ED-2CEC-1712-A1CC-2D37A45413D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E51BF95-E428-B9E9-1D99-AEC3DCDC34DA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9C1880-4B1E-A518-EC10-AF0EFDC75DA8}"/>
              </a:ext>
            </a:extLst>
          </p:cNvPr>
          <p:cNvGrpSpPr/>
          <p:nvPr/>
        </p:nvGrpSpPr>
        <p:grpSpPr>
          <a:xfrm>
            <a:off x="6966666" y="3611156"/>
            <a:ext cx="1342077" cy="1211022"/>
            <a:chOff x="319755" y="4350748"/>
            <a:chExt cx="2088994" cy="1614696"/>
          </a:xfrm>
        </p:grpSpPr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6096BD74-6829-DA5A-419F-C629B8F2C07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2C2AAD-D467-8D3F-EE97-92ABB751D622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</a:t>
              </a:r>
            </a:p>
          </p:txBody>
        </p:sp>
      </p:grpSp>
      <p:pic>
        <p:nvPicPr>
          <p:cNvPr id="38" name="Graphic 24" descr="Head with gears">
            <a:extLst>
              <a:ext uri="{FF2B5EF4-FFF2-40B4-BE49-F238E27FC236}">
                <a16:creationId xmlns:a16="http://schemas.microsoft.com/office/drawing/2014/main" id="{893AA934-3E8C-11C3-5276-B008A370A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801" y="2398821"/>
            <a:ext cx="771725" cy="771725"/>
          </a:xfrm>
          <a:prstGeom prst="rect">
            <a:avLst/>
          </a:prstGeom>
        </p:spPr>
      </p:pic>
      <p:pic>
        <p:nvPicPr>
          <p:cNvPr id="39" name="Graphic 25" descr="Eye">
            <a:extLst>
              <a:ext uri="{FF2B5EF4-FFF2-40B4-BE49-F238E27FC236}">
                <a16:creationId xmlns:a16="http://schemas.microsoft.com/office/drawing/2014/main" id="{B2BE76C4-C0FB-3ACF-2142-C94C53952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1842" y="2398821"/>
            <a:ext cx="771725" cy="771725"/>
          </a:xfrm>
          <a:prstGeom prst="rect">
            <a:avLst/>
          </a:prstGeom>
        </p:spPr>
      </p:pic>
      <p:pic>
        <p:nvPicPr>
          <p:cNvPr id="40" name="Graphic 26" descr="Stopwatch 33%">
            <a:extLst>
              <a:ext uri="{FF2B5EF4-FFF2-40B4-BE49-F238E27FC236}">
                <a16:creationId xmlns:a16="http://schemas.microsoft.com/office/drawing/2014/main" id="{5196D78F-D367-F349-7DDD-1399024DE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8696" y="2398821"/>
            <a:ext cx="771725" cy="771725"/>
          </a:xfrm>
          <a:prstGeom prst="rect">
            <a:avLst/>
          </a:prstGeom>
        </p:spPr>
      </p:pic>
      <p:pic>
        <p:nvPicPr>
          <p:cNvPr id="41" name="Graphic 28" descr="Lights On">
            <a:extLst>
              <a:ext uri="{FF2B5EF4-FFF2-40B4-BE49-F238E27FC236}">
                <a16:creationId xmlns:a16="http://schemas.microsoft.com/office/drawing/2014/main" id="{FDE8A744-6B66-DBD4-F89A-44C359497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0269" y="2398821"/>
            <a:ext cx="771725" cy="771725"/>
          </a:xfrm>
          <a:prstGeom prst="rect">
            <a:avLst/>
          </a:prstGeom>
        </p:spPr>
      </p:pic>
      <p:pic>
        <p:nvPicPr>
          <p:cNvPr id="43" name="Graphic 27" descr="Bullseye">
            <a:extLst>
              <a:ext uri="{FF2B5EF4-FFF2-40B4-BE49-F238E27FC236}">
                <a16:creationId xmlns:a16="http://schemas.microsoft.com/office/drawing/2014/main" id="{F1302293-4C34-289B-E331-D7FF7AD18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27122" y="2398821"/>
            <a:ext cx="771725" cy="771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011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393FC-4EDB-95A4-DAD5-54836F37F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">
            <a:extLst>
              <a:ext uri="{FF2B5EF4-FFF2-40B4-BE49-F238E27FC236}">
                <a16:creationId xmlns:a16="http://schemas.microsoft.com/office/drawing/2014/main" id="{453D8037-0014-5393-9DD8-1D6B99B71EA2}"/>
              </a:ext>
            </a:extLst>
          </p:cNvPr>
          <p:cNvSpPr/>
          <p:nvPr/>
        </p:nvSpPr>
        <p:spPr>
          <a:xfrm>
            <a:off x="734381" y="2058906"/>
            <a:ext cx="7675238" cy="1451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5DA9BBF1-D4DA-73CE-B8F1-DA0D9D3E2189}"/>
              </a:ext>
            </a:extLst>
          </p:cNvPr>
          <p:cNvSpPr/>
          <p:nvPr/>
        </p:nvSpPr>
        <p:spPr>
          <a:xfrm>
            <a:off x="734381" y="2058906"/>
            <a:ext cx="7675238" cy="1451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21600"/>
                </a:moveTo>
                <a:lnTo>
                  <a:pt x="2043" y="21600"/>
                </a:lnTo>
                <a:cubicBezTo>
                  <a:pt x="915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915" y="0"/>
                  <a:pt x="2043" y="0"/>
                </a:cubicBezTo>
                <a:lnTo>
                  <a:pt x="19557" y="0"/>
                </a:lnTo>
                <a:cubicBezTo>
                  <a:pt x="20685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685" y="21600"/>
                  <a:pt x="19557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686B34-C88B-7045-68F4-87B37E8BB73E}"/>
              </a:ext>
            </a:extLst>
          </p:cNvPr>
          <p:cNvSpPr/>
          <p:nvPr/>
        </p:nvSpPr>
        <p:spPr>
          <a:xfrm>
            <a:off x="2415204" y="2182683"/>
            <a:ext cx="1204003" cy="1204003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56C439E-FFD5-AD96-C3E2-57B957A357DC}"/>
              </a:ext>
            </a:extLst>
          </p:cNvPr>
          <p:cNvSpPr/>
          <p:nvPr/>
        </p:nvSpPr>
        <p:spPr>
          <a:xfrm>
            <a:off x="2415204" y="2182683"/>
            <a:ext cx="1204003" cy="1204003"/>
          </a:xfrm>
          <a:prstGeom prst="ellipse">
            <a:avLst/>
          </a:prstGeom>
          <a:gradFill>
            <a:gsLst>
              <a:gs pos="0">
                <a:srgbClr val="4CC1EF">
                  <a:lumMod val="60000"/>
                  <a:lumOff val="40000"/>
                </a:srgbClr>
              </a:gs>
              <a:gs pos="100000">
                <a:srgbClr val="4CC1EF">
                  <a:lumMod val="75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C3E6866-0160-5922-8182-CBB6C24BDB29}"/>
              </a:ext>
            </a:extLst>
          </p:cNvPr>
          <p:cNvSpPr/>
          <p:nvPr/>
        </p:nvSpPr>
        <p:spPr>
          <a:xfrm>
            <a:off x="880663" y="2182683"/>
            <a:ext cx="1204003" cy="1204003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33C04A66-0723-2871-8720-EE02BFBEFC9C}"/>
              </a:ext>
            </a:extLst>
          </p:cNvPr>
          <p:cNvSpPr/>
          <p:nvPr/>
        </p:nvSpPr>
        <p:spPr>
          <a:xfrm>
            <a:off x="7035704" y="2182683"/>
            <a:ext cx="1204003" cy="1204003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9D0EACF-EC4A-5BC8-75A0-66C1BB076FAE}"/>
              </a:ext>
            </a:extLst>
          </p:cNvPr>
          <p:cNvSpPr/>
          <p:nvPr/>
        </p:nvSpPr>
        <p:spPr>
          <a:xfrm>
            <a:off x="5496943" y="2182683"/>
            <a:ext cx="1204003" cy="1204003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E326C6A6-BC85-0F09-078A-8EF7CB00464D}"/>
              </a:ext>
            </a:extLst>
          </p:cNvPr>
          <p:cNvSpPr/>
          <p:nvPr/>
        </p:nvSpPr>
        <p:spPr>
          <a:xfrm>
            <a:off x="3958183" y="2182683"/>
            <a:ext cx="1204003" cy="1204003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96726-DF90-ACAA-7E5A-03476DA3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Five-Part Neumorphic Sequence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AA2E9D-D54E-4C07-2544-857F7A29504C}"/>
              </a:ext>
            </a:extLst>
          </p:cNvPr>
          <p:cNvGrpSpPr/>
          <p:nvPr/>
        </p:nvGrpSpPr>
        <p:grpSpPr>
          <a:xfrm>
            <a:off x="811625" y="3611156"/>
            <a:ext cx="1342077" cy="1211022"/>
            <a:chOff x="319755" y="4350748"/>
            <a:chExt cx="2088994" cy="1614696"/>
          </a:xfrm>
        </p:grpSpPr>
        <p:sp>
          <p:nvSpPr>
            <p:cNvPr id="52" name="TextBox 10">
              <a:extLst>
                <a:ext uri="{FF2B5EF4-FFF2-40B4-BE49-F238E27FC236}">
                  <a16:creationId xmlns:a16="http://schemas.microsoft.com/office/drawing/2014/main" id="{11BB51B7-D917-6355-DBD1-2CBBE23239E2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EFF0E08-93F9-6279-02D3-650F88802B4C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D6DC8C-6F11-3855-4A05-4F1B3A87CD1A}"/>
              </a:ext>
            </a:extLst>
          </p:cNvPr>
          <p:cNvGrpSpPr/>
          <p:nvPr/>
        </p:nvGrpSpPr>
        <p:grpSpPr>
          <a:xfrm>
            <a:off x="2344590" y="3611156"/>
            <a:ext cx="1342077" cy="1211022"/>
            <a:chOff x="319755" y="4350748"/>
            <a:chExt cx="2088994" cy="1614696"/>
          </a:xfrm>
        </p:grpSpPr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8CBD3D6A-94DB-63EC-D2FF-3FC82F6DDF4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3A87C06-DAE3-5EE6-4064-B6608DE22F95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211000-053F-0AE6-F9A3-E7D76BEF32DA}"/>
              </a:ext>
            </a:extLst>
          </p:cNvPr>
          <p:cNvGrpSpPr/>
          <p:nvPr/>
        </p:nvGrpSpPr>
        <p:grpSpPr>
          <a:xfrm>
            <a:off x="3901760" y="3611156"/>
            <a:ext cx="1342077" cy="1211022"/>
            <a:chOff x="319755" y="4350748"/>
            <a:chExt cx="2088994" cy="1614696"/>
          </a:xfrm>
        </p:grpSpPr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B1CDE41D-A307-3DB2-035D-1485FDD7625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0537C2F-A3F4-914E-823E-148B890E9148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5312C7-2E2E-0482-6059-CDE909010342}"/>
              </a:ext>
            </a:extLst>
          </p:cNvPr>
          <p:cNvGrpSpPr/>
          <p:nvPr/>
        </p:nvGrpSpPr>
        <p:grpSpPr>
          <a:xfrm>
            <a:off x="5425093" y="3611156"/>
            <a:ext cx="1342077" cy="1211022"/>
            <a:chOff x="319755" y="4350748"/>
            <a:chExt cx="2088994" cy="1614696"/>
          </a:xfrm>
        </p:grpSpPr>
        <p:sp>
          <p:nvSpPr>
            <p:cNvPr id="46" name="TextBox 19">
              <a:extLst>
                <a:ext uri="{FF2B5EF4-FFF2-40B4-BE49-F238E27FC236}">
                  <a16:creationId xmlns:a16="http://schemas.microsoft.com/office/drawing/2014/main" id="{A13C268D-AB4D-065F-2CCB-D8B7B2B1DB9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519C3E5-B54E-2EDF-4A40-5C4AECA696B3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A52B89-34FF-AA05-69D5-617B2F6F2F9A}"/>
              </a:ext>
            </a:extLst>
          </p:cNvPr>
          <p:cNvGrpSpPr/>
          <p:nvPr/>
        </p:nvGrpSpPr>
        <p:grpSpPr>
          <a:xfrm>
            <a:off x="6966666" y="3611156"/>
            <a:ext cx="1342077" cy="1211022"/>
            <a:chOff x="319755" y="4350748"/>
            <a:chExt cx="2088994" cy="1614696"/>
          </a:xfrm>
        </p:grpSpPr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0897C808-F517-63E4-C539-FA6DA853C9B8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EF1EFC8-5B6F-3117-A2D4-FD8430E0B623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pic>
        <p:nvPicPr>
          <p:cNvPr id="38" name="Graphic 24" descr="Head with gears">
            <a:extLst>
              <a:ext uri="{FF2B5EF4-FFF2-40B4-BE49-F238E27FC236}">
                <a16:creationId xmlns:a16="http://schemas.microsoft.com/office/drawing/2014/main" id="{9F23E512-0A0B-9F33-9F70-FFCFE6514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802" y="2398821"/>
            <a:ext cx="771725" cy="771725"/>
          </a:xfrm>
          <a:prstGeom prst="rect">
            <a:avLst/>
          </a:prstGeom>
        </p:spPr>
      </p:pic>
      <p:pic>
        <p:nvPicPr>
          <p:cNvPr id="39" name="Graphic 25" descr="Eye">
            <a:extLst>
              <a:ext uri="{FF2B5EF4-FFF2-40B4-BE49-F238E27FC236}">
                <a16:creationId xmlns:a16="http://schemas.microsoft.com/office/drawing/2014/main" id="{3153DF77-6277-AE73-07AF-91BF03DE5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1843" y="2398821"/>
            <a:ext cx="771725" cy="771725"/>
          </a:xfrm>
          <a:prstGeom prst="rect">
            <a:avLst/>
          </a:prstGeom>
        </p:spPr>
      </p:pic>
      <p:pic>
        <p:nvPicPr>
          <p:cNvPr id="40" name="Graphic 26" descr="Stopwatch 33%">
            <a:extLst>
              <a:ext uri="{FF2B5EF4-FFF2-40B4-BE49-F238E27FC236}">
                <a16:creationId xmlns:a16="http://schemas.microsoft.com/office/drawing/2014/main" id="{DFEF211B-4B7A-F665-5964-4E836F0253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4322" y="2398821"/>
            <a:ext cx="771725" cy="771725"/>
          </a:xfrm>
          <a:prstGeom prst="rect">
            <a:avLst/>
          </a:prstGeom>
        </p:spPr>
      </p:pic>
      <p:pic>
        <p:nvPicPr>
          <p:cNvPr id="41" name="Graphic 28" descr="Lights On">
            <a:extLst>
              <a:ext uri="{FF2B5EF4-FFF2-40B4-BE49-F238E27FC236}">
                <a16:creationId xmlns:a16="http://schemas.microsoft.com/office/drawing/2014/main" id="{4AEEC8D0-615C-6EC0-13F1-47C2F68C1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3082" y="2398821"/>
            <a:ext cx="771725" cy="771725"/>
          </a:xfrm>
          <a:prstGeom prst="rect">
            <a:avLst/>
          </a:prstGeom>
        </p:spPr>
      </p:pic>
      <p:pic>
        <p:nvPicPr>
          <p:cNvPr id="43" name="Graphic 27" descr="Bullseye">
            <a:extLst>
              <a:ext uri="{FF2B5EF4-FFF2-40B4-BE49-F238E27FC236}">
                <a16:creationId xmlns:a16="http://schemas.microsoft.com/office/drawing/2014/main" id="{347A837B-49F4-1046-8B0A-5CC5E11F96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31343" y="2398821"/>
            <a:ext cx="771725" cy="771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25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10464</TotalTime>
  <Words>262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Five-Part Neumorphic Sequence – Slide Template</vt:lpstr>
      <vt:lpstr>Five-Part Neumorphic Sequence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Neumorphic Sequence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2025-06-18T20:29:44Z</dcterms:modified>
  <cp:category>Charts &amp; Diagrams</cp:category>
</cp:coreProperties>
</file>