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34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18CB1-7DA7-A23C-DA24-104E2D523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F8645-5106-EB0C-1270-BACB344203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9A642-47C3-1F3B-801C-62ADDD72F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8ABC1-8306-FC4E-36C6-CDBE16E28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8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73C18A9E-D8C2-11DE-5642-9C7E1D0CA937}"/>
              </a:ext>
            </a:extLst>
          </p:cNvPr>
          <p:cNvSpPr/>
          <p:nvPr/>
        </p:nvSpPr>
        <p:spPr>
          <a:xfrm>
            <a:off x="1072239" y="2081017"/>
            <a:ext cx="6999523" cy="1647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F17C536-0715-18A9-D3D8-D0CB0BAFCD72}"/>
              </a:ext>
            </a:extLst>
          </p:cNvPr>
          <p:cNvSpPr/>
          <p:nvPr/>
        </p:nvSpPr>
        <p:spPr>
          <a:xfrm>
            <a:off x="1072239" y="2081017"/>
            <a:ext cx="6999523" cy="1647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A9DCF84-87DD-D76A-E6B4-35A1020CBFA4}"/>
              </a:ext>
            </a:extLst>
          </p:cNvPr>
          <p:cNvSpPr/>
          <p:nvPr/>
        </p:nvSpPr>
        <p:spPr>
          <a:xfrm>
            <a:off x="4727826" y="2221468"/>
            <a:ext cx="1366196" cy="1366196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1EF856FD-927A-2921-CF37-A60AFA33C62B}"/>
              </a:ext>
            </a:extLst>
          </p:cNvPr>
          <p:cNvSpPr/>
          <p:nvPr/>
        </p:nvSpPr>
        <p:spPr>
          <a:xfrm>
            <a:off x="4727826" y="2221468"/>
            <a:ext cx="1366196" cy="1366196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CBA90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756201"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87E8D31-674D-6E36-794D-F4AD800C769F}"/>
              </a:ext>
            </a:extLst>
          </p:cNvPr>
          <p:cNvSpPr/>
          <p:nvPr/>
        </p:nvSpPr>
        <p:spPr>
          <a:xfrm>
            <a:off x="1237106" y="2221468"/>
            <a:ext cx="1366196" cy="1366196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2B2BBB-5B50-4055-B2F4-1EE4D909C467}"/>
              </a:ext>
            </a:extLst>
          </p:cNvPr>
          <p:cNvSpPr/>
          <p:nvPr/>
        </p:nvSpPr>
        <p:spPr>
          <a:xfrm>
            <a:off x="6473185" y="2221468"/>
            <a:ext cx="1366196" cy="1366196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2318690-F917-09BD-5C48-6D496A379CC2}"/>
              </a:ext>
            </a:extLst>
          </p:cNvPr>
          <p:cNvSpPr/>
          <p:nvPr/>
        </p:nvSpPr>
        <p:spPr>
          <a:xfrm>
            <a:off x="2982466" y="2221468"/>
            <a:ext cx="1366196" cy="1366196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Neumorphic Sequence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EB968D-742B-0AF2-7D6B-D29A474AF9D4}"/>
              </a:ext>
            </a:extLst>
          </p:cNvPr>
          <p:cNvGrpSpPr/>
          <p:nvPr/>
        </p:nvGrpSpPr>
        <p:grpSpPr>
          <a:xfrm>
            <a:off x="2982465" y="3972292"/>
            <a:ext cx="1366197" cy="1370902"/>
            <a:chOff x="319755" y="4348719"/>
            <a:chExt cx="2088994" cy="160691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10BBCF-8F9D-CAF3-8EF3-609EB5BCE35B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AB146B-FD1E-FC29-C713-582ADC6FC09A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9D677C-2605-2D5F-DD07-C0842BC274EA}"/>
              </a:ext>
            </a:extLst>
          </p:cNvPr>
          <p:cNvGrpSpPr/>
          <p:nvPr/>
        </p:nvGrpSpPr>
        <p:grpSpPr>
          <a:xfrm>
            <a:off x="4727825" y="3972292"/>
            <a:ext cx="1366197" cy="1370903"/>
            <a:chOff x="319755" y="4348719"/>
            <a:chExt cx="2088994" cy="16069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C891E7-6425-935A-7A90-FFD09C391677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C4A546-763D-0789-AFB4-9A4745656611}"/>
                </a:ext>
              </a:extLst>
            </p:cNvPr>
            <p:cNvSpPr/>
            <p:nvPr/>
          </p:nvSpPr>
          <p:spPr>
            <a:xfrm>
              <a:off x="319757" y="4765117"/>
              <a:ext cx="2088992" cy="119051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6F4C17-56C0-E571-883E-D87BFA93E687}"/>
              </a:ext>
            </a:extLst>
          </p:cNvPr>
          <p:cNvGrpSpPr/>
          <p:nvPr/>
        </p:nvGrpSpPr>
        <p:grpSpPr>
          <a:xfrm>
            <a:off x="6473184" y="3972292"/>
            <a:ext cx="1366197" cy="1370902"/>
            <a:chOff x="319755" y="4348719"/>
            <a:chExt cx="2088994" cy="160691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D21773-996C-0302-CDCC-B66C79CF291C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090566-1595-4459-6D82-06B845367DDD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24C4343-B991-D0ED-D050-AB8D50CFED87}"/>
              </a:ext>
            </a:extLst>
          </p:cNvPr>
          <p:cNvGrpSpPr/>
          <p:nvPr/>
        </p:nvGrpSpPr>
        <p:grpSpPr>
          <a:xfrm>
            <a:off x="1237105" y="3972292"/>
            <a:ext cx="1366197" cy="1370902"/>
            <a:chOff x="319755" y="4348719"/>
            <a:chExt cx="2088994" cy="160691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C726AA-3E88-84F3-6388-B7C95F235156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08FC10E-2012-6B7D-DC0E-AE7E12497FDD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/>
                <a:t>Lorem ipsum dolor sit amet, consectetur adipiscing elit. Integer nec odio. Praesent libero.</a:t>
              </a:r>
            </a:p>
          </p:txBody>
        </p:sp>
      </p:grpSp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5D1ABAC2-DF9D-7084-265E-CD29F3AB3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7364" y="2465646"/>
            <a:ext cx="877838" cy="877838"/>
          </a:xfrm>
          <a:prstGeom prst="rect">
            <a:avLst/>
          </a:prstGeom>
        </p:spPr>
      </p:pic>
      <p:pic>
        <p:nvPicPr>
          <p:cNvPr id="19" name="Graphic 18" descr="Stopwatch 33%">
            <a:extLst>
              <a:ext uri="{FF2B5EF4-FFF2-40B4-BE49-F238E27FC236}">
                <a16:creationId xmlns:a16="http://schemas.microsoft.com/office/drawing/2014/main" id="{3303A740-6BB6-770E-0B49-600002602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6645" y="2465646"/>
            <a:ext cx="877838" cy="877838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FB10F48D-9DE4-D8F6-B561-243ECA481C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4342" y="2518702"/>
            <a:ext cx="771725" cy="771725"/>
          </a:xfrm>
          <a:prstGeom prst="rect">
            <a:avLst/>
          </a:prstGeom>
        </p:spPr>
      </p:pic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49EB91E8-AFBD-2D88-CAC0-0C5B857DBA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2005" y="2465646"/>
            <a:ext cx="877838" cy="87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60CCE-E9A6-A6B8-F65C-B79BF623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0B49306F-6A1A-B888-AA9B-81586851AD1C}"/>
              </a:ext>
            </a:extLst>
          </p:cNvPr>
          <p:cNvSpPr/>
          <p:nvPr/>
        </p:nvSpPr>
        <p:spPr>
          <a:xfrm>
            <a:off x="1072239" y="2081017"/>
            <a:ext cx="6999523" cy="1647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2C95B9-24AE-1722-3FFF-BD39ABC4792E}"/>
              </a:ext>
            </a:extLst>
          </p:cNvPr>
          <p:cNvSpPr/>
          <p:nvPr/>
        </p:nvSpPr>
        <p:spPr>
          <a:xfrm>
            <a:off x="1072239" y="2081017"/>
            <a:ext cx="6999523" cy="1647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4603F8C-22BD-723E-08F0-8EE64FFD1C1D}"/>
              </a:ext>
            </a:extLst>
          </p:cNvPr>
          <p:cNvSpPr/>
          <p:nvPr/>
        </p:nvSpPr>
        <p:spPr>
          <a:xfrm>
            <a:off x="4727826" y="2221468"/>
            <a:ext cx="1366196" cy="1366196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0BA6801-758F-D530-E870-69DD88A151E2}"/>
              </a:ext>
            </a:extLst>
          </p:cNvPr>
          <p:cNvSpPr/>
          <p:nvPr/>
        </p:nvSpPr>
        <p:spPr>
          <a:xfrm>
            <a:off x="1237106" y="2221468"/>
            <a:ext cx="1366196" cy="1366196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146946A-F610-ADB7-4112-C0AC3125F3EC}"/>
              </a:ext>
            </a:extLst>
          </p:cNvPr>
          <p:cNvSpPr/>
          <p:nvPr/>
        </p:nvSpPr>
        <p:spPr>
          <a:xfrm>
            <a:off x="6473185" y="2221468"/>
            <a:ext cx="1366196" cy="1366196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179BFD6-19E8-EB23-F4E8-631FFB3D387D}"/>
              </a:ext>
            </a:extLst>
          </p:cNvPr>
          <p:cNvSpPr/>
          <p:nvPr/>
        </p:nvSpPr>
        <p:spPr>
          <a:xfrm>
            <a:off x="2982466" y="2221468"/>
            <a:ext cx="1366196" cy="1366196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27F6EDAB-323F-905A-D865-6E87A99268B5}"/>
              </a:ext>
            </a:extLst>
          </p:cNvPr>
          <p:cNvSpPr/>
          <p:nvPr/>
        </p:nvSpPr>
        <p:spPr>
          <a:xfrm>
            <a:off x="4727826" y="2221468"/>
            <a:ext cx="1366196" cy="1366196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CBA90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756201"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FD44C-3C8E-E3EC-A16C-151A05A3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Neumorphic Sequence – Slide Template</a:t>
            </a:r>
          </a:p>
        </p:txBody>
      </p:sp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421E7B9F-CE22-3F72-798F-9495D2887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7364" y="2465646"/>
            <a:ext cx="877838" cy="877838"/>
          </a:xfrm>
          <a:prstGeom prst="rect">
            <a:avLst/>
          </a:prstGeom>
        </p:spPr>
      </p:pic>
      <p:pic>
        <p:nvPicPr>
          <p:cNvPr id="19" name="Graphic 18" descr="Stopwatch 33%">
            <a:extLst>
              <a:ext uri="{FF2B5EF4-FFF2-40B4-BE49-F238E27FC236}">
                <a16:creationId xmlns:a16="http://schemas.microsoft.com/office/drawing/2014/main" id="{9CEAC8EA-43B6-BB16-BC2A-9C282D8BE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6645" y="2465646"/>
            <a:ext cx="877838" cy="877838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551797C2-547D-5998-95AA-E1FE89B75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4342" y="2518702"/>
            <a:ext cx="771725" cy="771725"/>
          </a:xfrm>
          <a:prstGeom prst="rect">
            <a:avLst/>
          </a:prstGeom>
        </p:spPr>
      </p:pic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A190EE5E-CB5A-603E-5A43-C81404C2E9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2005" y="2465646"/>
            <a:ext cx="877838" cy="87783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A8FE108-933C-4FAC-2DE4-D575F6E7732F}"/>
              </a:ext>
            </a:extLst>
          </p:cNvPr>
          <p:cNvGrpSpPr/>
          <p:nvPr/>
        </p:nvGrpSpPr>
        <p:grpSpPr>
          <a:xfrm>
            <a:off x="2982465" y="3972292"/>
            <a:ext cx="1366197" cy="1370902"/>
            <a:chOff x="319755" y="4348719"/>
            <a:chExt cx="2088994" cy="160691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63FBAE-EE43-162F-174A-414228657645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3431B15-83DB-632F-6A9F-1B5CE8CDDEE3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622C9B7-ABDC-7215-351E-A3CF70B926DD}"/>
              </a:ext>
            </a:extLst>
          </p:cNvPr>
          <p:cNvGrpSpPr/>
          <p:nvPr/>
        </p:nvGrpSpPr>
        <p:grpSpPr>
          <a:xfrm>
            <a:off x="4727825" y="3972292"/>
            <a:ext cx="1366197" cy="1370903"/>
            <a:chOff x="319755" y="4348719"/>
            <a:chExt cx="2088994" cy="160691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D97A74A-D717-E6F5-2FB6-F1222FF462A4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33CE982-38A4-0B68-2EA2-236FBCB8E6B4}"/>
                </a:ext>
              </a:extLst>
            </p:cNvPr>
            <p:cNvSpPr/>
            <p:nvPr/>
          </p:nvSpPr>
          <p:spPr>
            <a:xfrm>
              <a:off x="319757" y="4765117"/>
              <a:ext cx="2088992" cy="119051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9531B2-8A9E-BD1F-B73F-B895DC27A3CD}"/>
              </a:ext>
            </a:extLst>
          </p:cNvPr>
          <p:cNvGrpSpPr/>
          <p:nvPr/>
        </p:nvGrpSpPr>
        <p:grpSpPr>
          <a:xfrm>
            <a:off x="6473184" y="3972292"/>
            <a:ext cx="1366197" cy="1370902"/>
            <a:chOff x="319755" y="4348719"/>
            <a:chExt cx="2088994" cy="160691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C4CABC-5948-60A4-A70D-E09F0ABB1EA4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EBC4785-F45F-8F5D-1314-33611E13EE9C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5269E85-5449-394B-AC2F-F616C33F7928}"/>
              </a:ext>
            </a:extLst>
          </p:cNvPr>
          <p:cNvGrpSpPr/>
          <p:nvPr/>
        </p:nvGrpSpPr>
        <p:grpSpPr>
          <a:xfrm>
            <a:off x="1237105" y="3972292"/>
            <a:ext cx="1366197" cy="1370902"/>
            <a:chOff x="319755" y="4348719"/>
            <a:chExt cx="2088994" cy="160691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99DBFCF-0ED3-2ABE-EF4A-9AE7F5699621}"/>
                </a:ext>
              </a:extLst>
            </p:cNvPr>
            <p:cNvSpPr txBox="1"/>
            <p:nvPr/>
          </p:nvSpPr>
          <p:spPr>
            <a:xfrm>
              <a:off x="319755" y="4348719"/>
              <a:ext cx="2088992" cy="4329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AB544F5-97AF-DDD6-80A2-90E62AA97753}"/>
                </a:ext>
              </a:extLst>
            </p:cNvPr>
            <p:cNvSpPr/>
            <p:nvPr/>
          </p:nvSpPr>
          <p:spPr>
            <a:xfrm>
              <a:off x="319757" y="4765116"/>
              <a:ext cx="2088992" cy="1190520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9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0464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10464</TotalTime>
  <Words>224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Four-Part Neumorphic Sequence – Slide Template</vt:lpstr>
      <vt:lpstr>Four-Part Neumorphic Sequence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Neumorphic Sequence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2025-06-18T20:29:19Z</dcterms:modified>
  <cp:category>Charts &amp; Diagrams</cp:category>
</cp:coreProperties>
</file>