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CBA901"/>
    <a:srgbClr val="756201"/>
    <a:srgbClr val="A26700"/>
    <a:srgbClr val="F595A6"/>
    <a:srgbClr val="CEBA8B"/>
    <a:srgbClr val="D0BA94"/>
    <a:srgbClr val="941651"/>
    <a:srgbClr val="FF9BA4"/>
    <a:srgbClr val="805A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120" y="67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18CB1-7DA7-A23C-DA24-104E2D523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FF8645-5106-EB0C-1270-BACB344203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59A642-47C3-1F3B-801C-62ADDD72F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8ABC1-8306-FC4E-36C6-CDBE16E28C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581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73C18A9E-D8C2-11DE-5642-9C7E1D0CA937}"/>
              </a:ext>
            </a:extLst>
          </p:cNvPr>
          <p:cNvSpPr/>
          <p:nvPr/>
        </p:nvSpPr>
        <p:spPr>
          <a:xfrm>
            <a:off x="1429651" y="1631689"/>
            <a:ext cx="9332697" cy="2196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21600"/>
                </a:moveTo>
                <a:lnTo>
                  <a:pt x="2541" y="21600"/>
                </a:lnTo>
                <a:cubicBezTo>
                  <a:pt x="1139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1139" y="0"/>
                  <a:pt x="2541" y="0"/>
                </a:cubicBezTo>
                <a:lnTo>
                  <a:pt x="19059" y="0"/>
                </a:lnTo>
                <a:cubicBezTo>
                  <a:pt x="20461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461" y="21600"/>
                  <a:pt x="19059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F17C536-0715-18A9-D3D8-D0CB0BAFCD72}"/>
              </a:ext>
            </a:extLst>
          </p:cNvPr>
          <p:cNvSpPr/>
          <p:nvPr/>
        </p:nvSpPr>
        <p:spPr>
          <a:xfrm>
            <a:off x="1429651" y="1631689"/>
            <a:ext cx="9332697" cy="2196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21600"/>
                </a:moveTo>
                <a:lnTo>
                  <a:pt x="2541" y="21600"/>
                </a:lnTo>
                <a:cubicBezTo>
                  <a:pt x="1139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1139" y="0"/>
                  <a:pt x="2541" y="0"/>
                </a:cubicBezTo>
                <a:lnTo>
                  <a:pt x="19059" y="0"/>
                </a:lnTo>
                <a:cubicBezTo>
                  <a:pt x="20461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461" y="21600"/>
                  <a:pt x="19059" y="2160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6A9DCF84-87DD-D76A-E6B4-35A1020CBFA4}"/>
              </a:ext>
            </a:extLst>
          </p:cNvPr>
          <p:cNvSpPr/>
          <p:nvPr/>
        </p:nvSpPr>
        <p:spPr>
          <a:xfrm>
            <a:off x="6303766" y="1818956"/>
            <a:ext cx="1821595" cy="1821595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1EF856FD-927A-2921-CF37-A60AFA33C62B}"/>
              </a:ext>
            </a:extLst>
          </p:cNvPr>
          <p:cNvSpPr/>
          <p:nvPr/>
        </p:nvSpPr>
        <p:spPr>
          <a:xfrm>
            <a:off x="6303766" y="1818956"/>
            <a:ext cx="1821595" cy="1821595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CBA90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rgbClr val="756201">
                <a:alpha val="40000"/>
              </a:srgbClr>
            </a:inn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Neumorphic Sequence – Slide Template</a:t>
            </a: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287E8D31-674D-6E36-794D-F4AD800C769F}"/>
              </a:ext>
            </a:extLst>
          </p:cNvPr>
          <p:cNvSpPr/>
          <p:nvPr/>
        </p:nvSpPr>
        <p:spPr>
          <a:xfrm>
            <a:off x="1649474" y="1818956"/>
            <a:ext cx="1821595" cy="1821595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5E2B2BBB-5B50-4055-B2F4-1EE4D909C467}"/>
              </a:ext>
            </a:extLst>
          </p:cNvPr>
          <p:cNvSpPr/>
          <p:nvPr/>
        </p:nvSpPr>
        <p:spPr>
          <a:xfrm>
            <a:off x="8630913" y="1818956"/>
            <a:ext cx="1821595" cy="1821595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62318690-F917-09BD-5C48-6D496A379CC2}"/>
              </a:ext>
            </a:extLst>
          </p:cNvPr>
          <p:cNvSpPr/>
          <p:nvPr/>
        </p:nvSpPr>
        <p:spPr>
          <a:xfrm>
            <a:off x="3976620" y="1818956"/>
            <a:ext cx="1821595" cy="1821595"/>
          </a:xfrm>
          <a:prstGeom prst="ellipse">
            <a:avLst/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2EB968D-742B-0AF2-7D6B-D29A474AF9D4}"/>
              </a:ext>
            </a:extLst>
          </p:cNvPr>
          <p:cNvGrpSpPr/>
          <p:nvPr/>
        </p:nvGrpSpPr>
        <p:grpSpPr>
          <a:xfrm>
            <a:off x="3990464" y="3909507"/>
            <a:ext cx="1821596" cy="1766702"/>
            <a:chOff x="319755" y="4381524"/>
            <a:chExt cx="2088994" cy="155314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10BBCF-8F9D-CAF3-8EF3-609EB5BCE35B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EAB146B-FD1E-FC29-C713-582ADC6FC09A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79D677C-2605-2D5F-DD07-C0842BC274EA}"/>
              </a:ext>
            </a:extLst>
          </p:cNvPr>
          <p:cNvGrpSpPr/>
          <p:nvPr/>
        </p:nvGrpSpPr>
        <p:grpSpPr>
          <a:xfrm>
            <a:off x="6274390" y="3964525"/>
            <a:ext cx="1821596" cy="1711686"/>
            <a:chOff x="319755" y="4429890"/>
            <a:chExt cx="2088994" cy="150477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C891E7-6425-935A-7A90-FFD09C391677}"/>
                </a:ext>
              </a:extLst>
            </p:cNvPr>
            <p:cNvSpPr txBox="1"/>
            <p:nvPr/>
          </p:nvSpPr>
          <p:spPr>
            <a:xfrm>
              <a:off x="319755" y="4429890"/>
              <a:ext cx="2088993" cy="351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5C4A546-763D-0789-AFB4-9A4745656611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C6F4C17-56C0-E571-883E-D87BFA93E687}"/>
              </a:ext>
            </a:extLst>
          </p:cNvPr>
          <p:cNvGrpSpPr/>
          <p:nvPr/>
        </p:nvGrpSpPr>
        <p:grpSpPr>
          <a:xfrm>
            <a:off x="8630912" y="3909507"/>
            <a:ext cx="1821596" cy="1766702"/>
            <a:chOff x="319755" y="4381524"/>
            <a:chExt cx="2088994" cy="155314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D21773-996C-0302-CDCC-B66C79CF291C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1090566-1595-4459-6D82-06B845367DDD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24C4343-B991-D0ED-D050-AB8D50CFED87}"/>
              </a:ext>
            </a:extLst>
          </p:cNvPr>
          <p:cNvGrpSpPr/>
          <p:nvPr/>
        </p:nvGrpSpPr>
        <p:grpSpPr>
          <a:xfrm>
            <a:off x="1649473" y="3909507"/>
            <a:ext cx="1821596" cy="1766702"/>
            <a:chOff x="319755" y="4381524"/>
            <a:chExt cx="2088994" cy="155314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0C726AA-3E88-84F3-6388-B7C95F235156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08FC10E-2012-6B7D-DC0E-AE7E12497FDD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</a:t>
              </a:r>
            </a:p>
          </p:txBody>
        </p:sp>
      </p:grpSp>
      <p:pic>
        <p:nvPicPr>
          <p:cNvPr id="18" name="Graphic 17" descr="Eye">
            <a:extLst>
              <a:ext uri="{FF2B5EF4-FFF2-40B4-BE49-F238E27FC236}">
                <a16:creationId xmlns:a16="http://schemas.microsoft.com/office/drawing/2014/main" id="{5D1ABAC2-DF9D-7084-265E-CD29F3AB3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56485" y="2144528"/>
            <a:ext cx="1170450" cy="1170450"/>
          </a:xfrm>
          <a:prstGeom prst="rect">
            <a:avLst/>
          </a:prstGeom>
        </p:spPr>
      </p:pic>
      <p:pic>
        <p:nvPicPr>
          <p:cNvPr id="19" name="Graphic 18" descr="Stopwatch 33%">
            <a:extLst>
              <a:ext uri="{FF2B5EF4-FFF2-40B4-BE49-F238E27FC236}">
                <a16:creationId xmlns:a16="http://schemas.microsoft.com/office/drawing/2014/main" id="{3303A740-6BB6-770E-0B49-600002602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2192" y="2144528"/>
            <a:ext cx="1170450" cy="1170450"/>
          </a:xfrm>
          <a:prstGeom prst="rect">
            <a:avLst/>
          </a:prstGeom>
        </p:spPr>
      </p:pic>
      <p:pic>
        <p:nvPicPr>
          <p:cNvPr id="20" name="Graphic 19" descr="Head with gears">
            <a:extLst>
              <a:ext uri="{FF2B5EF4-FFF2-40B4-BE49-F238E27FC236}">
                <a16:creationId xmlns:a16="http://schemas.microsoft.com/office/drawing/2014/main" id="{FB10F48D-9DE4-D8F6-B561-243ECA481C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45788" y="2215270"/>
            <a:ext cx="1028966" cy="1028966"/>
          </a:xfrm>
          <a:prstGeom prst="rect">
            <a:avLst/>
          </a:prstGeom>
        </p:spPr>
      </p:pic>
      <p:pic>
        <p:nvPicPr>
          <p:cNvPr id="25" name="Graphic 24" descr="Lights On">
            <a:extLst>
              <a:ext uri="{FF2B5EF4-FFF2-40B4-BE49-F238E27FC236}">
                <a16:creationId xmlns:a16="http://schemas.microsoft.com/office/drawing/2014/main" id="{49EB91E8-AFBD-2D88-CAC0-0C5B857DBA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29338" y="2144528"/>
            <a:ext cx="1170450" cy="117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60CCE-E9A6-A6B8-F65C-B79BF6237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0B49306F-6A1A-B888-AA9B-81586851AD1C}"/>
              </a:ext>
            </a:extLst>
          </p:cNvPr>
          <p:cNvSpPr/>
          <p:nvPr/>
        </p:nvSpPr>
        <p:spPr>
          <a:xfrm>
            <a:off x="1429651" y="1631689"/>
            <a:ext cx="9332697" cy="2196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21600"/>
                </a:moveTo>
                <a:lnTo>
                  <a:pt x="2541" y="21600"/>
                </a:lnTo>
                <a:cubicBezTo>
                  <a:pt x="1139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1139" y="0"/>
                  <a:pt x="2541" y="0"/>
                </a:cubicBezTo>
                <a:lnTo>
                  <a:pt x="19059" y="0"/>
                </a:lnTo>
                <a:cubicBezTo>
                  <a:pt x="20461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461" y="21600"/>
                  <a:pt x="19059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A2C95B9-24AE-1722-3FFF-BD39ABC4792E}"/>
              </a:ext>
            </a:extLst>
          </p:cNvPr>
          <p:cNvSpPr/>
          <p:nvPr/>
        </p:nvSpPr>
        <p:spPr>
          <a:xfrm>
            <a:off x="1429651" y="1631689"/>
            <a:ext cx="9332697" cy="2196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59" y="21600"/>
                </a:moveTo>
                <a:lnTo>
                  <a:pt x="2541" y="21600"/>
                </a:lnTo>
                <a:cubicBezTo>
                  <a:pt x="1139" y="21600"/>
                  <a:pt x="0" y="16761"/>
                  <a:pt x="0" y="10800"/>
                </a:cubicBezTo>
                <a:lnTo>
                  <a:pt x="0" y="10800"/>
                </a:lnTo>
                <a:cubicBezTo>
                  <a:pt x="0" y="4839"/>
                  <a:pt x="1139" y="0"/>
                  <a:pt x="2541" y="0"/>
                </a:cubicBezTo>
                <a:lnTo>
                  <a:pt x="19059" y="0"/>
                </a:lnTo>
                <a:cubicBezTo>
                  <a:pt x="20461" y="0"/>
                  <a:pt x="21600" y="4839"/>
                  <a:pt x="21600" y="10800"/>
                </a:cubicBezTo>
                <a:lnTo>
                  <a:pt x="21600" y="10800"/>
                </a:lnTo>
                <a:cubicBezTo>
                  <a:pt x="21600" y="16761"/>
                  <a:pt x="20461" y="21600"/>
                  <a:pt x="19059" y="2160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F4603F8C-22BD-723E-08F0-8EE64FFD1C1D}"/>
              </a:ext>
            </a:extLst>
          </p:cNvPr>
          <p:cNvSpPr/>
          <p:nvPr/>
        </p:nvSpPr>
        <p:spPr>
          <a:xfrm>
            <a:off x="6303766" y="1818956"/>
            <a:ext cx="1821595" cy="1821595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27F6EDAB-323F-905A-D865-6E87A99268B5}"/>
              </a:ext>
            </a:extLst>
          </p:cNvPr>
          <p:cNvSpPr/>
          <p:nvPr/>
        </p:nvSpPr>
        <p:spPr>
          <a:xfrm>
            <a:off x="6303766" y="1818956"/>
            <a:ext cx="1821595" cy="1821595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CBA90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rgbClr val="756201">
                <a:alpha val="40000"/>
              </a:srgbClr>
            </a:innerShdw>
          </a:effectLst>
        </p:spPr>
        <p:txBody>
          <a:bodyPr rtlCol="0" anchor="ctr"/>
          <a:lstStyle/>
          <a:p>
            <a:pPr algn="ctr"/>
            <a:endParaRPr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0BA6801-758F-D530-E870-69DD88A151E2}"/>
              </a:ext>
            </a:extLst>
          </p:cNvPr>
          <p:cNvSpPr/>
          <p:nvPr/>
        </p:nvSpPr>
        <p:spPr>
          <a:xfrm>
            <a:off x="1649474" y="1818956"/>
            <a:ext cx="1821595" cy="1821595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/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C146946A-F610-ADB7-4112-C0AC3125F3EC}"/>
              </a:ext>
            </a:extLst>
          </p:cNvPr>
          <p:cNvSpPr/>
          <p:nvPr/>
        </p:nvSpPr>
        <p:spPr>
          <a:xfrm>
            <a:off x="8630913" y="1818956"/>
            <a:ext cx="1821595" cy="1821595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179BFD6-19E8-EB23-F4E8-631FFB3D387D}"/>
              </a:ext>
            </a:extLst>
          </p:cNvPr>
          <p:cNvSpPr/>
          <p:nvPr/>
        </p:nvSpPr>
        <p:spPr>
          <a:xfrm>
            <a:off x="3976620" y="1818956"/>
            <a:ext cx="1821595" cy="1821595"/>
          </a:xfrm>
          <a:prstGeom prst="ellipse">
            <a:avLst/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BFD44C-3C8E-E3EC-A16C-151A05A3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Neumorphic Sequence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D94D618-4D88-5498-8FD8-2E7E74F95668}"/>
              </a:ext>
            </a:extLst>
          </p:cNvPr>
          <p:cNvGrpSpPr/>
          <p:nvPr/>
        </p:nvGrpSpPr>
        <p:grpSpPr>
          <a:xfrm>
            <a:off x="3990464" y="3964526"/>
            <a:ext cx="1821596" cy="1550871"/>
            <a:chOff x="319755" y="4429890"/>
            <a:chExt cx="2088994" cy="136340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6935805-0AC1-EF72-A2F3-5DC035CBA519}"/>
                </a:ext>
              </a:extLst>
            </p:cNvPr>
            <p:cNvSpPr txBox="1"/>
            <p:nvPr/>
          </p:nvSpPr>
          <p:spPr>
            <a:xfrm>
              <a:off x="319755" y="4429890"/>
              <a:ext cx="2088993" cy="351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5399D4-7F42-D1AA-1B02-B9A64A453690}"/>
                </a:ext>
              </a:extLst>
            </p:cNvPr>
            <p:cNvSpPr/>
            <p:nvPr/>
          </p:nvSpPr>
          <p:spPr>
            <a:xfrm>
              <a:off x="319756" y="4765116"/>
              <a:ext cx="2088993" cy="102817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F5F8807-C9D2-245A-F184-1AECED232ABE}"/>
              </a:ext>
            </a:extLst>
          </p:cNvPr>
          <p:cNvGrpSpPr/>
          <p:nvPr/>
        </p:nvGrpSpPr>
        <p:grpSpPr>
          <a:xfrm>
            <a:off x="6274390" y="3964526"/>
            <a:ext cx="1821596" cy="1550871"/>
            <a:chOff x="319755" y="4429890"/>
            <a:chExt cx="2088994" cy="136340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749AAD1-F875-52F6-2A43-709893A05773}"/>
                </a:ext>
              </a:extLst>
            </p:cNvPr>
            <p:cNvSpPr txBox="1"/>
            <p:nvPr/>
          </p:nvSpPr>
          <p:spPr>
            <a:xfrm>
              <a:off x="319755" y="4429890"/>
              <a:ext cx="2088993" cy="351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C2D21B1-7473-F114-E14E-FF79BECD8720}"/>
                </a:ext>
              </a:extLst>
            </p:cNvPr>
            <p:cNvSpPr/>
            <p:nvPr/>
          </p:nvSpPr>
          <p:spPr>
            <a:xfrm>
              <a:off x="319756" y="4765116"/>
              <a:ext cx="2088993" cy="102817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1732F69-97B4-75DF-D202-3D1E8F9B851F}"/>
              </a:ext>
            </a:extLst>
          </p:cNvPr>
          <p:cNvGrpSpPr/>
          <p:nvPr/>
        </p:nvGrpSpPr>
        <p:grpSpPr>
          <a:xfrm>
            <a:off x="8630912" y="3964526"/>
            <a:ext cx="1821596" cy="1550871"/>
            <a:chOff x="319755" y="4429890"/>
            <a:chExt cx="2088994" cy="136340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F7CEB89-FE40-D43D-D34B-8EE455F17AAC}"/>
                </a:ext>
              </a:extLst>
            </p:cNvPr>
            <p:cNvSpPr txBox="1"/>
            <p:nvPr/>
          </p:nvSpPr>
          <p:spPr>
            <a:xfrm>
              <a:off x="319755" y="4429890"/>
              <a:ext cx="2088993" cy="351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C11E0CC-29FC-FCF6-DEBB-294F31A299A8}"/>
                </a:ext>
              </a:extLst>
            </p:cNvPr>
            <p:cNvSpPr/>
            <p:nvPr/>
          </p:nvSpPr>
          <p:spPr>
            <a:xfrm>
              <a:off x="319756" y="4765116"/>
              <a:ext cx="2088993" cy="102817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D74A61F-EFF4-18D4-E399-BCF0CC1B4858}"/>
              </a:ext>
            </a:extLst>
          </p:cNvPr>
          <p:cNvGrpSpPr/>
          <p:nvPr/>
        </p:nvGrpSpPr>
        <p:grpSpPr>
          <a:xfrm>
            <a:off x="1649473" y="3964526"/>
            <a:ext cx="1821596" cy="1550871"/>
            <a:chOff x="319755" y="4429890"/>
            <a:chExt cx="2088994" cy="136340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DE7C45A-453B-CFB7-AE99-CB2C20542AF7}"/>
                </a:ext>
              </a:extLst>
            </p:cNvPr>
            <p:cNvSpPr txBox="1"/>
            <p:nvPr/>
          </p:nvSpPr>
          <p:spPr>
            <a:xfrm>
              <a:off x="319755" y="4429890"/>
              <a:ext cx="2088993" cy="351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CAF2EF-6188-55FC-1C83-8A1947A93AC4}"/>
                </a:ext>
              </a:extLst>
            </p:cNvPr>
            <p:cNvSpPr/>
            <p:nvPr/>
          </p:nvSpPr>
          <p:spPr>
            <a:xfrm>
              <a:off x="319756" y="4765116"/>
              <a:ext cx="2088993" cy="102817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</a:t>
              </a:r>
            </a:p>
          </p:txBody>
        </p:sp>
      </p:grpSp>
      <p:pic>
        <p:nvPicPr>
          <p:cNvPr id="18" name="Graphic 17" descr="Eye">
            <a:extLst>
              <a:ext uri="{FF2B5EF4-FFF2-40B4-BE49-F238E27FC236}">
                <a16:creationId xmlns:a16="http://schemas.microsoft.com/office/drawing/2014/main" id="{421E7B9F-CE22-3F72-798F-9495D2887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56485" y="2144528"/>
            <a:ext cx="1170450" cy="1170450"/>
          </a:xfrm>
          <a:prstGeom prst="rect">
            <a:avLst/>
          </a:prstGeom>
        </p:spPr>
      </p:pic>
      <p:pic>
        <p:nvPicPr>
          <p:cNvPr id="19" name="Graphic 18" descr="Stopwatch 33%">
            <a:extLst>
              <a:ext uri="{FF2B5EF4-FFF2-40B4-BE49-F238E27FC236}">
                <a16:creationId xmlns:a16="http://schemas.microsoft.com/office/drawing/2014/main" id="{9CEAC8EA-43B6-BB16-BC2A-9C282D8BE4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2192" y="2144528"/>
            <a:ext cx="1170450" cy="1170450"/>
          </a:xfrm>
          <a:prstGeom prst="rect">
            <a:avLst/>
          </a:prstGeom>
        </p:spPr>
      </p:pic>
      <p:pic>
        <p:nvPicPr>
          <p:cNvPr id="20" name="Graphic 19" descr="Head with gears">
            <a:extLst>
              <a:ext uri="{FF2B5EF4-FFF2-40B4-BE49-F238E27FC236}">
                <a16:creationId xmlns:a16="http://schemas.microsoft.com/office/drawing/2014/main" id="{551797C2-547D-5998-95AA-E1FE89B756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45788" y="2215270"/>
            <a:ext cx="1028966" cy="1028966"/>
          </a:xfrm>
          <a:prstGeom prst="rect">
            <a:avLst/>
          </a:prstGeom>
        </p:spPr>
      </p:pic>
      <p:pic>
        <p:nvPicPr>
          <p:cNvPr id="25" name="Graphic 24" descr="Lights On">
            <a:extLst>
              <a:ext uri="{FF2B5EF4-FFF2-40B4-BE49-F238E27FC236}">
                <a16:creationId xmlns:a16="http://schemas.microsoft.com/office/drawing/2014/main" id="{A190EE5E-CB5A-603E-5A43-C81404C2E9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29338" y="2144528"/>
            <a:ext cx="1170450" cy="117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64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9515</TotalTime>
  <Words>224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Four-Part Neumorphic Sequence – Slide Template</vt:lpstr>
      <vt:lpstr>Four-Part Neumorphic Sequence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Four-Part Neumorphic Sequence</dc:title>
  <dc:creator>PresentationGO.com</dc:creator>
  <dc:description>© Copyright PresentationGO.com - Do not distribute or sale without written permission.</dc:description>
  <cp:lastModifiedBy>Christophe Barroche</cp:lastModifiedBy>
  <cp:revision>44</cp:revision>
  <dcterms:created xsi:type="dcterms:W3CDTF">2014-11-26T05:14:11Z</dcterms:created>
  <dcterms:modified xsi:type="dcterms:W3CDTF">2025-06-18T20:29:02Z</dcterms:modified>
  <cp:category>Charts &amp; Diagrams</cp:category>
</cp:coreProperties>
</file>