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2" r:id="rId4"/>
    <p:sldId id="31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348" y="3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25519-CF33-B30A-F121-BA9AB3031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9F8409-4690-B728-5ABA-AFD53E2115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0A8B6B-517E-BA21-D4A1-AED64CDEC2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BC4701-F674-CAF7-FD34-DD8B33D445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507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5ECBC-F646-E249-C480-F5C29662A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13CDF4-55D4-C5B3-C4B2-C394D69857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64DA8D-C07A-3646-86C4-32ADC959CA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2DA864-A0D4-0A1F-8729-95F8EFDEA7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566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DFFCE-8452-E3E4-CB84-D64B168E2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F90FE-8478-02AA-20E4-410AA4704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Rising Arch Flow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9D16CF7-92E2-B8DC-4C88-38E5D06466FF}"/>
              </a:ext>
            </a:extLst>
          </p:cNvPr>
          <p:cNvGrpSpPr/>
          <p:nvPr/>
        </p:nvGrpSpPr>
        <p:grpSpPr>
          <a:xfrm>
            <a:off x="4219440" y="4293587"/>
            <a:ext cx="2194560" cy="1260003"/>
            <a:chOff x="8921977" y="1170335"/>
            <a:chExt cx="2926080" cy="168000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6B948CC-5584-1CC4-294C-4E01E240F02C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12D3CD1-948B-3373-8A6F-B45E9C47A2E8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A21DCE8-1790-4559-5E05-6416EE84699A}"/>
              </a:ext>
            </a:extLst>
          </p:cNvPr>
          <p:cNvGrpSpPr/>
          <p:nvPr/>
        </p:nvGrpSpPr>
        <p:grpSpPr>
          <a:xfrm>
            <a:off x="7254951" y="3148265"/>
            <a:ext cx="1632031" cy="1567780"/>
            <a:chOff x="8921977" y="1170335"/>
            <a:chExt cx="2926080" cy="209037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DE6C6D6-54E9-76EF-042B-6472BC3581D7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8CA9BAF-F6BC-AFD0-59F5-F591272AFF50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F1DE3C9-8BEA-237F-A1FA-ECF430F6D478}"/>
              </a:ext>
            </a:extLst>
          </p:cNvPr>
          <p:cNvGrpSpPr/>
          <p:nvPr/>
        </p:nvGrpSpPr>
        <p:grpSpPr>
          <a:xfrm>
            <a:off x="409266" y="2636890"/>
            <a:ext cx="2194560" cy="1260003"/>
            <a:chOff x="8921977" y="1170335"/>
            <a:chExt cx="2926080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0787014-5756-1242-70FA-BC34E5A7C272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E3EAE84-EBCB-2776-F8FA-F7F62219BBBC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6E835AD-0CD9-0E05-8A9E-C1AF9EE208FA}"/>
              </a:ext>
            </a:extLst>
          </p:cNvPr>
          <p:cNvGrpSpPr/>
          <p:nvPr/>
        </p:nvGrpSpPr>
        <p:grpSpPr>
          <a:xfrm>
            <a:off x="3603671" y="1276423"/>
            <a:ext cx="2200684" cy="1260003"/>
            <a:chOff x="8921977" y="1170335"/>
            <a:chExt cx="2926080" cy="168000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087F913-F4E5-3D7B-AECD-7C61AFD37F0B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5B7D398-9342-AACD-95FD-6D2693940712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A1B6FCF-C879-7BD3-F33C-880D36DC5159}"/>
              </a:ext>
            </a:extLst>
          </p:cNvPr>
          <p:cNvGrpSpPr/>
          <p:nvPr/>
        </p:nvGrpSpPr>
        <p:grpSpPr>
          <a:xfrm>
            <a:off x="933034" y="2206206"/>
            <a:ext cx="7277932" cy="3307903"/>
            <a:chOff x="1177971" y="2206206"/>
            <a:chExt cx="6566403" cy="298450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5C66060-F0AD-2986-EADC-CC12027F0E43}"/>
                </a:ext>
              </a:extLst>
            </p:cNvPr>
            <p:cNvGrpSpPr/>
            <p:nvPr/>
          </p:nvGrpSpPr>
          <p:grpSpPr>
            <a:xfrm>
              <a:off x="5700921" y="2206206"/>
              <a:ext cx="2043453" cy="1112822"/>
              <a:chOff x="7263807" y="1752639"/>
              <a:chExt cx="2488443" cy="1355155"/>
            </a:xfrm>
          </p:grpSpPr>
          <p:sp>
            <p:nvSpPr>
              <p:cNvPr id="15" name="Freeform 22">
                <a:extLst>
                  <a:ext uri="{FF2B5EF4-FFF2-40B4-BE49-F238E27FC236}">
                    <a16:creationId xmlns:a16="http://schemas.microsoft.com/office/drawing/2014/main" id="{DCEF0A8D-6B33-12E2-7F34-890B7B02D160}"/>
                  </a:ext>
                </a:extLst>
              </p:cNvPr>
              <p:cNvSpPr/>
              <p:nvPr/>
            </p:nvSpPr>
            <p:spPr>
              <a:xfrm>
                <a:off x="8189227" y="1784450"/>
                <a:ext cx="1561429" cy="656904"/>
              </a:xfrm>
              <a:custGeom>
                <a:avLst/>
                <a:gdLst>
                  <a:gd name="connsiteX0" fmla="*/ 141272 w 250904"/>
                  <a:gd name="connsiteY0" fmla="*/ 0 h 102552"/>
                  <a:gd name="connsiteX1" fmla="*/ 0 w 250904"/>
                  <a:gd name="connsiteY1" fmla="*/ 0 h 102552"/>
                  <a:gd name="connsiteX2" fmla="*/ 109633 w 250904"/>
                  <a:gd name="connsiteY2" fmla="*/ 102553 h 102552"/>
                  <a:gd name="connsiteX3" fmla="*/ 250905 w 250904"/>
                  <a:gd name="connsiteY3" fmla="*/ 102553 h 102552"/>
                  <a:gd name="connsiteX4" fmla="*/ 141272 w 250904"/>
                  <a:gd name="connsiteY4" fmla="*/ 0 h 102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904" h="102552">
                    <a:moveTo>
                      <a:pt x="141272" y="0"/>
                    </a:moveTo>
                    <a:lnTo>
                      <a:pt x="0" y="0"/>
                    </a:lnTo>
                    <a:cubicBezTo>
                      <a:pt x="46600" y="0"/>
                      <a:pt x="87314" y="41217"/>
                      <a:pt x="109633" y="102553"/>
                    </a:cubicBezTo>
                    <a:lnTo>
                      <a:pt x="250905" y="102553"/>
                    </a:lnTo>
                    <a:cubicBezTo>
                      <a:pt x="228585" y="41217"/>
                      <a:pt x="187872" y="0"/>
                      <a:pt x="141272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6" name="Freeform 23">
                <a:extLst>
                  <a:ext uri="{FF2B5EF4-FFF2-40B4-BE49-F238E27FC236}">
                    <a16:creationId xmlns:a16="http://schemas.microsoft.com/office/drawing/2014/main" id="{FFB09789-8996-11A7-EF03-91549D64D248}"/>
                  </a:ext>
                </a:extLst>
              </p:cNvPr>
              <p:cNvSpPr/>
              <p:nvPr/>
            </p:nvSpPr>
            <p:spPr>
              <a:xfrm>
                <a:off x="7263807" y="1752639"/>
                <a:ext cx="2488443" cy="1355155"/>
              </a:xfrm>
              <a:custGeom>
                <a:avLst/>
                <a:gdLst>
                  <a:gd name="connsiteX0" fmla="*/ 777531 w 2488443"/>
                  <a:gd name="connsiteY0" fmla="*/ 0 h 1355155"/>
                  <a:gd name="connsiteX1" fmla="*/ 1819682 w 2488443"/>
                  <a:gd name="connsiteY1" fmla="*/ 0 h 1355155"/>
                  <a:gd name="connsiteX2" fmla="*/ 1864621 w 2488443"/>
                  <a:gd name="connsiteY2" fmla="*/ 4952 h 1355155"/>
                  <a:gd name="connsiteX3" fmla="*/ 2488443 w 2488443"/>
                  <a:gd name="connsiteY3" fmla="*/ 688708 h 1355155"/>
                  <a:gd name="connsiteX4" fmla="*/ 2443924 w 2488443"/>
                  <a:gd name="connsiteY4" fmla="*/ 688708 h 1355155"/>
                  <a:gd name="connsiteX5" fmla="*/ 1747480 w 2488443"/>
                  <a:gd name="connsiteY5" fmla="*/ 54074 h 1355155"/>
                  <a:gd name="connsiteX6" fmla="*/ 936545 w 2488443"/>
                  <a:gd name="connsiteY6" fmla="*/ 1355155 h 1355155"/>
                  <a:gd name="connsiteX7" fmla="*/ 0 w 2488443"/>
                  <a:gd name="connsiteY7" fmla="*/ 1355155 h 1355155"/>
                  <a:gd name="connsiteX8" fmla="*/ 0 w 2488443"/>
                  <a:gd name="connsiteY8" fmla="*/ 1283582 h 1355155"/>
                  <a:gd name="connsiteX9" fmla="*/ 0 w 2488443"/>
                  <a:gd name="connsiteY9" fmla="*/ 1281994 h 1355155"/>
                  <a:gd name="connsiteX10" fmla="*/ 3183 w 2488443"/>
                  <a:gd name="connsiteY10" fmla="*/ 1213597 h 1355155"/>
                  <a:gd name="connsiteX11" fmla="*/ 3183 w 2488443"/>
                  <a:gd name="connsiteY11" fmla="*/ 1205643 h 1355155"/>
                  <a:gd name="connsiteX12" fmla="*/ 4772 w 2488443"/>
                  <a:gd name="connsiteY12" fmla="*/ 1177013 h 1355155"/>
                  <a:gd name="connsiteX13" fmla="*/ 4772 w 2488443"/>
                  <a:gd name="connsiteY13" fmla="*/ 1164287 h 1355155"/>
                  <a:gd name="connsiteX14" fmla="*/ 6360 w 2488443"/>
                  <a:gd name="connsiteY14" fmla="*/ 1140429 h 1355155"/>
                  <a:gd name="connsiteX15" fmla="*/ 6360 w 2488443"/>
                  <a:gd name="connsiteY15" fmla="*/ 1126115 h 1355155"/>
                  <a:gd name="connsiteX16" fmla="*/ 9543 w 2488443"/>
                  <a:gd name="connsiteY16" fmla="*/ 1102257 h 1355155"/>
                  <a:gd name="connsiteX17" fmla="*/ 11132 w 2488443"/>
                  <a:gd name="connsiteY17" fmla="*/ 1087942 h 1355155"/>
                  <a:gd name="connsiteX18" fmla="*/ 14308 w 2488443"/>
                  <a:gd name="connsiteY18" fmla="*/ 1062496 h 1355155"/>
                  <a:gd name="connsiteX19" fmla="*/ 14308 w 2488443"/>
                  <a:gd name="connsiteY19" fmla="*/ 1051358 h 1355155"/>
                  <a:gd name="connsiteX20" fmla="*/ 19080 w 2488443"/>
                  <a:gd name="connsiteY20" fmla="*/ 1014775 h 1355155"/>
                  <a:gd name="connsiteX21" fmla="*/ 19080 w 2488443"/>
                  <a:gd name="connsiteY21" fmla="*/ 1013186 h 1355155"/>
                  <a:gd name="connsiteX22" fmla="*/ 25440 w 2488443"/>
                  <a:gd name="connsiteY22" fmla="*/ 979785 h 1355155"/>
                  <a:gd name="connsiteX23" fmla="*/ 27035 w 2488443"/>
                  <a:gd name="connsiteY23" fmla="*/ 968648 h 1355155"/>
                  <a:gd name="connsiteX24" fmla="*/ 31800 w 2488443"/>
                  <a:gd name="connsiteY24" fmla="*/ 944790 h 1355155"/>
                  <a:gd name="connsiteX25" fmla="*/ 34983 w 2488443"/>
                  <a:gd name="connsiteY25" fmla="*/ 932070 h 1355155"/>
                  <a:gd name="connsiteX26" fmla="*/ 39754 w 2488443"/>
                  <a:gd name="connsiteY26" fmla="*/ 909801 h 1355155"/>
                  <a:gd name="connsiteX27" fmla="*/ 39754 w 2488443"/>
                  <a:gd name="connsiteY27" fmla="*/ 901846 h 1355155"/>
                  <a:gd name="connsiteX28" fmla="*/ 39754 w 2488443"/>
                  <a:gd name="connsiteY28" fmla="*/ 897074 h 1355155"/>
                  <a:gd name="connsiteX29" fmla="*/ 49291 w 2488443"/>
                  <a:gd name="connsiteY29" fmla="*/ 854131 h 1355155"/>
                  <a:gd name="connsiteX30" fmla="*/ 50879 w 2488443"/>
                  <a:gd name="connsiteY30" fmla="*/ 847771 h 1355155"/>
                  <a:gd name="connsiteX31" fmla="*/ 60422 w 2488443"/>
                  <a:gd name="connsiteY31" fmla="*/ 808003 h 1355155"/>
                  <a:gd name="connsiteX32" fmla="*/ 62011 w 2488443"/>
                  <a:gd name="connsiteY32" fmla="*/ 800049 h 1355155"/>
                  <a:gd name="connsiteX33" fmla="*/ 74731 w 2488443"/>
                  <a:gd name="connsiteY33" fmla="*/ 758693 h 1355155"/>
                  <a:gd name="connsiteX34" fmla="*/ 77914 w 2488443"/>
                  <a:gd name="connsiteY34" fmla="*/ 749157 h 1355155"/>
                  <a:gd name="connsiteX35" fmla="*/ 90633 w 2488443"/>
                  <a:gd name="connsiteY35" fmla="*/ 709389 h 1355155"/>
                  <a:gd name="connsiteX36" fmla="*/ 90633 w 2488443"/>
                  <a:gd name="connsiteY36" fmla="*/ 706206 h 1355155"/>
                  <a:gd name="connsiteX37" fmla="*/ 104942 w 2488443"/>
                  <a:gd name="connsiteY37" fmla="*/ 666446 h 1355155"/>
                  <a:gd name="connsiteX38" fmla="*/ 108125 w 2488443"/>
                  <a:gd name="connsiteY38" fmla="*/ 656903 h 1355155"/>
                  <a:gd name="connsiteX39" fmla="*/ 122433 w 2488443"/>
                  <a:gd name="connsiteY39" fmla="*/ 617135 h 1355155"/>
                  <a:gd name="connsiteX40" fmla="*/ 124028 w 2488443"/>
                  <a:gd name="connsiteY40" fmla="*/ 612364 h 1355155"/>
                  <a:gd name="connsiteX41" fmla="*/ 138336 w 2488443"/>
                  <a:gd name="connsiteY41" fmla="*/ 577375 h 1355155"/>
                  <a:gd name="connsiteX42" fmla="*/ 141513 w 2488443"/>
                  <a:gd name="connsiteY42" fmla="*/ 569420 h 1355155"/>
                  <a:gd name="connsiteX43" fmla="*/ 159004 w 2488443"/>
                  <a:gd name="connsiteY43" fmla="*/ 532836 h 1355155"/>
                  <a:gd name="connsiteX44" fmla="*/ 159004 w 2488443"/>
                  <a:gd name="connsiteY44" fmla="*/ 529653 h 1355155"/>
                  <a:gd name="connsiteX45" fmla="*/ 162187 w 2488443"/>
                  <a:gd name="connsiteY45" fmla="*/ 524881 h 1355155"/>
                  <a:gd name="connsiteX46" fmla="*/ 174907 w 2488443"/>
                  <a:gd name="connsiteY46" fmla="*/ 497847 h 1355155"/>
                  <a:gd name="connsiteX47" fmla="*/ 178090 w 2488443"/>
                  <a:gd name="connsiteY47" fmla="*/ 489892 h 1355155"/>
                  <a:gd name="connsiteX48" fmla="*/ 195575 w 2488443"/>
                  <a:gd name="connsiteY48" fmla="*/ 458080 h 1355155"/>
                  <a:gd name="connsiteX49" fmla="*/ 198758 w 2488443"/>
                  <a:gd name="connsiteY49" fmla="*/ 451720 h 1355155"/>
                  <a:gd name="connsiteX50" fmla="*/ 213066 w 2488443"/>
                  <a:gd name="connsiteY50" fmla="*/ 426267 h 1355155"/>
                  <a:gd name="connsiteX51" fmla="*/ 217838 w 2488443"/>
                  <a:gd name="connsiteY51" fmla="*/ 418313 h 1355155"/>
                  <a:gd name="connsiteX52" fmla="*/ 235329 w 2488443"/>
                  <a:gd name="connsiteY52" fmla="*/ 388095 h 1355155"/>
                  <a:gd name="connsiteX53" fmla="*/ 238506 w 2488443"/>
                  <a:gd name="connsiteY53" fmla="*/ 384912 h 1355155"/>
                  <a:gd name="connsiteX54" fmla="*/ 254409 w 2488443"/>
                  <a:gd name="connsiteY54" fmla="*/ 359466 h 1355155"/>
                  <a:gd name="connsiteX55" fmla="*/ 259180 w 2488443"/>
                  <a:gd name="connsiteY55" fmla="*/ 351511 h 1355155"/>
                  <a:gd name="connsiteX56" fmla="*/ 276672 w 2488443"/>
                  <a:gd name="connsiteY56" fmla="*/ 326065 h 1355155"/>
                  <a:gd name="connsiteX57" fmla="*/ 276672 w 2488443"/>
                  <a:gd name="connsiteY57" fmla="*/ 324470 h 1355155"/>
                  <a:gd name="connsiteX58" fmla="*/ 297340 w 2488443"/>
                  <a:gd name="connsiteY58" fmla="*/ 297436 h 1355155"/>
                  <a:gd name="connsiteX59" fmla="*/ 302111 w 2488443"/>
                  <a:gd name="connsiteY59" fmla="*/ 291069 h 1355155"/>
                  <a:gd name="connsiteX60" fmla="*/ 319603 w 2488443"/>
                  <a:gd name="connsiteY60" fmla="*/ 268800 h 1355155"/>
                  <a:gd name="connsiteX61" fmla="*/ 324374 w 2488443"/>
                  <a:gd name="connsiteY61" fmla="*/ 264035 h 1355155"/>
                  <a:gd name="connsiteX62" fmla="*/ 345042 w 2488443"/>
                  <a:gd name="connsiteY62" fmla="*/ 240171 h 1355155"/>
                  <a:gd name="connsiteX63" fmla="*/ 349814 w 2488443"/>
                  <a:gd name="connsiteY63" fmla="*/ 233811 h 1355155"/>
                  <a:gd name="connsiteX64" fmla="*/ 367305 w 2488443"/>
                  <a:gd name="connsiteY64" fmla="*/ 214725 h 1355155"/>
                  <a:gd name="connsiteX65" fmla="*/ 372077 w 2488443"/>
                  <a:gd name="connsiteY65" fmla="*/ 208365 h 1355155"/>
                  <a:gd name="connsiteX66" fmla="*/ 394333 w 2488443"/>
                  <a:gd name="connsiteY66" fmla="*/ 186095 h 1355155"/>
                  <a:gd name="connsiteX67" fmla="*/ 399105 w 2488443"/>
                  <a:gd name="connsiteY67" fmla="*/ 182912 h 1355155"/>
                  <a:gd name="connsiteX68" fmla="*/ 418184 w 2488443"/>
                  <a:gd name="connsiteY68" fmla="*/ 165414 h 1355155"/>
                  <a:gd name="connsiteX69" fmla="*/ 424544 w 2488443"/>
                  <a:gd name="connsiteY69" fmla="*/ 160643 h 1355155"/>
                  <a:gd name="connsiteX70" fmla="*/ 448395 w 2488443"/>
                  <a:gd name="connsiteY70" fmla="*/ 141557 h 1355155"/>
                  <a:gd name="connsiteX71" fmla="*/ 470658 w 2488443"/>
                  <a:gd name="connsiteY71" fmla="*/ 124059 h 1355155"/>
                  <a:gd name="connsiteX72" fmla="*/ 477018 w 2488443"/>
                  <a:gd name="connsiteY72" fmla="*/ 119287 h 1355155"/>
                  <a:gd name="connsiteX73" fmla="*/ 497686 w 2488443"/>
                  <a:gd name="connsiteY73" fmla="*/ 104973 h 1355155"/>
                  <a:gd name="connsiteX74" fmla="*/ 500869 w 2488443"/>
                  <a:gd name="connsiteY74" fmla="*/ 101796 h 1355155"/>
                  <a:gd name="connsiteX75" fmla="*/ 524721 w 2488443"/>
                  <a:gd name="connsiteY75" fmla="*/ 85887 h 1355155"/>
                  <a:gd name="connsiteX76" fmla="*/ 527904 w 2488443"/>
                  <a:gd name="connsiteY76" fmla="*/ 84298 h 1355155"/>
                  <a:gd name="connsiteX77" fmla="*/ 531080 w 2488443"/>
                  <a:gd name="connsiteY77" fmla="*/ 82710 h 1355155"/>
                  <a:gd name="connsiteX78" fmla="*/ 554932 w 2488443"/>
                  <a:gd name="connsiteY78" fmla="*/ 68389 h 1355155"/>
                  <a:gd name="connsiteX79" fmla="*/ 558115 w 2488443"/>
                  <a:gd name="connsiteY79" fmla="*/ 66800 h 1355155"/>
                  <a:gd name="connsiteX80" fmla="*/ 585143 w 2488443"/>
                  <a:gd name="connsiteY80" fmla="*/ 52486 h 1355155"/>
                  <a:gd name="connsiteX81" fmla="*/ 591503 w 2488443"/>
                  <a:gd name="connsiteY81" fmla="*/ 49309 h 1355155"/>
                  <a:gd name="connsiteX82" fmla="*/ 618531 w 2488443"/>
                  <a:gd name="connsiteY82" fmla="*/ 36583 h 1355155"/>
                  <a:gd name="connsiteX83" fmla="*/ 647153 w 2488443"/>
                  <a:gd name="connsiteY83" fmla="*/ 25445 h 1355155"/>
                  <a:gd name="connsiteX84" fmla="*/ 653513 w 2488443"/>
                  <a:gd name="connsiteY84" fmla="*/ 23857 h 1355155"/>
                  <a:gd name="connsiteX85" fmla="*/ 682136 w 2488443"/>
                  <a:gd name="connsiteY85" fmla="*/ 14313 h 1355155"/>
                  <a:gd name="connsiteX86" fmla="*/ 685319 w 2488443"/>
                  <a:gd name="connsiteY86" fmla="*/ 14313 h 1355155"/>
                  <a:gd name="connsiteX87" fmla="*/ 712347 w 2488443"/>
                  <a:gd name="connsiteY87" fmla="*/ 7947 h 1355155"/>
                  <a:gd name="connsiteX88" fmla="*/ 718707 w 2488443"/>
                  <a:gd name="connsiteY88" fmla="*/ 7947 h 1355155"/>
                  <a:gd name="connsiteX89" fmla="*/ 747330 w 2488443"/>
                  <a:gd name="connsiteY89" fmla="*/ 3182 h 1355155"/>
                  <a:gd name="connsiteX90" fmla="*/ 752101 w 2488443"/>
                  <a:gd name="connsiteY90" fmla="*/ 3182 h 1355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2488443" h="1355155">
                    <a:moveTo>
                      <a:pt x="777531" y="0"/>
                    </a:moveTo>
                    <a:lnTo>
                      <a:pt x="1819682" y="0"/>
                    </a:lnTo>
                    <a:lnTo>
                      <a:pt x="1864621" y="4952"/>
                    </a:lnTo>
                    <a:cubicBezTo>
                      <a:pt x="2132618" y="64515"/>
                      <a:pt x="2360445" y="325469"/>
                      <a:pt x="2488443" y="688708"/>
                    </a:cubicBezTo>
                    <a:lnTo>
                      <a:pt x="2443924" y="688708"/>
                    </a:lnTo>
                    <a:cubicBezTo>
                      <a:pt x="2302411" y="308567"/>
                      <a:pt x="2194280" y="54074"/>
                      <a:pt x="1747480" y="54074"/>
                    </a:cubicBezTo>
                    <a:cubicBezTo>
                      <a:pt x="1300673" y="54074"/>
                      <a:pt x="936545" y="637816"/>
                      <a:pt x="936545" y="1355155"/>
                    </a:cubicBezTo>
                    <a:lnTo>
                      <a:pt x="0" y="1355155"/>
                    </a:lnTo>
                    <a:cubicBezTo>
                      <a:pt x="0" y="1331297"/>
                      <a:pt x="0" y="1307440"/>
                      <a:pt x="0" y="1283582"/>
                    </a:cubicBezTo>
                    <a:cubicBezTo>
                      <a:pt x="0" y="1281994"/>
                      <a:pt x="0" y="1281994"/>
                      <a:pt x="0" y="1281994"/>
                    </a:cubicBezTo>
                    <a:cubicBezTo>
                      <a:pt x="0" y="1259724"/>
                      <a:pt x="3183" y="1235867"/>
                      <a:pt x="3183" y="1213597"/>
                    </a:cubicBezTo>
                    <a:cubicBezTo>
                      <a:pt x="3183" y="1210414"/>
                      <a:pt x="3183" y="1208826"/>
                      <a:pt x="3183" y="1205643"/>
                    </a:cubicBezTo>
                    <a:cubicBezTo>
                      <a:pt x="4772" y="1196100"/>
                      <a:pt x="4772" y="1186556"/>
                      <a:pt x="4772" y="1177013"/>
                    </a:cubicBezTo>
                    <a:cubicBezTo>
                      <a:pt x="4772" y="1173830"/>
                      <a:pt x="4772" y="1169059"/>
                      <a:pt x="4772" y="1164287"/>
                    </a:cubicBezTo>
                    <a:cubicBezTo>
                      <a:pt x="6360" y="1156339"/>
                      <a:pt x="6360" y="1148384"/>
                      <a:pt x="6360" y="1140429"/>
                    </a:cubicBezTo>
                    <a:cubicBezTo>
                      <a:pt x="6360" y="1135658"/>
                      <a:pt x="6360" y="1130886"/>
                      <a:pt x="6360" y="1126115"/>
                    </a:cubicBezTo>
                    <a:cubicBezTo>
                      <a:pt x="7948" y="1118160"/>
                      <a:pt x="9543" y="1110212"/>
                      <a:pt x="9543" y="1102257"/>
                    </a:cubicBezTo>
                    <a:cubicBezTo>
                      <a:pt x="11132" y="1097486"/>
                      <a:pt x="11132" y="1092714"/>
                      <a:pt x="11132" y="1087942"/>
                    </a:cubicBezTo>
                    <a:cubicBezTo>
                      <a:pt x="12720" y="1079988"/>
                      <a:pt x="14308" y="1070445"/>
                      <a:pt x="14308" y="1062496"/>
                    </a:cubicBezTo>
                    <a:cubicBezTo>
                      <a:pt x="14308" y="1059313"/>
                      <a:pt x="14308" y="1054542"/>
                      <a:pt x="14308" y="1051358"/>
                    </a:cubicBezTo>
                    <a:cubicBezTo>
                      <a:pt x="15903" y="1038632"/>
                      <a:pt x="17491" y="1027501"/>
                      <a:pt x="19080" y="1014775"/>
                    </a:cubicBezTo>
                    <a:cubicBezTo>
                      <a:pt x="19080" y="1013186"/>
                      <a:pt x="19080" y="1013186"/>
                      <a:pt x="19080" y="1013186"/>
                    </a:cubicBezTo>
                    <a:cubicBezTo>
                      <a:pt x="22263" y="1002048"/>
                      <a:pt x="23851" y="990917"/>
                      <a:pt x="25440" y="979785"/>
                    </a:cubicBezTo>
                    <a:cubicBezTo>
                      <a:pt x="27035" y="976602"/>
                      <a:pt x="27035" y="971831"/>
                      <a:pt x="27035" y="968648"/>
                    </a:cubicBezTo>
                    <a:cubicBezTo>
                      <a:pt x="28623" y="960699"/>
                      <a:pt x="31800" y="952745"/>
                      <a:pt x="31800" y="944790"/>
                    </a:cubicBezTo>
                    <a:cubicBezTo>
                      <a:pt x="33388" y="941613"/>
                      <a:pt x="34983" y="936842"/>
                      <a:pt x="34983" y="932070"/>
                    </a:cubicBezTo>
                    <a:cubicBezTo>
                      <a:pt x="36571" y="924115"/>
                      <a:pt x="38159" y="917755"/>
                      <a:pt x="39754" y="909801"/>
                    </a:cubicBezTo>
                    <a:cubicBezTo>
                      <a:pt x="39754" y="906617"/>
                      <a:pt x="39754" y="905029"/>
                      <a:pt x="39754" y="901846"/>
                    </a:cubicBezTo>
                    <a:cubicBezTo>
                      <a:pt x="39754" y="900258"/>
                      <a:pt x="39754" y="897074"/>
                      <a:pt x="39754" y="897074"/>
                    </a:cubicBezTo>
                    <a:cubicBezTo>
                      <a:pt x="42931" y="882760"/>
                      <a:pt x="46114" y="868445"/>
                      <a:pt x="49291" y="854131"/>
                    </a:cubicBezTo>
                    <a:cubicBezTo>
                      <a:pt x="50879" y="852542"/>
                      <a:pt x="50879" y="849359"/>
                      <a:pt x="50879" y="847771"/>
                    </a:cubicBezTo>
                    <a:cubicBezTo>
                      <a:pt x="54062" y="833450"/>
                      <a:pt x="57239" y="820730"/>
                      <a:pt x="60422" y="808003"/>
                    </a:cubicBezTo>
                    <a:cubicBezTo>
                      <a:pt x="62011" y="804820"/>
                      <a:pt x="62011" y="803232"/>
                      <a:pt x="62011" y="800049"/>
                    </a:cubicBezTo>
                    <a:cubicBezTo>
                      <a:pt x="66782" y="785734"/>
                      <a:pt x="69965" y="773014"/>
                      <a:pt x="74731" y="758693"/>
                    </a:cubicBezTo>
                    <a:cubicBezTo>
                      <a:pt x="76325" y="755516"/>
                      <a:pt x="77914" y="752333"/>
                      <a:pt x="77914" y="749157"/>
                    </a:cubicBezTo>
                    <a:cubicBezTo>
                      <a:pt x="82685" y="736430"/>
                      <a:pt x="85862" y="722116"/>
                      <a:pt x="90633" y="709389"/>
                    </a:cubicBezTo>
                    <a:cubicBezTo>
                      <a:pt x="90633" y="707795"/>
                      <a:pt x="90633" y="706206"/>
                      <a:pt x="90633" y="706206"/>
                    </a:cubicBezTo>
                    <a:cubicBezTo>
                      <a:pt x="95405" y="693486"/>
                      <a:pt x="100177" y="679165"/>
                      <a:pt x="104942" y="666446"/>
                    </a:cubicBezTo>
                    <a:cubicBezTo>
                      <a:pt x="106536" y="663262"/>
                      <a:pt x="108125" y="660079"/>
                      <a:pt x="108125" y="656903"/>
                    </a:cubicBezTo>
                    <a:cubicBezTo>
                      <a:pt x="112896" y="642581"/>
                      <a:pt x="117661" y="629862"/>
                      <a:pt x="122433" y="617135"/>
                    </a:cubicBezTo>
                    <a:cubicBezTo>
                      <a:pt x="124028" y="615547"/>
                      <a:pt x="124028" y="613959"/>
                      <a:pt x="124028" y="612364"/>
                    </a:cubicBezTo>
                    <a:cubicBezTo>
                      <a:pt x="128793" y="601232"/>
                      <a:pt x="133564" y="588506"/>
                      <a:pt x="138336" y="577375"/>
                    </a:cubicBezTo>
                    <a:cubicBezTo>
                      <a:pt x="139924" y="574191"/>
                      <a:pt x="141513" y="571008"/>
                      <a:pt x="141513" y="569420"/>
                    </a:cubicBezTo>
                    <a:cubicBezTo>
                      <a:pt x="147873" y="556694"/>
                      <a:pt x="152644" y="545562"/>
                      <a:pt x="159004" y="532836"/>
                    </a:cubicBezTo>
                    <a:cubicBezTo>
                      <a:pt x="159004" y="531248"/>
                      <a:pt x="159004" y="529653"/>
                      <a:pt x="159004" y="529653"/>
                    </a:cubicBezTo>
                    <a:cubicBezTo>
                      <a:pt x="160599" y="528064"/>
                      <a:pt x="162187" y="526476"/>
                      <a:pt x="162187" y="524881"/>
                    </a:cubicBezTo>
                    <a:cubicBezTo>
                      <a:pt x="165364" y="515338"/>
                      <a:pt x="170135" y="507390"/>
                      <a:pt x="174907" y="497847"/>
                    </a:cubicBezTo>
                    <a:cubicBezTo>
                      <a:pt x="174907" y="494664"/>
                      <a:pt x="178090" y="493069"/>
                      <a:pt x="178090" y="489892"/>
                    </a:cubicBezTo>
                    <a:cubicBezTo>
                      <a:pt x="184450" y="478761"/>
                      <a:pt x="189215" y="469211"/>
                      <a:pt x="195575" y="458080"/>
                    </a:cubicBezTo>
                    <a:cubicBezTo>
                      <a:pt x="195575" y="456491"/>
                      <a:pt x="198758" y="453308"/>
                      <a:pt x="198758" y="451720"/>
                    </a:cubicBezTo>
                    <a:cubicBezTo>
                      <a:pt x="203530" y="443765"/>
                      <a:pt x="208301" y="434222"/>
                      <a:pt x="213066" y="426267"/>
                    </a:cubicBezTo>
                    <a:cubicBezTo>
                      <a:pt x="214655" y="423091"/>
                      <a:pt x="217838" y="421496"/>
                      <a:pt x="217838" y="418313"/>
                    </a:cubicBezTo>
                    <a:cubicBezTo>
                      <a:pt x="222609" y="407181"/>
                      <a:pt x="228969" y="397638"/>
                      <a:pt x="235329" y="388095"/>
                    </a:cubicBezTo>
                    <a:cubicBezTo>
                      <a:pt x="236918" y="388095"/>
                      <a:pt x="238506" y="384912"/>
                      <a:pt x="238506" y="384912"/>
                    </a:cubicBezTo>
                    <a:cubicBezTo>
                      <a:pt x="243277" y="376963"/>
                      <a:pt x="248049" y="367420"/>
                      <a:pt x="254409" y="359466"/>
                    </a:cubicBezTo>
                    <a:cubicBezTo>
                      <a:pt x="256004" y="356283"/>
                      <a:pt x="257592" y="354694"/>
                      <a:pt x="259180" y="351511"/>
                    </a:cubicBezTo>
                    <a:cubicBezTo>
                      <a:pt x="263952" y="343563"/>
                      <a:pt x="270312" y="334013"/>
                      <a:pt x="276672" y="326065"/>
                    </a:cubicBezTo>
                    <a:cubicBezTo>
                      <a:pt x="276672" y="324470"/>
                      <a:pt x="276672" y="324470"/>
                      <a:pt x="276672" y="324470"/>
                    </a:cubicBezTo>
                    <a:cubicBezTo>
                      <a:pt x="284620" y="314927"/>
                      <a:pt x="290980" y="306979"/>
                      <a:pt x="297340" y="297436"/>
                    </a:cubicBezTo>
                    <a:cubicBezTo>
                      <a:pt x="298935" y="295841"/>
                      <a:pt x="300523" y="292658"/>
                      <a:pt x="302111" y="291069"/>
                    </a:cubicBezTo>
                    <a:cubicBezTo>
                      <a:pt x="308471" y="283121"/>
                      <a:pt x="313243" y="275166"/>
                      <a:pt x="319603" y="268800"/>
                    </a:cubicBezTo>
                    <a:cubicBezTo>
                      <a:pt x="321191" y="267212"/>
                      <a:pt x="324374" y="265623"/>
                      <a:pt x="324374" y="264035"/>
                    </a:cubicBezTo>
                    <a:cubicBezTo>
                      <a:pt x="330734" y="256080"/>
                      <a:pt x="338682" y="248125"/>
                      <a:pt x="345042" y="240171"/>
                    </a:cubicBezTo>
                    <a:cubicBezTo>
                      <a:pt x="346631" y="236994"/>
                      <a:pt x="348225" y="235399"/>
                      <a:pt x="349814" y="233811"/>
                    </a:cubicBezTo>
                    <a:cubicBezTo>
                      <a:pt x="356174" y="227451"/>
                      <a:pt x="360945" y="221085"/>
                      <a:pt x="367305" y="214725"/>
                    </a:cubicBezTo>
                    <a:cubicBezTo>
                      <a:pt x="368893" y="211541"/>
                      <a:pt x="370482" y="209953"/>
                      <a:pt x="372077" y="208365"/>
                    </a:cubicBezTo>
                    <a:cubicBezTo>
                      <a:pt x="380025" y="200410"/>
                      <a:pt x="386385" y="194044"/>
                      <a:pt x="394333" y="186095"/>
                    </a:cubicBezTo>
                    <a:cubicBezTo>
                      <a:pt x="395928" y="186095"/>
                      <a:pt x="399105" y="182912"/>
                      <a:pt x="399105" y="182912"/>
                    </a:cubicBezTo>
                    <a:cubicBezTo>
                      <a:pt x="405464" y="176552"/>
                      <a:pt x="411824" y="171781"/>
                      <a:pt x="418184" y="165414"/>
                    </a:cubicBezTo>
                    <a:cubicBezTo>
                      <a:pt x="419773" y="163826"/>
                      <a:pt x="422956" y="162238"/>
                      <a:pt x="424544" y="160643"/>
                    </a:cubicBezTo>
                    <a:cubicBezTo>
                      <a:pt x="432499" y="154283"/>
                      <a:pt x="440447" y="147923"/>
                      <a:pt x="448395" y="141557"/>
                    </a:cubicBezTo>
                    <a:cubicBezTo>
                      <a:pt x="456350" y="135197"/>
                      <a:pt x="462710" y="130425"/>
                      <a:pt x="470658" y="124059"/>
                    </a:cubicBezTo>
                    <a:cubicBezTo>
                      <a:pt x="472247" y="122471"/>
                      <a:pt x="475430" y="120882"/>
                      <a:pt x="477018" y="119287"/>
                    </a:cubicBezTo>
                    <a:cubicBezTo>
                      <a:pt x="483378" y="114516"/>
                      <a:pt x="491326" y="109744"/>
                      <a:pt x="497686" y="104973"/>
                    </a:cubicBezTo>
                    <a:cubicBezTo>
                      <a:pt x="499281" y="103384"/>
                      <a:pt x="500869" y="101796"/>
                      <a:pt x="500869" y="101796"/>
                    </a:cubicBezTo>
                    <a:cubicBezTo>
                      <a:pt x="508818" y="97024"/>
                      <a:pt x="516766" y="90658"/>
                      <a:pt x="524721" y="85887"/>
                    </a:cubicBezTo>
                    <a:cubicBezTo>
                      <a:pt x="526309" y="84298"/>
                      <a:pt x="527904" y="84298"/>
                      <a:pt x="527904" y="84298"/>
                    </a:cubicBezTo>
                    <a:cubicBezTo>
                      <a:pt x="527904" y="82710"/>
                      <a:pt x="531080" y="82710"/>
                      <a:pt x="531080" y="82710"/>
                    </a:cubicBezTo>
                    <a:cubicBezTo>
                      <a:pt x="539029" y="77932"/>
                      <a:pt x="546983" y="73167"/>
                      <a:pt x="554932" y="68389"/>
                    </a:cubicBezTo>
                    <a:cubicBezTo>
                      <a:pt x="556520" y="66800"/>
                      <a:pt x="558115" y="66800"/>
                      <a:pt x="558115" y="66800"/>
                    </a:cubicBezTo>
                    <a:cubicBezTo>
                      <a:pt x="567651" y="62029"/>
                      <a:pt x="575600" y="57257"/>
                      <a:pt x="585143" y="52486"/>
                    </a:cubicBezTo>
                    <a:cubicBezTo>
                      <a:pt x="586731" y="50897"/>
                      <a:pt x="589914" y="49309"/>
                      <a:pt x="591503" y="49309"/>
                    </a:cubicBezTo>
                    <a:cubicBezTo>
                      <a:pt x="599451" y="44531"/>
                      <a:pt x="608994" y="39760"/>
                      <a:pt x="618531" y="36583"/>
                    </a:cubicBezTo>
                    <a:cubicBezTo>
                      <a:pt x="628074" y="31811"/>
                      <a:pt x="637617" y="28628"/>
                      <a:pt x="647153" y="25445"/>
                    </a:cubicBezTo>
                    <a:cubicBezTo>
                      <a:pt x="648742" y="23857"/>
                      <a:pt x="651925" y="23857"/>
                      <a:pt x="653513" y="23857"/>
                    </a:cubicBezTo>
                    <a:cubicBezTo>
                      <a:pt x="663056" y="20673"/>
                      <a:pt x="672593" y="17497"/>
                      <a:pt x="682136" y="14313"/>
                    </a:cubicBezTo>
                    <a:cubicBezTo>
                      <a:pt x="683724" y="14313"/>
                      <a:pt x="685319" y="14313"/>
                      <a:pt x="685319" y="14313"/>
                    </a:cubicBezTo>
                    <a:cubicBezTo>
                      <a:pt x="694856" y="12725"/>
                      <a:pt x="702804" y="9542"/>
                      <a:pt x="712347" y="7947"/>
                    </a:cubicBezTo>
                    <a:cubicBezTo>
                      <a:pt x="713936" y="7947"/>
                      <a:pt x="717119" y="7947"/>
                      <a:pt x="718707" y="7947"/>
                    </a:cubicBezTo>
                    <a:cubicBezTo>
                      <a:pt x="728250" y="6359"/>
                      <a:pt x="737787" y="3182"/>
                      <a:pt x="747330" y="3182"/>
                    </a:cubicBezTo>
                    <a:cubicBezTo>
                      <a:pt x="748918" y="3182"/>
                      <a:pt x="750507" y="3182"/>
                      <a:pt x="752101" y="31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ABB50392-CFBE-2AFC-3E8B-390F74DD6C42}"/>
                </a:ext>
              </a:extLst>
            </p:cNvPr>
            <p:cNvGrpSpPr/>
            <p:nvPr/>
          </p:nvGrpSpPr>
          <p:grpSpPr>
            <a:xfrm>
              <a:off x="4290658" y="2715880"/>
              <a:ext cx="2179280" cy="1186790"/>
              <a:chOff x="5720878" y="2478173"/>
              <a:chExt cx="2905706" cy="1582387"/>
            </a:xfrm>
          </p:grpSpPr>
          <p:sp>
            <p:nvSpPr>
              <p:cNvPr id="13" name="Freeform 25">
                <a:extLst>
                  <a:ext uri="{FF2B5EF4-FFF2-40B4-BE49-F238E27FC236}">
                    <a16:creationId xmlns:a16="http://schemas.microsoft.com/office/drawing/2014/main" id="{AA56E181-A433-EC9E-CBB4-C79FA9EF9B17}"/>
                  </a:ext>
                </a:extLst>
              </p:cNvPr>
              <p:cNvSpPr/>
              <p:nvPr/>
            </p:nvSpPr>
            <p:spPr>
              <a:xfrm>
                <a:off x="6801472" y="2515318"/>
                <a:ext cx="1823250" cy="767053"/>
              </a:xfrm>
              <a:custGeom>
                <a:avLst/>
                <a:gdLst>
                  <a:gd name="connsiteX0" fmla="*/ 141272 w 250904"/>
                  <a:gd name="connsiteY0" fmla="*/ 0 h 102552"/>
                  <a:gd name="connsiteX1" fmla="*/ 0 w 250904"/>
                  <a:gd name="connsiteY1" fmla="*/ 0 h 102552"/>
                  <a:gd name="connsiteX2" fmla="*/ 109633 w 250904"/>
                  <a:gd name="connsiteY2" fmla="*/ 102553 h 102552"/>
                  <a:gd name="connsiteX3" fmla="*/ 250905 w 250904"/>
                  <a:gd name="connsiteY3" fmla="*/ 102553 h 102552"/>
                  <a:gd name="connsiteX4" fmla="*/ 141272 w 250904"/>
                  <a:gd name="connsiteY4" fmla="*/ 0 h 102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904" h="102552">
                    <a:moveTo>
                      <a:pt x="141272" y="0"/>
                    </a:moveTo>
                    <a:lnTo>
                      <a:pt x="0" y="0"/>
                    </a:lnTo>
                    <a:cubicBezTo>
                      <a:pt x="46600" y="0"/>
                      <a:pt x="87314" y="41217"/>
                      <a:pt x="109633" y="102553"/>
                    </a:cubicBezTo>
                    <a:lnTo>
                      <a:pt x="250905" y="102553"/>
                    </a:lnTo>
                    <a:cubicBezTo>
                      <a:pt x="228585" y="41217"/>
                      <a:pt x="187872" y="0"/>
                      <a:pt x="141272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4" name="Freeform 26">
                <a:extLst>
                  <a:ext uri="{FF2B5EF4-FFF2-40B4-BE49-F238E27FC236}">
                    <a16:creationId xmlns:a16="http://schemas.microsoft.com/office/drawing/2014/main" id="{EF9EAF24-33A8-D898-4BFE-369587E33096}"/>
                  </a:ext>
                </a:extLst>
              </p:cNvPr>
              <p:cNvSpPr/>
              <p:nvPr/>
            </p:nvSpPr>
            <p:spPr>
              <a:xfrm>
                <a:off x="5720878" y="2478173"/>
                <a:ext cx="2905706" cy="1582387"/>
              </a:xfrm>
              <a:custGeom>
                <a:avLst/>
                <a:gdLst>
                  <a:gd name="connsiteX0" fmla="*/ 777531 w 2488443"/>
                  <a:gd name="connsiteY0" fmla="*/ 0 h 1355155"/>
                  <a:gd name="connsiteX1" fmla="*/ 1819682 w 2488443"/>
                  <a:gd name="connsiteY1" fmla="*/ 0 h 1355155"/>
                  <a:gd name="connsiteX2" fmla="*/ 1864621 w 2488443"/>
                  <a:gd name="connsiteY2" fmla="*/ 4952 h 1355155"/>
                  <a:gd name="connsiteX3" fmla="*/ 2488443 w 2488443"/>
                  <a:gd name="connsiteY3" fmla="*/ 688708 h 1355155"/>
                  <a:gd name="connsiteX4" fmla="*/ 2443924 w 2488443"/>
                  <a:gd name="connsiteY4" fmla="*/ 688708 h 1355155"/>
                  <a:gd name="connsiteX5" fmla="*/ 1747480 w 2488443"/>
                  <a:gd name="connsiteY5" fmla="*/ 54074 h 1355155"/>
                  <a:gd name="connsiteX6" fmla="*/ 936545 w 2488443"/>
                  <a:gd name="connsiteY6" fmla="*/ 1355155 h 1355155"/>
                  <a:gd name="connsiteX7" fmla="*/ 0 w 2488443"/>
                  <a:gd name="connsiteY7" fmla="*/ 1355155 h 1355155"/>
                  <a:gd name="connsiteX8" fmla="*/ 0 w 2488443"/>
                  <a:gd name="connsiteY8" fmla="*/ 1283582 h 1355155"/>
                  <a:gd name="connsiteX9" fmla="*/ 0 w 2488443"/>
                  <a:gd name="connsiteY9" fmla="*/ 1281994 h 1355155"/>
                  <a:gd name="connsiteX10" fmla="*/ 3183 w 2488443"/>
                  <a:gd name="connsiteY10" fmla="*/ 1213597 h 1355155"/>
                  <a:gd name="connsiteX11" fmla="*/ 3183 w 2488443"/>
                  <a:gd name="connsiteY11" fmla="*/ 1205643 h 1355155"/>
                  <a:gd name="connsiteX12" fmla="*/ 4772 w 2488443"/>
                  <a:gd name="connsiteY12" fmla="*/ 1177013 h 1355155"/>
                  <a:gd name="connsiteX13" fmla="*/ 4772 w 2488443"/>
                  <a:gd name="connsiteY13" fmla="*/ 1164287 h 1355155"/>
                  <a:gd name="connsiteX14" fmla="*/ 6360 w 2488443"/>
                  <a:gd name="connsiteY14" fmla="*/ 1140429 h 1355155"/>
                  <a:gd name="connsiteX15" fmla="*/ 6360 w 2488443"/>
                  <a:gd name="connsiteY15" fmla="*/ 1126115 h 1355155"/>
                  <a:gd name="connsiteX16" fmla="*/ 9543 w 2488443"/>
                  <a:gd name="connsiteY16" fmla="*/ 1102257 h 1355155"/>
                  <a:gd name="connsiteX17" fmla="*/ 11132 w 2488443"/>
                  <a:gd name="connsiteY17" fmla="*/ 1087942 h 1355155"/>
                  <a:gd name="connsiteX18" fmla="*/ 14308 w 2488443"/>
                  <a:gd name="connsiteY18" fmla="*/ 1062496 h 1355155"/>
                  <a:gd name="connsiteX19" fmla="*/ 14308 w 2488443"/>
                  <a:gd name="connsiteY19" fmla="*/ 1051358 h 1355155"/>
                  <a:gd name="connsiteX20" fmla="*/ 19080 w 2488443"/>
                  <a:gd name="connsiteY20" fmla="*/ 1014775 h 1355155"/>
                  <a:gd name="connsiteX21" fmla="*/ 19080 w 2488443"/>
                  <a:gd name="connsiteY21" fmla="*/ 1013186 h 1355155"/>
                  <a:gd name="connsiteX22" fmla="*/ 25440 w 2488443"/>
                  <a:gd name="connsiteY22" fmla="*/ 979785 h 1355155"/>
                  <a:gd name="connsiteX23" fmla="*/ 27035 w 2488443"/>
                  <a:gd name="connsiteY23" fmla="*/ 968648 h 1355155"/>
                  <a:gd name="connsiteX24" fmla="*/ 31800 w 2488443"/>
                  <a:gd name="connsiteY24" fmla="*/ 944790 h 1355155"/>
                  <a:gd name="connsiteX25" fmla="*/ 34983 w 2488443"/>
                  <a:gd name="connsiteY25" fmla="*/ 932070 h 1355155"/>
                  <a:gd name="connsiteX26" fmla="*/ 39754 w 2488443"/>
                  <a:gd name="connsiteY26" fmla="*/ 909801 h 1355155"/>
                  <a:gd name="connsiteX27" fmla="*/ 39754 w 2488443"/>
                  <a:gd name="connsiteY27" fmla="*/ 901846 h 1355155"/>
                  <a:gd name="connsiteX28" fmla="*/ 39754 w 2488443"/>
                  <a:gd name="connsiteY28" fmla="*/ 897074 h 1355155"/>
                  <a:gd name="connsiteX29" fmla="*/ 49291 w 2488443"/>
                  <a:gd name="connsiteY29" fmla="*/ 854131 h 1355155"/>
                  <a:gd name="connsiteX30" fmla="*/ 50879 w 2488443"/>
                  <a:gd name="connsiteY30" fmla="*/ 847771 h 1355155"/>
                  <a:gd name="connsiteX31" fmla="*/ 60422 w 2488443"/>
                  <a:gd name="connsiteY31" fmla="*/ 808003 h 1355155"/>
                  <a:gd name="connsiteX32" fmla="*/ 62011 w 2488443"/>
                  <a:gd name="connsiteY32" fmla="*/ 800049 h 1355155"/>
                  <a:gd name="connsiteX33" fmla="*/ 74731 w 2488443"/>
                  <a:gd name="connsiteY33" fmla="*/ 758693 h 1355155"/>
                  <a:gd name="connsiteX34" fmla="*/ 77914 w 2488443"/>
                  <a:gd name="connsiteY34" fmla="*/ 749157 h 1355155"/>
                  <a:gd name="connsiteX35" fmla="*/ 90633 w 2488443"/>
                  <a:gd name="connsiteY35" fmla="*/ 709389 h 1355155"/>
                  <a:gd name="connsiteX36" fmla="*/ 90633 w 2488443"/>
                  <a:gd name="connsiteY36" fmla="*/ 706206 h 1355155"/>
                  <a:gd name="connsiteX37" fmla="*/ 104942 w 2488443"/>
                  <a:gd name="connsiteY37" fmla="*/ 666446 h 1355155"/>
                  <a:gd name="connsiteX38" fmla="*/ 108125 w 2488443"/>
                  <a:gd name="connsiteY38" fmla="*/ 656903 h 1355155"/>
                  <a:gd name="connsiteX39" fmla="*/ 122433 w 2488443"/>
                  <a:gd name="connsiteY39" fmla="*/ 617135 h 1355155"/>
                  <a:gd name="connsiteX40" fmla="*/ 124028 w 2488443"/>
                  <a:gd name="connsiteY40" fmla="*/ 612364 h 1355155"/>
                  <a:gd name="connsiteX41" fmla="*/ 138336 w 2488443"/>
                  <a:gd name="connsiteY41" fmla="*/ 577375 h 1355155"/>
                  <a:gd name="connsiteX42" fmla="*/ 141513 w 2488443"/>
                  <a:gd name="connsiteY42" fmla="*/ 569420 h 1355155"/>
                  <a:gd name="connsiteX43" fmla="*/ 159004 w 2488443"/>
                  <a:gd name="connsiteY43" fmla="*/ 532836 h 1355155"/>
                  <a:gd name="connsiteX44" fmla="*/ 159004 w 2488443"/>
                  <a:gd name="connsiteY44" fmla="*/ 529653 h 1355155"/>
                  <a:gd name="connsiteX45" fmla="*/ 162187 w 2488443"/>
                  <a:gd name="connsiteY45" fmla="*/ 524881 h 1355155"/>
                  <a:gd name="connsiteX46" fmla="*/ 174907 w 2488443"/>
                  <a:gd name="connsiteY46" fmla="*/ 497847 h 1355155"/>
                  <a:gd name="connsiteX47" fmla="*/ 178090 w 2488443"/>
                  <a:gd name="connsiteY47" fmla="*/ 489892 h 1355155"/>
                  <a:gd name="connsiteX48" fmla="*/ 195575 w 2488443"/>
                  <a:gd name="connsiteY48" fmla="*/ 458080 h 1355155"/>
                  <a:gd name="connsiteX49" fmla="*/ 198758 w 2488443"/>
                  <a:gd name="connsiteY49" fmla="*/ 451720 h 1355155"/>
                  <a:gd name="connsiteX50" fmla="*/ 213066 w 2488443"/>
                  <a:gd name="connsiteY50" fmla="*/ 426267 h 1355155"/>
                  <a:gd name="connsiteX51" fmla="*/ 217838 w 2488443"/>
                  <a:gd name="connsiteY51" fmla="*/ 418313 h 1355155"/>
                  <a:gd name="connsiteX52" fmla="*/ 235329 w 2488443"/>
                  <a:gd name="connsiteY52" fmla="*/ 388095 h 1355155"/>
                  <a:gd name="connsiteX53" fmla="*/ 238506 w 2488443"/>
                  <a:gd name="connsiteY53" fmla="*/ 384912 h 1355155"/>
                  <a:gd name="connsiteX54" fmla="*/ 254409 w 2488443"/>
                  <a:gd name="connsiteY54" fmla="*/ 359466 h 1355155"/>
                  <a:gd name="connsiteX55" fmla="*/ 259180 w 2488443"/>
                  <a:gd name="connsiteY55" fmla="*/ 351511 h 1355155"/>
                  <a:gd name="connsiteX56" fmla="*/ 276672 w 2488443"/>
                  <a:gd name="connsiteY56" fmla="*/ 326065 h 1355155"/>
                  <a:gd name="connsiteX57" fmla="*/ 276672 w 2488443"/>
                  <a:gd name="connsiteY57" fmla="*/ 324470 h 1355155"/>
                  <a:gd name="connsiteX58" fmla="*/ 297340 w 2488443"/>
                  <a:gd name="connsiteY58" fmla="*/ 297436 h 1355155"/>
                  <a:gd name="connsiteX59" fmla="*/ 302111 w 2488443"/>
                  <a:gd name="connsiteY59" fmla="*/ 291069 h 1355155"/>
                  <a:gd name="connsiteX60" fmla="*/ 319603 w 2488443"/>
                  <a:gd name="connsiteY60" fmla="*/ 268800 h 1355155"/>
                  <a:gd name="connsiteX61" fmla="*/ 324374 w 2488443"/>
                  <a:gd name="connsiteY61" fmla="*/ 264035 h 1355155"/>
                  <a:gd name="connsiteX62" fmla="*/ 345042 w 2488443"/>
                  <a:gd name="connsiteY62" fmla="*/ 240171 h 1355155"/>
                  <a:gd name="connsiteX63" fmla="*/ 349814 w 2488443"/>
                  <a:gd name="connsiteY63" fmla="*/ 233811 h 1355155"/>
                  <a:gd name="connsiteX64" fmla="*/ 367305 w 2488443"/>
                  <a:gd name="connsiteY64" fmla="*/ 214725 h 1355155"/>
                  <a:gd name="connsiteX65" fmla="*/ 372077 w 2488443"/>
                  <a:gd name="connsiteY65" fmla="*/ 208365 h 1355155"/>
                  <a:gd name="connsiteX66" fmla="*/ 394333 w 2488443"/>
                  <a:gd name="connsiteY66" fmla="*/ 186095 h 1355155"/>
                  <a:gd name="connsiteX67" fmla="*/ 399105 w 2488443"/>
                  <a:gd name="connsiteY67" fmla="*/ 182912 h 1355155"/>
                  <a:gd name="connsiteX68" fmla="*/ 418184 w 2488443"/>
                  <a:gd name="connsiteY68" fmla="*/ 165414 h 1355155"/>
                  <a:gd name="connsiteX69" fmla="*/ 424544 w 2488443"/>
                  <a:gd name="connsiteY69" fmla="*/ 160643 h 1355155"/>
                  <a:gd name="connsiteX70" fmla="*/ 448395 w 2488443"/>
                  <a:gd name="connsiteY70" fmla="*/ 141557 h 1355155"/>
                  <a:gd name="connsiteX71" fmla="*/ 470658 w 2488443"/>
                  <a:gd name="connsiteY71" fmla="*/ 124059 h 1355155"/>
                  <a:gd name="connsiteX72" fmla="*/ 477018 w 2488443"/>
                  <a:gd name="connsiteY72" fmla="*/ 119287 h 1355155"/>
                  <a:gd name="connsiteX73" fmla="*/ 497686 w 2488443"/>
                  <a:gd name="connsiteY73" fmla="*/ 104973 h 1355155"/>
                  <a:gd name="connsiteX74" fmla="*/ 500869 w 2488443"/>
                  <a:gd name="connsiteY74" fmla="*/ 101796 h 1355155"/>
                  <a:gd name="connsiteX75" fmla="*/ 524721 w 2488443"/>
                  <a:gd name="connsiteY75" fmla="*/ 85887 h 1355155"/>
                  <a:gd name="connsiteX76" fmla="*/ 527904 w 2488443"/>
                  <a:gd name="connsiteY76" fmla="*/ 84298 h 1355155"/>
                  <a:gd name="connsiteX77" fmla="*/ 531080 w 2488443"/>
                  <a:gd name="connsiteY77" fmla="*/ 82710 h 1355155"/>
                  <a:gd name="connsiteX78" fmla="*/ 554932 w 2488443"/>
                  <a:gd name="connsiteY78" fmla="*/ 68389 h 1355155"/>
                  <a:gd name="connsiteX79" fmla="*/ 558115 w 2488443"/>
                  <a:gd name="connsiteY79" fmla="*/ 66800 h 1355155"/>
                  <a:gd name="connsiteX80" fmla="*/ 585143 w 2488443"/>
                  <a:gd name="connsiteY80" fmla="*/ 52486 h 1355155"/>
                  <a:gd name="connsiteX81" fmla="*/ 591503 w 2488443"/>
                  <a:gd name="connsiteY81" fmla="*/ 49309 h 1355155"/>
                  <a:gd name="connsiteX82" fmla="*/ 618531 w 2488443"/>
                  <a:gd name="connsiteY82" fmla="*/ 36583 h 1355155"/>
                  <a:gd name="connsiteX83" fmla="*/ 647153 w 2488443"/>
                  <a:gd name="connsiteY83" fmla="*/ 25445 h 1355155"/>
                  <a:gd name="connsiteX84" fmla="*/ 653513 w 2488443"/>
                  <a:gd name="connsiteY84" fmla="*/ 23857 h 1355155"/>
                  <a:gd name="connsiteX85" fmla="*/ 682136 w 2488443"/>
                  <a:gd name="connsiteY85" fmla="*/ 14313 h 1355155"/>
                  <a:gd name="connsiteX86" fmla="*/ 685319 w 2488443"/>
                  <a:gd name="connsiteY86" fmla="*/ 14313 h 1355155"/>
                  <a:gd name="connsiteX87" fmla="*/ 712347 w 2488443"/>
                  <a:gd name="connsiteY87" fmla="*/ 7947 h 1355155"/>
                  <a:gd name="connsiteX88" fmla="*/ 718707 w 2488443"/>
                  <a:gd name="connsiteY88" fmla="*/ 7947 h 1355155"/>
                  <a:gd name="connsiteX89" fmla="*/ 747330 w 2488443"/>
                  <a:gd name="connsiteY89" fmla="*/ 3182 h 1355155"/>
                  <a:gd name="connsiteX90" fmla="*/ 752101 w 2488443"/>
                  <a:gd name="connsiteY90" fmla="*/ 3182 h 1355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2488443" h="1355155">
                    <a:moveTo>
                      <a:pt x="777531" y="0"/>
                    </a:moveTo>
                    <a:lnTo>
                      <a:pt x="1819682" y="0"/>
                    </a:lnTo>
                    <a:lnTo>
                      <a:pt x="1864621" y="4952"/>
                    </a:lnTo>
                    <a:cubicBezTo>
                      <a:pt x="2132618" y="64515"/>
                      <a:pt x="2360445" y="325469"/>
                      <a:pt x="2488443" y="688708"/>
                    </a:cubicBezTo>
                    <a:lnTo>
                      <a:pt x="2443924" y="688708"/>
                    </a:lnTo>
                    <a:cubicBezTo>
                      <a:pt x="2302411" y="308567"/>
                      <a:pt x="2194280" y="54074"/>
                      <a:pt x="1747480" y="54074"/>
                    </a:cubicBezTo>
                    <a:cubicBezTo>
                      <a:pt x="1300673" y="54074"/>
                      <a:pt x="936545" y="637816"/>
                      <a:pt x="936545" y="1355155"/>
                    </a:cubicBezTo>
                    <a:lnTo>
                      <a:pt x="0" y="1355155"/>
                    </a:lnTo>
                    <a:cubicBezTo>
                      <a:pt x="0" y="1331297"/>
                      <a:pt x="0" y="1307440"/>
                      <a:pt x="0" y="1283582"/>
                    </a:cubicBezTo>
                    <a:cubicBezTo>
                      <a:pt x="0" y="1281994"/>
                      <a:pt x="0" y="1281994"/>
                      <a:pt x="0" y="1281994"/>
                    </a:cubicBezTo>
                    <a:cubicBezTo>
                      <a:pt x="0" y="1259724"/>
                      <a:pt x="3183" y="1235867"/>
                      <a:pt x="3183" y="1213597"/>
                    </a:cubicBezTo>
                    <a:cubicBezTo>
                      <a:pt x="3183" y="1210414"/>
                      <a:pt x="3183" y="1208826"/>
                      <a:pt x="3183" y="1205643"/>
                    </a:cubicBezTo>
                    <a:cubicBezTo>
                      <a:pt x="4772" y="1196100"/>
                      <a:pt x="4772" y="1186556"/>
                      <a:pt x="4772" y="1177013"/>
                    </a:cubicBezTo>
                    <a:cubicBezTo>
                      <a:pt x="4772" y="1173830"/>
                      <a:pt x="4772" y="1169059"/>
                      <a:pt x="4772" y="1164287"/>
                    </a:cubicBezTo>
                    <a:cubicBezTo>
                      <a:pt x="6360" y="1156339"/>
                      <a:pt x="6360" y="1148384"/>
                      <a:pt x="6360" y="1140429"/>
                    </a:cubicBezTo>
                    <a:cubicBezTo>
                      <a:pt x="6360" y="1135658"/>
                      <a:pt x="6360" y="1130886"/>
                      <a:pt x="6360" y="1126115"/>
                    </a:cubicBezTo>
                    <a:cubicBezTo>
                      <a:pt x="7948" y="1118160"/>
                      <a:pt x="9543" y="1110212"/>
                      <a:pt x="9543" y="1102257"/>
                    </a:cubicBezTo>
                    <a:cubicBezTo>
                      <a:pt x="11132" y="1097486"/>
                      <a:pt x="11132" y="1092714"/>
                      <a:pt x="11132" y="1087942"/>
                    </a:cubicBezTo>
                    <a:cubicBezTo>
                      <a:pt x="12720" y="1079988"/>
                      <a:pt x="14308" y="1070445"/>
                      <a:pt x="14308" y="1062496"/>
                    </a:cubicBezTo>
                    <a:cubicBezTo>
                      <a:pt x="14308" y="1059313"/>
                      <a:pt x="14308" y="1054542"/>
                      <a:pt x="14308" y="1051358"/>
                    </a:cubicBezTo>
                    <a:cubicBezTo>
                      <a:pt x="15903" y="1038632"/>
                      <a:pt x="17491" y="1027501"/>
                      <a:pt x="19080" y="1014775"/>
                    </a:cubicBezTo>
                    <a:cubicBezTo>
                      <a:pt x="19080" y="1013186"/>
                      <a:pt x="19080" y="1013186"/>
                      <a:pt x="19080" y="1013186"/>
                    </a:cubicBezTo>
                    <a:cubicBezTo>
                      <a:pt x="22263" y="1002048"/>
                      <a:pt x="23851" y="990917"/>
                      <a:pt x="25440" y="979785"/>
                    </a:cubicBezTo>
                    <a:cubicBezTo>
                      <a:pt x="27035" y="976602"/>
                      <a:pt x="27035" y="971831"/>
                      <a:pt x="27035" y="968648"/>
                    </a:cubicBezTo>
                    <a:cubicBezTo>
                      <a:pt x="28623" y="960699"/>
                      <a:pt x="31800" y="952745"/>
                      <a:pt x="31800" y="944790"/>
                    </a:cubicBezTo>
                    <a:cubicBezTo>
                      <a:pt x="33388" y="941613"/>
                      <a:pt x="34983" y="936842"/>
                      <a:pt x="34983" y="932070"/>
                    </a:cubicBezTo>
                    <a:cubicBezTo>
                      <a:pt x="36571" y="924115"/>
                      <a:pt x="38159" y="917755"/>
                      <a:pt x="39754" y="909801"/>
                    </a:cubicBezTo>
                    <a:cubicBezTo>
                      <a:pt x="39754" y="906617"/>
                      <a:pt x="39754" y="905029"/>
                      <a:pt x="39754" y="901846"/>
                    </a:cubicBezTo>
                    <a:cubicBezTo>
                      <a:pt x="39754" y="900258"/>
                      <a:pt x="39754" y="897074"/>
                      <a:pt x="39754" y="897074"/>
                    </a:cubicBezTo>
                    <a:cubicBezTo>
                      <a:pt x="42931" y="882760"/>
                      <a:pt x="46114" y="868445"/>
                      <a:pt x="49291" y="854131"/>
                    </a:cubicBezTo>
                    <a:cubicBezTo>
                      <a:pt x="50879" y="852542"/>
                      <a:pt x="50879" y="849359"/>
                      <a:pt x="50879" y="847771"/>
                    </a:cubicBezTo>
                    <a:cubicBezTo>
                      <a:pt x="54062" y="833450"/>
                      <a:pt x="57239" y="820730"/>
                      <a:pt x="60422" y="808003"/>
                    </a:cubicBezTo>
                    <a:cubicBezTo>
                      <a:pt x="62011" y="804820"/>
                      <a:pt x="62011" y="803232"/>
                      <a:pt x="62011" y="800049"/>
                    </a:cubicBezTo>
                    <a:cubicBezTo>
                      <a:pt x="66782" y="785734"/>
                      <a:pt x="69965" y="773014"/>
                      <a:pt x="74731" y="758693"/>
                    </a:cubicBezTo>
                    <a:cubicBezTo>
                      <a:pt x="76325" y="755516"/>
                      <a:pt x="77914" y="752333"/>
                      <a:pt x="77914" y="749157"/>
                    </a:cubicBezTo>
                    <a:cubicBezTo>
                      <a:pt x="82685" y="736430"/>
                      <a:pt x="85862" y="722116"/>
                      <a:pt x="90633" y="709389"/>
                    </a:cubicBezTo>
                    <a:cubicBezTo>
                      <a:pt x="90633" y="707795"/>
                      <a:pt x="90633" y="706206"/>
                      <a:pt x="90633" y="706206"/>
                    </a:cubicBezTo>
                    <a:cubicBezTo>
                      <a:pt x="95405" y="693486"/>
                      <a:pt x="100177" y="679165"/>
                      <a:pt x="104942" y="666446"/>
                    </a:cubicBezTo>
                    <a:cubicBezTo>
                      <a:pt x="106536" y="663262"/>
                      <a:pt x="108125" y="660079"/>
                      <a:pt x="108125" y="656903"/>
                    </a:cubicBezTo>
                    <a:cubicBezTo>
                      <a:pt x="112896" y="642581"/>
                      <a:pt x="117661" y="629862"/>
                      <a:pt x="122433" y="617135"/>
                    </a:cubicBezTo>
                    <a:cubicBezTo>
                      <a:pt x="124028" y="615547"/>
                      <a:pt x="124028" y="613959"/>
                      <a:pt x="124028" y="612364"/>
                    </a:cubicBezTo>
                    <a:cubicBezTo>
                      <a:pt x="128793" y="601232"/>
                      <a:pt x="133564" y="588506"/>
                      <a:pt x="138336" y="577375"/>
                    </a:cubicBezTo>
                    <a:cubicBezTo>
                      <a:pt x="139924" y="574191"/>
                      <a:pt x="141513" y="571008"/>
                      <a:pt x="141513" y="569420"/>
                    </a:cubicBezTo>
                    <a:cubicBezTo>
                      <a:pt x="147873" y="556694"/>
                      <a:pt x="152644" y="545562"/>
                      <a:pt x="159004" y="532836"/>
                    </a:cubicBezTo>
                    <a:cubicBezTo>
                      <a:pt x="159004" y="531248"/>
                      <a:pt x="159004" y="529653"/>
                      <a:pt x="159004" y="529653"/>
                    </a:cubicBezTo>
                    <a:cubicBezTo>
                      <a:pt x="160599" y="528064"/>
                      <a:pt x="162187" y="526476"/>
                      <a:pt x="162187" y="524881"/>
                    </a:cubicBezTo>
                    <a:cubicBezTo>
                      <a:pt x="165364" y="515338"/>
                      <a:pt x="170135" y="507390"/>
                      <a:pt x="174907" y="497847"/>
                    </a:cubicBezTo>
                    <a:cubicBezTo>
                      <a:pt x="174907" y="494664"/>
                      <a:pt x="178090" y="493069"/>
                      <a:pt x="178090" y="489892"/>
                    </a:cubicBezTo>
                    <a:cubicBezTo>
                      <a:pt x="184450" y="478761"/>
                      <a:pt x="189215" y="469211"/>
                      <a:pt x="195575" y="458080"/>
                    </a:cubicBezTo>
                    <a:cubicBezTo>
                      <a:pt x="195575" y="456491"/>
                      <a:pt x="198758" y="453308"/>
                      <a:pt x="198758" y="451720"/>
                    </a:cubicBezTo>
                    <a:cubicBezTo>
                      <a:pt x="203530" y="443765"/>
                      <a:pt x="208301" y="434222"/>
                      <a:pt x="213066" y="426267"/>
                    </a:cubicBezTo>
                    <a:cubicBezTo>
                      <a:pt x="214655" y="423091"/>
                      <a:pt x="217838" y="421496"/>
                      <a:pt x="217838" y="418313"/>
                    </a:cubicBezTo>
                    <a:cubicBezTo>
                      <a:pt x="222609" y="407181"/>
                      <a:pt x="228969" y="397638"/>
                      <a:pt x="235329" y="388095"/>
                    </a:cubicBezTo>
                    <a:cubicBezTo>
                      <a:pt x="236918" y="388095"/>
                      <a:pt x="238506" y="384912"/>
                      <a:pt x="238506" y="384912"/>
                    </a:cubicBezTo>
                    <a:cubicBezTo>
                      <a:pt x="243277" y="376963"/>
                      <a:pt x="248049" y="367420"/>
                      <a:pt x="254409" y="359466"/>
                    </a:cubicBezTo>
                    <a:cubicBezTo>
                      <a:pt x="256004" y="356283"/>
                      <a:pt x="257592" y="354694"/>
                      <a:pt x="259180" y="351511"/>
                    </a:cubicBezTo>
                    <a:cubicBezTo>
                      <a:pt x="263952" y="343563"/>
                      <a:pt x="270312" y="334013"/>
                      <a:pt x="276672" y="326065"/>
                    </a:cubicBezTo>
                    <a:cubicBezTo>
                      <a:pt x="276672" y="324470"/>
                      <a:pt x="276672" y="324470"/>
                      <a:pt x="276672" y="324470"/>
                    </a:cubicBezTo>
                    <a:cubicBezTo>
                      <a:pt x="284620" y="314927"/>
                      <a:pt x="290980" y="306979"/>
                      <a:pt x="297340" y="297436"/>
                    </a:cubicBezTo>
                    <a:cubicBezTo>
                      <a:pt x="298935" y="295841"/>
                      <a:pt x="300523" y="292658"/>
                      <a:pt x="302111" y="291069"/>
                    </a:cubicBezTo>
                    <a:cubicBezTo>
                      <a:pt x="308471" y="283121"/>
                      <a:pt x="313243" y="275166"/>
                      <a:pt x="319603" y="268800"/>
                    </a:cubicBezTo>
                    <a:cubicBezTo>
                      <a:pt x="321191" y="267212"/>
                      <a:pt x="324374" y="265623"/>
                      <a:pt x="324374" y="264035"/>
                    </a:cubicBezTo>
                    <a:cubicBezTo>
                      <a:pt x="330734" y="256080"/>
                      <a:pt x="338682" y="248125"/>
                      <a:pt x="345042" y="240171"/>
                    </a:cubicBezTo>
                    <a:cubicBezTo>
                      <a:pt x="346631" y="236994"/>
                      <a:pt x="348225" y="235399"/>
                      <a:pt x="349814" y="233811"/>
                    </a:cubicBezTo>
                    <a:cubicBezTo>
                      <a:pt x="356174" y="227451"/>
                      <a:pt x="360945" y="221085"/>
                      <a:pt x="367305" y="214725"/>
                    </a:cubicBezTo>
                    <a:cubicBezTo>
                      <a:pt x="368893" y="211541"/>
                      <a:pt x="370482" y="209953"/>
                      <a:pt x="372077" y="208365"/>
                    </a:cubicBezTo>
                    <a:cubicBezTo>
                      <a:pt x="380025" y="200410"/>
                      <a:pt x="386385" y="194044"/>
                      <a:pt x="394333" y="186095"/>
                    </a:cubicBezTo>
                    <a:cubicBezTo>
                      <a:pt x="395928" y="186095"/>
                      <a:pt x="399105" y="182912"/>
                      <a:pt x="399105" y="182912"/>
                    </a:cubicBezTo>
                    <a:cubicBezTo>
                      <a:pt x="405464" y="176552"/>
                      <a:pt x="411824" y="171781"/>
                      <a:pt x="418184" y="165414"/>
                    </a:cubicBezTo>
                    <a:cubicBezTo>
                      <a:pt x="419773" y="163826"/>
                      <a:pt x="422956" y="162238"/>
                      <a:pt x="424544" y="160643"/>
                    </a:cubicBezTo>
                    <a:cubicBezTo>
                      <a:pt x="432499" y="154283"/>
                      <a:pt x="440447" y="147923"/>
                      <a:pt x="448395" y="141557"/>
                    </a:cubicBezTo>
                    <a:cubicBezTo>
                      <a:pt x="456350" y="135197"/>
                      <a:pt x="462710" y="130425"/>
                      <a:pt x="470658" y="124059"/>
                    </a:cubicBezTo>
                    <a:cubicBezTo>
                      <a:pt x="472247" y="122471"/>
                      <a:pt x="475430" y="120882"/>
                      <a:pt x="477018" y="119287"/>
                    </a:cubicBezTo>
                    <a:cubicBezTo>
                      <a:pt x="483378" y="114516"/>
                      <a:pt x="491326" y="109744"/>
                      <a:pt x="497686" y="104973"/>
                    </a:cubicBezTo>
                    <a:cubicBezTo>
                      <a:pt x="499281" y="103384"/>
                      <a:pt x="500869" y="101796"/>
                      <a:pt x="500869" y="101796"/>
                    </a:cubicBezTo>
                    <a:cubicBezTo>
                      <a:pt x="508818" y="97024"/>
                      <a:pt x="516766" y="90658"/>
                      <a:pt x="524721" y="85887"/>
                    </a:cubicBezTo>
                    <a:cubicBezTo>
                      <a:pt x="526309" y="84298"/>
                      <a:pt x="527904" y="84298"/>
                      <a:pt x="527904" y="84298"/>
                    </a:cubicBezTo>
                    <a:cubicBezTo>
                      <a:pt x="527904" y="82710"/>
                      <a:pt x="531080" y="82710"/>
                      <a:pt x="531080" y="82710"/>
                    </a:cubicBezTo>
                    <a:cubicBezTo>
                      <a:pt x="539029" y="77932"/>
                      <a:pt x="546983" y="73167"/>
                      <a:pt x="554932" y="68389"/>
                    </a:cubicBezTo>
                    <a:cubicBezTo>
                      <a:pt x="556520" y="66800"/>
                      <a:pt x="558115" y="66800"/>
                      <a:pt x="558115" y="66800"/>
                    </a:cubicBezTo>
                    <a:cubicBezTo>
                      <a:pt x="567651" y="62029"/>
                      <a:pt x="575600" y="57257"/>
                      <a:pt x="585143" y="52486"/>
                    </a:cubicBezTo>
                    <a:cubicBezTo>
                      <a:pt x="586731" y="50897"/>
                      <a:pt x="589914" y="49309"/>
                      <a:pt x="591503" y="49309"/>
                    </a:cubicBezTo>
                    <a:cubicBezTo>
                      <a:pt x="599451" y="44531"/>
                      <a:pt x="608994" y="39760"/>
                      <a:pt x="618531" y="36583"/>
                    </a:cubicBezTo>
                    <a:cubicBezTo>
                      <a:pt x="628074" y="31811"/>
                      <a:pt x="637617" y="28628"/>
                      <a:pt x="647153" y="25445"/>
                    </a:cubicBezTo>
                    <a:cubicBezTo>
                      <a:pt x="648742" y="23857"/>
                      <a:pt x="651925" y="23857"/>
                      <a:pt x="653513" y="23857"/>
                    </a:cubicBezTo>
                    <a:cubicBezTo>
                      <a:pt x="663056" y="20673"/>
                      <a:pt x="672593" y="17497"/>
                      <a:pt x="682136" y="14313"/>
                    </a:cubicBezTo>
                    <a:cubicBezTo>
                      <a:pt x="683724" y="14313"/>
                      <a:pt x="685319" y="14313"/>
                      <a:pt x="685319" y="14313"/>
                    </a:cubicBezTo>
                    <a:cubicBezTo>
                      <a:pt x="694856" y="12725"/>
                      <a:pt x="702804" y="9542"/>
                      <a:pt x="712347" y="7947"/>
                    </a:cubicBezTo>
                    <a:cubicBezTo>
                      <a:pt x="713936" y="7947"/>
                      <a:pt x="717119" y="7947"/>
                      <a:pt x="718707" y="7947"/>
                    </a:cubicBezTo>
                    <a:cubicBezTo>
                      <a:pt x="728250" y="6359"/>
                      <a:pt x="737787" y="3182"/>
                      <a:pt x="747330" y="3182"/>
                    </a:cubicBezTo>
                    <a:cubicBezTo>
                      <a:pt x="748918" y="3182"/>
                      <a:pt x="750507" y="3182"/>
                      <a:pt x="752101" y="3182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8982A57C-6BDF-6351-615C-B9D20CD0C27C}"/>
                </a:ext>
              </a:extLst>
            </p:cNvPr>
            <p:cNvGrpSpPr/>
            <p:nvPr/>
          </p:nvGrpSpPr>
          <p:grpSpPr>
            <a:xfrm>
              <a:off x="2782705" y="3258439"/>
              <a:ext cx="2327717" cy="1267627"/>
              <a:chOff x="3710272" y="3201585"/>
              <a:chExt cx="3103623" cy="1690169"/>
            </a:xfrm>
          </p:grpSpPr>
          <p:sp>
            <p:nvSpPr>
              <p:cNvPr id="9" name="Freeform 28">
                <a:extLst>
                  <a:ext uri="{FF2B5EF4-FFF2-40B4-BE49-F238E27FC236}">
                    <a16:creationId xmlns:a16="http://schemas.microsoft.com/office/drawing/2014/main" id="{F4625A93-18B9-AE9E-1DDD-A64AAC71FC65}"/>
                  </a:ext>
                </a:extLst>
              </p:cNvPr>
              <p:cNvSpPr/>
              <p:nvPr/>
            </p:nvSpPr>
            <p:spPr>
              <a:xfrm>
                <a:off x="4864470" y="3241260"/>
                <a:ext cx="1947437" cy="819300"/>
              </a:xfrm>
              <a:custGeom>
                <a:avLst/>
                <a:gdLst>
                  <a:gd name="connsiteX0" fmla="*/ 141272 w 250904"/>
                  <a:gd name="connsiteY0" fmla="*/ 0 h 102552"/>
                  <a:gd name="connsiteX1" fmla="*/ 0 w 250904"/>
                  <a:gd name="connsiteY1" fmla="*/ 0 h 102552"/>
                  <a:gd name="connsiteX2" fmla="*/ 109633 w 250904"/>
                  <a:gd name="connsiteY2" fmla="*/ 102553 h 102552"/>
                  <a:gd name="connsiteX3" fmla="*/ 250905 w 250904"/>
                  <a:gd name="connsiteY3" fmla="*/ 102553 h 102552"/>
                  <a:gd name="connsiteX4" fmla="*/ 141272 w 250904"/>
                  <a:gd name="connsiteY4" fmla="*/ 0 h 102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904" h="102552">
                    <a:moveTo>
                      <a:pt x="141272" y="0"/>
                    </a:moveTo>
                    <a:lnTo>
                      <a:pt x="0" y="0"/>
                    </a:lnTo>
                    <a:cubicBezTo>
                      <a:pt x="46600" y="0"/>
                      <a:pt x="87314" y="41217"/>
                      <a:pt x="109633" y="102553"/>
                    </a:cubicBezTo>
                    <a:lnTo>
                      <a:pt x="250905" y="102553"/>
                    </a:lnTo>
                    <a:cubicBezTo>
                      <a:pt x="228585" y="41217"/>
                      <a:pt x="187872" y="0"/>
                      <a:pt x="141272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0" name="Freeform 29">
                <a:extLst>
                  <a:ext uri="{FF2B5EF4-FFF2-40B4-BE49-F238E27FC236}">
                    <a16:creationId xmlns:a16="http://schemas.microsoft.com/office/drawing/2014/main" id="{15E7F683-B490-1FBE-ACC1-29A871E03294}"/>
                  </a:ext>
                </a:extLst>
              </p:cNvPr>
              <p:cNvSpPr/>
              <p:nvPr/>
            </p:nvSpPr>
            <p:spPr>
              <a:xfrm>
                <a:off x="3710272" y="3201585"/>
                <a:ext cx="3103623" cy="1690169"/>
              </a:xfrm>
              <a:custGeom>
                <a:avLst/>
                <a:gdLst>
                  <a:gd name="connsiteX0" fmla="*/ 777531 w 2488443"/>
                  <a:gd name="connsiteY0" fmla="*/ 0 h 1355155"/>
                  <a:gd name="connsiteX1" fmla="*/ 1819682 w 2488443"/>
                  <a:gd name="connsiteY1" fmla="*/ 0 h 1355155"/>
                  <a:gd name="connsiteX2" fmla="*/ 1864621 w 2488443"/>
                  <a:gd name="connsiteY2" fmla="*/ 4952 h 1355155"/>
                  <a:gd name="connsiteX3" fmla="*/ 2488443 w 2488443"/>
                  <a:gd name="connsiteY3" fmla="*/ 688708 h 1355155"/>
                  <a:gd name="connsiteX4" fmla="*/ 2443924 w 2488443"/>
                  <a:gd name="connsiteY4" fmla="*/ 688708 h 1355155"/>
                  <a:gd name="connsiteX5" fmla="*/ 1747480 w 2488443"/>
                  <a:gd name="connsiteY5" fmla="*/ 54074 h 1355155"/>
                  <a:gd name="connsiteX6" fmla="*/ 936545 w 2488443"/>
                  <a:gd name="connsiteY6" fmla="*/ 1355155 h 1355155"/>
                  <a:gd name="connsiteX7" fmla="*/ 0 w 2488443"/>
                  <a:gd name="connsiteY7" fmla="*/ 1355155 h 1355155"/>
                  <a:gd name="connsiteX8" fmla="*/ 0 w 2488443"/>
                  <a:gd name="connsiteY8" fmla="*/ 1283582 h 1355155"/>
                  <a:gd name="connsiteX9" fmla="*/ 0 w 2488443"/>
                  <a:gd name="connsiteY9" fmla="*/ 1281994 h 1355155"/>
                  <a:gd name="connsiteX10" fmla="*/ 3183 w 2488443"/>
                  <a:gd name="connsiteY10" fmla="*/ 1213597 h 1355155"/>
                  <a:gd name="connsiteX11" fmla="*/ 3183 w 2488443"/>
                  <a:gd name="connsiteY11" fmla="*/ 1205643 h 1355155"/>
                  <a:gd name="connsiteX12" fmla="*/ 4772 w 2488443"/>
                  <a:gd name="connsiteY12" fmla="*/ 1177013 h 1355155"/>
                  <a:gd name="connsiteX13" fmla="*/ 4772 w 2488443"/>
                  <a:gd name="connsiteY13" fmla="*/ 1164287 h 1355155"/>
                  <a:gd name="connsiteX14" fmla="*/ 6360 w 2488443"/>
                  <a:gd name="connsiteY14" fmla="*/ 1140429 h 1355155"/>
                  <a:gd name="connsiteX15" fmla="*/ 6360 w 2488443"/>
                  <a:gd name="connsiteY15" fmla="*/ 1126115 h 1355155"/>
                  <a:gd name="connsiteX16" fmla="*/ 9543 w 2488443"/>
                  <a:gd name="connsiteY16" fmla="*/ 1102257 h 1355155"/>
                  <a:gd name="connsiteX17" fmla="*/ 11132 w 2488443"/>
                  <a:gd name="connsiteY17" fmla="*/ 1087942 h 1355155"/>
                  <a:gd name="connsiteX18" fmla="*/ 14308 w 2488443"/>
                  <a:gd name="connsiteY18" fmla="*/ 1062496 h 1355155"/>
                  <a:gd name="connsiteX19" fmla="*/ 14308 w 2488443"/>
                  <a:gd name="connsiteY19" fmla="*/ 1051358 h 1355155"/>
                  <a:gd name="connsiteX20" fmla="*/ 19080 w 2488443"/>
                  <a:gd name="connsiteY20" fmla="*/ 1014775 h 1355155"/>
                  <a:gd name="connsiteX21" fmla="*/ 19080 w 2488443"/>
                  <a:gd name="connsiteY21" fmla="*/ 1013186 h 1355155"/>
                  <a:gd name="connsiteX22" fmla="*/ 25440 w 2488443"/>
                  <a:gd name="connsiteY22" fmla="*/ 979785 h 1355155"/>
                  <a:gd name="connsiteX23" fmla="*/ 27035 w 2488443"/>
                  <a:gd name="connsiteY23" fmla="*/ 968648 h 1355155"/>
                  <a:gd name="connsiteX24" fmla="*/ 31800 w 2488443"/>
                  <a:gd name="connsiteY24" fmla="*/ 944790 h 1355155"/>
                  <a:gd name="connsiteX25" fmla="*/ 34983 w 2488443"/>
                  <a:gd name="connsiteY25" fmla="*/ 932070 h 1355155"/>
                  <a:gd name="connsiteX26" fmla="*/ 39754 w 2488443"/>
                  <a:gd name="connsiteY26" fmla="*/ 909801 h 1355155"/>
                  <a:gd name="connsiteX27" fmla="*/ 39754 w 2488443"/>
                  <a:gd name="connsiteY27" fmla="*/ 901846 h 1355155"/>
                  <a:gd name="connsiteX28" fmla="*/ 39754 w 2488443"/>
                  <a:gd name="connsiteY28" fmla="*/ 897074 h 1355155"/>
                  <a:gd name="connsiteX29" fmla="*/ 49291 w 2488443"/>
                  <a:gd name="connsiteY29" fmla="*/ 854131 h 1355155"/>
                  <a:gd name="connsiteX30" fmla="*/ 50879 w 2488443"/>
                  <a:gd name="connsiteY30" fmla="*/ 847771 h 1355155"/>
                  <a:gd name="connsiteX31" fmla="*/ 60422 w 2488443"/>
                  <a:gd name="connsiteY31" fmla="*/ 808003 h 1355155"/>
                  <a:gd name="connsiteX32" fmla="*/ 62011 w 2488443"/>
                  <a:gd name="connsiteY32" fmla="*/ 800049 h 1355155"/>
                  <a:gd name="connsiteX33" fmla="*/ 74731 w 2488443"/>
                  <a:gd name="connsiteY33" fmla="*/ 758693 h 1355155"/>
                  <a:gd name="connsiteX34" fmla="*/ 77914 w 2488443"/>
                  <a:gd name="connsiteY34" fmla="*/ 749157 h 1355155"/>
                  <a:gd name="connsiteX35" fmla="*/ 90633 w 2488443"/>
                  <a:gd name="connsiteY35" fmla="*/ 709389 h 1355155"/>
                  <a:gd name="connsiteX36" fmla="*/ 90633 w 2488443"/>
                  <a:gd name="connsiteY36" fmla="*/ 706206 h 1355155"/>
                  <a:gd name="connsiteX37" fmla="*/ 104942 w 2488443"/>
                  <a:gd name="connsiteY37" fmla="*/ 666446 h 1355155"/>
                  <a:gd name="connsiteX38" fmla="*/ 108125 w 2488443"/>
                  <a:gd name="connsiteY38" fmla="*/ 656903 h 1355155"/>
                  <a:gd name="connsiteX39" fmla="*/ 122433 w 2488443"/>
                  <a:gd name="connsiteY39" fmla="*/ 617135 h 1355155"/>
                  <a:gd name="connsiteX40" fmla="*/ 124028 w 2488443"/>
                  <a:gd name="connsiteY40" fmla="*/ 612364 h 1355155"/>
                  <a:gd name="connsiteX41" fmla="*/ 138336 w 2488443"/>
                  <a:gd name="connsiteY41" fmla="*/ 577375 h 1355155"/>
                  <a:gd name="connsiteX42" fmla="*/ 141513 w 2488443"/>
                  <a:gd name="connsiteY42" fmla="*/ 569420 h 1355155"/>
                  <a:gd name="connsiteX43" fmla="*/ 159004 w 2488443"/>
                  <a:gd name="connsiteY43" fmla="*/ 532836 h 1355155"/>
                  <a:gd name="connsiteX44" fmla="*/ 159004 w 2488443"/>
                  <a:gd name="connsiteY44" fmla="*/ 529653 h 1355155"/>
                  <a:gd name="connsiteX45" fmla="*/ 162187 w 2488443"/>
                  <a:gd name="connsiteY45" fmla="*/ 524881 h 1355155"/>
                  <a:gd name="connsiteX46" fmla="*/ 174907 w 2488443"/>
                  <a:gd name="connsiteY46" fmla="*/ 497847 h 1355155"/>
                  <a:gd name="connsiteX47" fmla="*/ 178090 w 2488443"/>
                  <a:gd name="connsiteY47" fmla="*/ 489892 h 1355155"/>
                  <a:gd name="connsiteX48" fmla="*/ 195575 w 2488443"/>
                  <a:gd name="connsiteY48" fmla="*/ 458080 h 1355155"/>
                  <a:gd name="connsiteX49" fmla="*/ 198758 w 2488443"/>
                  <a:gd name="connsiteY49" fmla="*/ 451720 h 1355155"/>
                  <a:gd name="connsiteX50" fmla="*/ 213066 w 2488443"/>
                  <a:gd name="connsiteY50" fmla="*/ 426267 h 1355155"/>
                  <a:gd name="connsiteX51" fmla="*/ 217838 w 2488443"/>
                  <a:gd name="connsiteY51" fmla="*/ 418313 h 1355155"/>
                  <a:gd name="connsiteX52" fmla="*/ 235329 w 2488443"/>
                  <a:gd name="connsiteY52" fmla="*/ 388095 h 1355155"/>
                  <a:gd name="connsiteX53" fmla="*/ 238506 w 2488443"/>
                  <a:gd name="connsiteY53" fmla="*/ 384912 h 1355155"/>
                  <a:gd name="connsiteX54" fmla="*/ 254409 w 2488443"/>
                  <a:gd name="connsiteY54" fmla="*/ 359466 h 1355155"/>
                  <a:gd name="connsiteX55" fmla="*/ 259180 w 2488443"/>
                  <a:gd name="connsiteY55" fmla="*/ 351511 h 1355155"/>
                  <a:gd name="connsiteX56" fmla="*/ 276672 w 2488443"/>
                  <a:gd name="connsiteY56" fmla="*/ 326065 h 1355155"/>
                  <a:gd name="connsiteX57" fmla="*/ 276672 w 2488443"/>
                  <a:gd name="connsiteY57" fmla="*/ 324470 h 1355155"/>
                  <a:gd name="connsiteX58" fmla="*/ 297340 w 2488443"/>
                  <a:gd name="connsiteY58" fmla="*/ 297436 h 1355155"/>
                  <a:gd name="connsiteX59" fmla="*/ 302111 w 2488443"/>
                  <a:gd name="connsiteY59" fmla="*/ 291069 h 1355155"/>
                  <a:gd name="connsiteX60" fmla="*/ 319603 w 2488443"/>
                  <a:gd name="connsiteY60" fmla="*/ 268800 h 1355155"/>
                  <a:gd name="connsiteX61" fmla="*/ 324374 w 2488443"/>
                  <a:gd name="connsiteY61" fmla="*/ 264035 h 1355155"/>
                  <a:gd name="connsiteX62" fmla="*/ 345042 w 2488443"/>
                  <a:gd name="connsiteY62" fmla="*/ 240171 h 1355155"/>
                  <a:gd name="connsiteX63" fmla="*/ 349814 w 2488443"/>
                  <a:gd name="connsiteY63" fmla="*/ 233811 h 1355155"/>
                  <a:gd name="connsiteX64" fmla="*/ 367305 w 2488443"/>
                  <a:gd name="connsiteY64" fmla="*/ 214725 h 1355155"/>
                  <a:gd name="connsiteX65" fmla="*/ 372077 w 2488443"/>
                  <a:gd name="connsiteY65" fmla="*/ 208365 h 1355155"/>
                  <a:gd name="connsiteX66" fmla="*/ 394333 w 2488443"/>
                  <a:gd name="connsiteY66" fmla="*/ 186095 h 1355155"/>
                  <a:gd name="connsiteX67" fmla="*/ 399105 w 2488443"/>
                  <a:gd name="connsiteY67" fmla="*/ 182912 h 1355155"/>
                  <a:gd name="connsiteX68" fmla="*/ 418184 w 2488443"/>
                  <a:gd name="connsiteY68" fmla="*/ 165414 h 1355155"/>
                  <a:gd name="connsiteX69" fmla="*/ 424544 w 2488443"/>
                  <a:gd name="connsiteY69" fmla="*/ 160643 h 1355155"/>
                  <a:gd name="connsiteX70" fmla="*/ 448395 w 2488443"/>
                  <a:gd name="connsiteY70" fmla="*/ 141557 h 1355155"/>
                  <a:gd name="connsiteX71" fmla="*/ 470658 w 2488443"/>
                  <a:gd name="connsiteY71" fmla="*/ 124059 h 1355155"/>
                  <a:gd name="connsiteX72" fmla="*/ 477018 w 2488443"/>
                  <a:gd name="connsiteY72" fmla="*/ 119287 h 1355155"/>
                  <a:gd name="connsiteX73" fmla="*/ 497686 w 2488443"/>
                  <a:gd name="connsiteY73" fmla="*/ 104973 h 1355155"/>
                  <a:gd name="connsiteX74" fmla="*/ 500869 w 2488443"/>
                  <a:gd name="connsiteY74" fmla="*/ 101796 h 1355155"/>
                  <a:gd name="connsiteX75" fmla="*/ 524721 w 2488443"/>
                  <a:gd name="connsiteY75" fmla="*/ 85887 h 1355155"/>
                  <a:gd name="connsiteX76" fmla="*/ 527904 w 2488443"/>
                  <a:gd name="connsiteY76" fmla="*/ 84298 h 1355155"/>
                  <a:gd name="connsiteX77" fmla="*/ 531080 w 2488443"/>
                  <a:gd name="connsiteY77" fmla="*/ 82710 h 1355155"/>
                  <a:gd name="connsiteX78" fmla="*/ 554932 w 2488443"/>
                  <a:gd name="connsiteY78" fmla="*/ 68389 h 1355155"/>
                  <a:gd name="connsiteX79" fmla="*/ 558115 w 2488443"/>
                  <a:gd name="connsiteY79" fmla="*/ 66800 h 1355155"/>
                  <a:gd name="connsiteX80" fmla="*/ 585143 w 2488443"/>
                  <a:gd name="connsiteY80" fmla="*/ 52486 h 1355155"/>
                  <a:gd name="connsiteX81" fmla="*/ 591503 w 2488443"/>
                  <a:gd name="connsiteY81" fmla="*/ 49309 h 1355155"/>
                  <a:gd name="connsiteX82" fmla="*/ 618531 w 2488443"/>
                  <a:gd name="connsiteY82" fmla="*/ 36583 h 1355155"/>
                  <a:gd name="connsiteX83" fmla="*/ 647153 w 2488443"/>
                  <a:gd name="connsiteY83" fmla="*/ 25445 h 1355155"/>
                  <a:gd name="connsiteX84" fmla="*/ 653513 w 2488443"/>
                  <a:gd name="connsiteY84" fmla="*/ 23857 h 1355155"/>
                  <a:gd name="connsiteX85" fmla="*/ 682136 w 2488443"/>
                  <a:gd name="connsiteY85" fmla="*/ 14313 h 1355155"/>
                  <a:gd name="connsiteX86" fmla="*/ 685319 w 2488443"/>
                  <a:gd name="connsiteY86" fmla="*/ 14313 h 1355155"/>
                  <a:gd name="connsiteX87" fmla="*/ 712347 w 2488443"/>
                  <a:gd name="connsiteY87" fmla="*/ 7947 h 1355155"/>
                  <a:gd name="connsiteX88" fmla="*/ 718707 w 2488443"/>
                  <a:gd name="connsiteY88" fmla="*/ 7947 h 1355155"/>
                  <a:gd name="connsiteX89" fmla="*/ 747330 w 2488443"/>
                  <a:gd name="connsiteY89" fmla="*/ 3182 h 1355155"/>
                  <a:gd name="connsiteX90" fmla="*/ 752101 w 2488443"/>
                  <a:gd name="connsiteY90" fmla="*/ 3182 h 1355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2488443" h="1355155">
                    <a:moveTo>
                      <a:pt x="777531" y="0"/>
                    </a:moveTo>
                    <a:lnTo>
                      <a:pt x="1819682" y="0"/>
                    </a:lnTo>
                    <a:lnTo>
                      <a:pt x="1864621" y="4952"/>
                    </a:lnTo>
                    <a:cubicBezTo>
                      <a:pt x="2132618" y="64515"/>
                      <a:pt x="2360445" y="325469"/>
                      <a:pt x="2488443" y="688708"/>
                    </a:cubicBezTo>
                    <a:lnTo>
                      <a:pt x="2443924" y="688708"/>
                    </a:lnTo>
                    <a:cubicBezTo>
                      <a:pt x="2302411" y="308567"/>
                      <a:pt x="2194280" y="54074"/>
                      <a:pt x="1747480" y="54074"/>
                    </a:cubicBezTo>
                    <a:cubicBezTo>
                      <a:pt x="1300673" y="54074"/>
                      <a:pt x="936545" y="637816"/>
                      <a:pt x="936545" y="1355155"/>
                    </a:cubicBezTo>
                    <a:lnTo>
                      <a:pt x="0" y="1355155"/>
                    </a:lnTo>
                    <a:cubicBezTo>
                      <a:pt x="0" y="1331297"/>
                      <a:pt x="0" y="1307440"/>
                      <a:pt x="0" y="1283582"/>
                    </a:cubicBezTo>
                    <a:cubicBezTo>
                      <a:pt x="0" y="1281994"/>
                      <a:pt x="0" y="1281994"/>
                      <a:pt x="0" y="1281994"/>
                    </a:cubicBezTo>
                    <a:cubicBezTo>
                      <a:pt x="0" y="1259724"/>
                      <a:pt x="3183" y="1235867"/>
                      <a:pt x="3183" y="1213597"/>
                    </a:cubicBezTo>
                    <a:cubicBezTo>
                      <a:pt x="3183" y="1210414"/>
                      <a:pt x="3183" y="1208826"/>
                      <a:pt x="3183" y="1205643"/>
                    </a:cubicBezTo>
                    <a:cubicBezTo>
                      <a:pt x="4772" y="1196100"/>
                      <a:pt x="4772" y="1186556"/>
                      <a:pt x="4772" y="1177013"/>
                    </a:cubicBezTo>
                    <a:cubicBezTo>
                      <a:pt x="4772" y="1173830"/>
                      <a:pt x="4772" y="1169059"/>
                      <a:pt x="4772" y="1164287"/>
                    </a:cubicBezTo>
                    <a:cubicBezTo>
                      <a:pt x="6360" y="1156339"/>
                      <a:pt x="6360" y="1148384"/>
                      <a:pt x="6360" y="1140429"/>
                    </a:cubicBezTo>
                    <a:cubicBezTo>
                      <a:pt x="6360" y="1135658"/>
                      <a:pt x="6360" y="1130886"/>
                      <a:pt x="6360" y="1126115"/>
                    </a:cubicBezTo>
                    <a:cubicBezTo>
                      <a:pt x="7948" y="1118160"/>
                      <a:pt x="9543" y="1110212"/>
                      <a:pt x="9543" y="1102257"/>
                    </a:cubicBezTo>
                    <a:cubicBezTo>
                      <a:pt x="11132" y="1097486"/>
                      <a:pt x="11132" y="1092714"/>
                      <a:pt x="11132" y="1087942"/>
                    </a:cubicBezTo>
                    <a:cubicBezTo>
                      <a:pt x="12720" y="1079988"/>
                      <a:pt x="14308" y="1070445"/>
                      <a:pt x="14308" y="1062496"/>
                    </a:cubicBezTo>
                    <a:cubicBezTo>
                      <a:pt x="14308" y="1059313"/>
                      <a:pt x="14308" y="1054542"/>
                      <a:pt x="14308" y="1051358"/>
                    </a:cubicBezTo>
                    <a:cubicBezTo>
                      <a:pt x="15903" y="1038632"/>
                      <a:pt x="17491" y="1027501"/>
                      <a:pt x="19080" y="1014775"/>
                    </a:cubicBezTo>
                    <a:cubicBezTo>
                      <a:pt x="19080" y="1013186"/>
                      <a:pt x="19080" y="1013186"/>
                      <a:pt x="19080" y="1013186"/>
                    </a:cubicBezTo>
                    <a:cubicBezTo>
                      <a:pt x="22263" y="1002048"/>
                      <a:pt x="23851" y="990917"/>
                      <a:pt x="25440" y="979785"/>
                    </a:cubicBezTo>
                    <a:cubicBezTo>
                      <a:pt x="27035" y="976602"/>
                      <a:pt x="27035" y="971831"/>
                      <a:pt x="27035" y="968648"/>
                    </a:cubicBezTo>
                    <a:cubicBezTo>
                      <a:pt x="28623" y="960699"/>
                      <a:pt x="31800" y="952745"/>
                      <a:pt x="31800" y="944790"/>
                    </a:cubicBezTo>
                    <a:cubicBezTo>
                      <a:pt x="33388" y="941613"/>
                      <a:pt x="34983" y="936842"/>
                      <a:pt x="34983" y="932070"/>
                    </a:cubicBezTo>
                    <a:cubicBezTo>
                      <a:pt x="36571" y="924115"/>
                      <a:pt x="38159" y="917755"/>
                      <a:pt x="39754" y="909801"/>
                    </a:cubicBezTo>
                    <a:cubicBezTo>
                      <a:pt x="39754" y="906617"/>
                      <a:pt x="39754" y="905029"/>
                      <a:pt x="39754" y="901846"/>
                    </a:cubicBezTo>
                    <a:cubicBezTo>
                      <a:pt x="39754" y="900258"/>
                      <a:pt x="39754" y="897074"/>
                      <a:pt x="39754" y="897074"/>
                    </a:cubicBezTo>
                    <a:cubicBezTo>
                      <a:pt x="42931" y="882760"/>
                      <a:pt x="46114" y="868445"/>
                      <a:pt x="49291" y="854131"/>
                    </a:cubicBezTo>
                    <a:cubicBezTo>
                      <a:pt x="50879" y="852542"/>
                      <a:pt x="50879" y="849359"/>
                      <a:pt x="50879" y="847771"/>
                    </a:cubicBezTo>
                    <a:cubicBezTo>
                      <a:pt x="54062" y="833450"/>
                      <a:pt x="57239" y="820730"/>
                      <a:pt x="60422" y="808003"/>
                    </a:cubicBezTo>
                    <a:cubicBezTo>
                      <a:pt x="62011" y="804820"/>
                      <a:pt x="62011" y="803232"/>
                      <a:pt x="62011" y="800049"/>
                    </a:cubicBezTo>
                    <a:cubicBezTo>
                      <a:pt x="66782" y="785734"/>
                      <a:pt x="69965" y="773014"/>
                      <a:pt x="74731" y="758693"/>
                    </a:cubicBezTo>
                    <a:cubicBezTo>
                      <a:pt x="76325" y="755516"/>
                      <a:pt x="77914" y="752333"/>
                      <a:pt x="77914" y="749157"/>
                    </a:cubicBezTo>
                    <a:cubicBezTo>
                      <a:pt x="82685" y="736430"/>
                      <a:pt x="85862" y="722116"/>
                      <a:pt x="90633" y="709389"/>
                    </a:cubicBezTo>
                    <a:cubicBezTo>
                      <a:pt x="90633" y="707795"/>
                      <a:pt x="90633" y="706206"/>
                      <a:pt x="90633" y="706206"/>
                    </a:cubicBezTo>
                    <a:cubicBezTo>
                      <a:pt x="95405" y="693486"/>
                      <a:pt x="100177" y="679165"/>
                      <a:pt x="104942" y="666446"/>
                    </a:cubicBezTo>
                    <a:cubicBezTo>
                      <a:pt x="106536" y="663262"/>
                      <a:pt x="108125" y="660079"/>
                      <a:pt x="108125" y="656903"/>
                    </a:cubicBezTo>
                    <a:cubicBezTo>
                      <a:pt x="112896" y="642581"/>
                      <a:pt x="117661" y="629862"/>
                      <a:pt x="122433" y="617135"/>
                    </a:cubicBezTo>
                    <a:cubicBezTo>
                      <a:pt x="124028" y="615547"/>
                      <a:pt x="124028" y="613959"/>
                      <a:pt x="124028" y="612364"/>
                    </a:cubicBezTo>
                    <a:cubicBezTo>
                      <a:pt x="128793" y="601232"/>
                      <a:pt x="133564" y="588506"/>
                      <a:pt x="138336" y="577375"/>
                    </a:cubicBezTo>
                    <a:cubicBezTo>
                      <a:pt x="139924" y="574191"/>
                      <a:pt x="141513" y="571008"/>
                      <a:pt x="141513" y="569420"/>
                    </a:cubicBezTo>
                    <a:cubicBezTo>
                      <a:pt x="147873" y="556694"/>
                      <a:pt x="152644" y="545562"/>
                      <a:pt x="159004" y="532836"/>
                    </a:cubicBezTo>
                    <a:cubicBezTo>
                      <a:pt x="159004" y="531248"/>
                      <a:pt x="159004" y="529653"/>
                      <a:pt x="159004" y="529653"/>
                    </a:cubicBezTo>
                    <a:cubicBezTo>
                      <a:pt x="160599" y="528064"/>
                      <a:pt x="162187" y="526476"/>
                      <a:pt x="162187" y="524881"/>
                    </a:cubicBezTo>
                    <a:cubicBezTo>
                      <a:pt x="165364" y="515338"/>
                      <a:pt x="170135" y="507390"/>
                      <a:pt x="174907" y="497847"/>
                    </a:cubicBezTo>
                    <a:cubicBezTo>
                      <a:pt x="174907" y="494664"/>
                      <a:pt x="178090" y="493069"/>
                      <a:pt x="178090" y="489892"/>
                    </a:cubicBezTo>
                    <a:cubicBezTo>
                      <a:pt x="184450" y="478761"/>
                      <a:pt x="189215" y="469211"/>
                      <a:pt x="195575" y="458080"/>
                    </a:cubicBezTo>
                    <a:cubicBezTo>
                      <a:pt x="195575" y="456491"/>
                      <a:pt x="198758" y="453308"/>
                      <a:pt x="198758" y="451720"/>
                    </a:cubicBezTo>
                    <a:cubicBezTo>
                      <a:pt x="203530" y="443765"/>
                      <a:pt x="208301" y="434222"/>
                      <a:pt x="213066" y="426267"/>
                    </a:cubicBezTo>
                    <a:cubicBezTo>
                      <a:pt x="214655" y="423091"/>
                      <a:pt x="217838" y="421496"/>
                      <a:pt x="217838" y="418313"/>
                    </a:cubicBezTo>
                    <a:cubicBezTo>
                      <a:pt x="222609" y="407181"/>
                      <a:pt x="228969" y="397638"/>
                      <a:pt x="235329" y="388095"/>
                    </a:cubicBezTo>
                    <a:cubicBezTo>
                      <a:pt x="236918" y="388095"/>
                      <a:pt x="238506" y="384912"/>
                      <a:pt x="238506" y="384912"/>
                    </a:cubicBezTo>
                    <a:cubicBezTo>
                      <a:pt x="243277" y="376963"/>
                      <a:pt x="248049" y="367420"/>
                      <a:pt x="254409" y="359466"/>
                    </a:cubicBezTo>
                    <a:cubicBezTo>
                      <a:pt x="256004" y="356283"/>
                      <a:pt x="257592" y="354694"/>
                      <a:pt x="259180" y="351511"/>
                    </a:cubicBezTo>
                    <a:cubicBezTo>
                      <a:pt x="263952" y="343563"/>
                      <a:pt x="270312" y="334013"/>
                      <a:pt x="276672" y="326065"/>
                    </a:cubicBezTo>
                    <a:cubicBezTo>
                      <a:pt x="276672" y="324470"/>
                      <a:pt x="276672" y="324470"/>
                      <a:pt x="276672" y="324470"/>
                    </a:cubicBezTo>
                    <a:cubicBezTo>
                      <a:pt x="284620" y="314927"/>
                      <a:pt x="290980" y="306979"/>
                      <a:pt x="297340" y="297436"/>
                    </a:cubicBezTo>
                    <a:cubicBezTo>
                      <a:pt x="298935" y="295841"/>
                      <a:pt x="300523" y="292658"/>
                      <a:pt x="302111" y="291069"/>
                    </a:cubicBezTo>
                    <a:cubicBezTo>
                      <a:pt x="308471" y="283121"/>
                      <a:pt x="313243" y="275166"/>
                      <a:pt x="319603" y="268800"/>
                    </a:cubicBezTo>
                    <a:cubicBezTo>
                      <a:pt x="321191" y="267212"/>
                      <a:pt x="324374" y="265623"/>
                      <a:pt x="324374" y="264035"/>
                    </a:cubicBezTo>
                    <a:cubicBezTo>
                      <a:pt x="330734" y="256080"/>
                      <a:pt x="338682" y="248125"/>
                      <a:pt x="345042" y="240171"/>
                    </a:cubicBezTo>
                    <a:cubicBezTo>
                      <a:pt x="346631" y="236994"/>
                      <a:pt x="348225" y="235399"/>
                      <a:pt x="349814" y="233811"/>
                    </a:cubicBezTo>
                    <a:cubicBezTo>
                      <a:pt x="356174" y="227451"/>
                      <a:pt x="360945" y="221085"/>
                      <a:pt x="367305" y="214725"/>
                    </a:cubicBezTo>
                    <a:cubicBezTo>
                      <a:pt x="368893" y="211541"/>
                      <a:pt x="370482" y="209953"/>
                      <a:pt x="372077" y="208365"/>
                    </a:cubicBezTo>
                    <a:cubicBezTo>
                      <a:pt x="380025" y="200410"/>
                      <a:pt x="386385" y="194044"/>
                      <a:pt x="394333" y="186095"/>
                    </a:cubicBezTo>
                    <a:cubicBezTo>
                      <a:pt x="395928" y="186095"/>
                      <a:pt x="399105" y="182912"/>
                      <a:pt x="399105" y="182912"/>
                    </a:cubicBezTo>
                    <a:cubicBezTo>
                      <a:pt x="405464" y="176552"/>
                      <a:pt x="411824" y="171781"/>
                      <a:pt x="418184" y="165414"/>
                    </a:cubicBezTo>
                    <a:cubicBezTo>
                      <a:pt x="419773" y="163826"/>
                      <a:pt x="422956" y="162238"/>
                      <a:pt x="424544" y="160643"/>
                    </a:cubicBezTo>
                    <a:cubicBezTo>
                      <a:pt x="432499" y="154283"/>
                      <a:pt x="440447" y="147923"/>
                      <a:pt x="448395" y="141557"/>
                    </a:cubicBezTo>
                    <a:cubicBezTo>
                      <a:pt x="456350" y="135197"/>
                      <a:pt x="462710" y="130425"/>
                      <a:pt x="470658" y="124059"/>
                    </a:cubicBezTo>
                    <a:cubicBezTo>
                      <a:pt x="472247" y="122471"/>
                      <a:pt x="475430" y="120882"/>
                      <a:pt x="477018" y="119287"/>
                    </a:cubicBezTo>
                    <a:cubicBezTo>
                      <a:pt x="483378" y="114516"/>
                      <a:pt x="491326" y="109744"/>
                      <a:pt x="497686" y="104973"/>
                    </a:cubicBezTo>
                    <a:cubicBezTo>
                      <a:pt x="499281" y="103384"/>
                      <a:pt x="500869" y="101796"/>
                      <a:pt x="500869" y="101796"/>
                    </a:cubicBezTo>
                    <a:cubicBezTo>
                      <a:pt x="508818" y="97024"/>
                      <a:pt x="516766" y="90658"/>
                      <a:pt x="524721" y="85887"/>
                    </a:cubicBezTo>
                    <a:cubicBezTo>
                      <a:pt x="526309" y="84298"/>
                      <a:pt x="527904" y="84298"/>
                      <a:pt x="527904" y="84298"/>
                    </a:cubicBezTo>
                    <a:cubicBezTo>
                      <a:pt x="527904" y="82710"/>
                      <a:pt x="531080" y="82710"/>
                      <a:pt x="531080" y="82710"/>
                    </a:cubicBezTo>
                    <a:cubicBezTo>
                      <a:pt x="539029" y="77932"/>
                      <a:pt x="546983" y="73167"/>
                      <a:pt x="554932" y="68389"/>
                    </a:cubicBezTo>
                    <a:cubicBezTo>
                      <a:pt x="556520" y="66800"/>
                      <a:pt x="558115" y="66800"/>
                      <a:pt x="558115" y="66800"/>
                    </a:cubicBezTo>
                    <a:cubicBezTo>
                      <a:pt x="567651" y="62029"/>
                      <a:pt x="575600" y="57257"/>
                      <a:pt x="585143" y="52486"/>
                    </a:cubicBezTo>
                    <a:cubicBezTo>
                      <a:pt x="586731" y="50897"/>
                      <a:pt x="589914" y="49309"/>
                      <a:pt x="591503" y="49309"/>
                    </a:cubicBezTo>
                    <a:cubicBezTo>
                      <a:pt x="599451" y="44531"/>
                      <a:pt x="608994" y="39760"/>
                      <a:pt x="618531" y="36583"/>
                    </a:cubicBezTo>
                    <a:cubicBezTo>
                      <a:pt x="628074" y="31811"/>
                      <a:pt x="637617" y="28628"/>
                      <a:pt x="647153" y="25445"/>
                    </a:cubicBezTo>
                    <a:cubicBezTo>
                      <a:pt x="648742" y="23857"/>
                      <a:pt x="651925" y="23857"/>
                      <a:pt x="653513" y="23857"/>
                    </a:cubicBezTo>
                    <a:cubicBezTo>
                      <a:pt x="663056" y="20673"/>
                      <a:pt x="672593" y="17497"/>
                      <a:pt x="682136" y="14313"/>
                    </a:cubicBezTo>
                    <a:cubicBezTo>
                      <a:pt x="683724" y="14313"/>
                      <a:pt x="685319" y="14313"/>
                      <a:pt x="685319" y="14313"/>
                    </a:cubicBezTo>
                    <a:cubicBezTo>
                      <a:pt x="694856" y="12725"/>
                      <a:pt x="702804" y="9542"/>
                      <a:pt x="712347" y="7947"/>
                    </a:cubicBezTo>
                    <a:cubicBezTo>
                      <a:pt x="713936" y="7947"/>
                      <a:pt x="717119" y="7947"/>
                      <a:pt x="718707" y="7947"/>
                    </a:cubicBezTo>
                    <a:cubicBezTo>
                      <a:pt x="728250" y="6359"/>
                      <a:pt x="737787" y="3182"/>
                      <a:pt x="747330" y="3182"/>
                    </a:cubicBezTo>
                    <a:cubicBezTo>
                      <a:pt x="748918" y="3182"/>
                      <a:pt x="750507" y="3182"/>
                      <a:pt x="752101" y="318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96558C0-11EB-CFDC-5DE1-6A59314BE539}"/>
                </a:ext>
              </a:extLst>
            </p:cNvPr>
            <p:cNvSpPr txBox="1"/>
            <p:nvPr/>
          </p:nvSpPr>
          <p:spPr>
            <a:xfrm>
              <a:off x="4380552" y="3498050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993DD50-7F06-0A25-9281-076D9A433982}"/>
                </a:ext>
              </a:extLst>
            </p:cNvPr>
            <p:cNvSpPr txBox="1"/>
            <p:nvPr/>
          </p:nvSpPr>
          <p:spPr>
            <a:xfrm>
              <a:off x="5768744" y="2895800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F464A83-3323-ADCA-7725-592999E3B5FF}"/>
                </a:ext>
              </a:extLst>
            </p:cNvPr>
            <p:cNvSpPr txBox="1"/>
            <p:nvPr/>
          </p:nvSpPr>
          <p:spPr>
            <a:xfrm>
              <a:off x="7036955" y="2368360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04</a:t>
              </a:r>
            </a:p>
          </p:txBody>
        </p:sp>
        <p:pic>
          <p:nvPicPr>
            <p:cNvPr id="22" name="Graphic 21" descr="Heart with solid fill">
              <a:extLst>
                <a:ext uri="{FF2B5EF4-FFF2-40B4-BE49-F238E27FC236}">
                  <a16:creationId xmlns:a16="http://schemas.microsoft.com/office/drawing/2014/main" id="{1BC87759-638D-0118-709F-78CE12F6CB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12672" y="3492508"/>
              <a:ext cx="467925" cy="46792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3" name="Graphic 22" descr="Link with solid fill">
              <a:extLst>
                <a:ext uri="{FF2B5EF4-FFF2-40B4-BE49-F238E27FC236}">
                  <a16:creationId xmlns:a16="http://schemas.microsoft.com/office/drawing/2014/main" id="{D9E6DEA9-5E73-AC1D-D1A1-A510CDDB1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097233" y="2274932"/>
              <a:ext cx="467925" cy="46792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Graphic 23" descr="Handshake with solid fill">
              <a:extLst>
                <a:ext uri="{FF2B5EF4-FFF2-40B4-BE49-F238E27FC236}">
                  <a16:creationId xmlns:a16="http://schemas.microsoft.com/office/drawing/2014/main" id="{E3BB362A-510E-F75F-01EE-0D857F36C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687822" y="2834963"/>
              <a:ext cx="467925" cy="46792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56640195-B879-0503-4CEF-ED83E10635E2}"/>
                </a:ext>
              </a:extLst>
            </p:cNvPr>
            <p:cNvGrpSpPr/>
            <p:nvPr/>
          </p:nvGrpSpPr>
          <p:grpSpPr>
            <a:xfrm>
              <a:off x="1177971" y="3839206"/>
              <a:ext cx="2481742" cy="1351505"/>
              <a:chOff x="1570627" y="3975941"/>
              <a:chExt cx="3308989" cy="1802007"/>
            </a:xfrm>
          </p:grpSpPr>
          <p:sp>
            <p:nvSpPr>
              <p:cNvPr id="44" name="Freeform 31">
                <a:extLst>
                  <a:ext uri="{FF2B5EF4-FFF2-40B4-BE49-F238E27FC236}">
                    <a16:creationId xmlns:a16="http://schemas.microsoft.com/office/drawing/2014/main" id="{AA38BE7B-999F-34CB-17FF-EF5FD9B9C3A3}"/>
                  </a:ext>
                </a:extLst>
              </p:cNvPr>
              <p:cNvSpPr/>
              <p:nvPr/>
            </p:nvSpPr>
            <p:spPr>
              <a:xfrm>
                <a:off x="2801198" y="4018241"/>
                <a:ext cx="2076299" cy="873513"/>
              </a:xfrm>
              <a:custGeom>
                <a:avLst/>
                <a:gdLst>
                  <a:gd name="connsiteX0" fmla="*/ 141272 w 250904"/>
                  <a:gd name="connsiteY0" fmla="*/ 0 h 102552"/>
                  <a:gd name="connsiteX1" fmla="*/ 0 w 250904"/>
                  <a:gd name="connsiteY1" fmla="*/ 0 h 102552"/>
                  <a:gd name="connsiteX2" fmla="*/ 109633 w 250904"/>
                  <a:gd name="connsiteY2" fmla="*/ 102553 h 102552"/>
                  <a:gd name="connsiteX3" fmla="*/ 250905 w 250904"/>
                  <a:gd name="connsiteY3" fmla="*/ 102553 h 102552"/>
                  <a:gd name="connsiteX4" fmla="*/ 141272 w 250904"/>
                  <a:gd name="connsiteY4" fmla="*/ 0 h 102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904" h="102552">
                    <a:moveTo>
                      <a:pt x="141272" y="0"/>
                    </a:moveTo>
                    <a:lnTo>
                      <a:pt x="0" y="0"/>
                    </a:lnTo>
                    <a:cubicBezTo>
                      <a:pt x="46600" y="0"/>
                      <a:pt x="87314" y="41217"/>
                      <a:pt x="109633" y="102553"/>
                    </a:cubicBezTo>
                    <a:lnTo>
                      <a:pt x="250905" y="102553"/>
                    </a:lnTo>
                    <a:cubicBezTo>
                      <a:pt x="228585" y="41217"/>
                      <a:pt x="187872" y="0"/>
                      <a:pt x="141272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CEA999CA-369D-5CC1-A7E6-78B3B226295E}"/>
                  </a:ext>
                </a:extLst>
              </p:cNvPr>
              <p:cNvSpPr/>
              <p:nvPr/>
            </p:nvSpPr>
            <p:spPr>
              <a:xfrm>
                <a:off x="1570627" y="3975941"/>
                <a:ext cx="3308989" cy="1802007"/>
              </a:xfrm>
              <a:custGeom>
                <a:avLst/>
                <a:gdLst>
                  <a:gd name="connsiteX0" fmla="*/ 1033916 w 3308989"/>
                  <a:gd name="connsiteY0" fmla="*/ 0 h 1802007"/>
                  <a:gd name="connsiteX1" fmla="*/ 2419709 w 3308989"/>
                  <a:gd name="connsiteY1" fmla="*/ 0 h 1802007"/>
                  <a:gd name="connsiteX2" fmla="*/ 2479466 w 3308989"/>
                  <a:gd name="connsiteY2" fmla="*/ 6585 h 1802007"/>
                  <a:gd name="connsiteX3" fmla="*/ 3308989 w 3308989"/>
                  <a:gd name="connsiteY3" fmla="*/ 915804 h 1802007"/>
                  <a:gd name="connsiteX4" fmla="*/ 3249790 w 3308989"/>
                  <a:gd name="connsiteY4" fmla="*/ 915804 h 1802007"/>
                  <a:gd name="connsiteX5" fmla="*/ 2323699 w 3308989"/>
                  <a:gd name="connsiteY5" fmla="*/ 71905 h 1802007"/>
                  <a:gd name="connsiteX6" fmla="*/ 1245364 w 3308989"/>
                  <a:gd name="connsiteY6" fmla="*/ 1802007 h 1802007"/>
                  <a:gd name="connsiteX7" fmla="*/ 0 w 3308989"/>
                  <a:gd name="connsiteY7" fmla="*/ 1802007 h 1802007"/>
                  <a:gd name="connsiteX8" fmla="*/ 0 w 3308989"/>
                  <a:gd name="connsiteY8" fmla="*/ 1706834 h 1802007"/>
                  <a:gd name="connsiteX9" fmla="*/ 0 w 3308989"/>
                  <a:gd name="connsiteY9" fmla="*/ 1704722 h 1802007"/>
                  <a:gd name="connsiteX10" fmla="*/ 4233 w 3308989"/>
                  <a:gd name="connsiteY10" fmla="*/ 1613772 h 1802007"/>
                  <a:gd name="connsiteX11" fmla="*/ 4233 w 3308989"/>
                  <a:gd name="connsiteY11" fmla="*/ 1603195 h 1802007"/>
                  <a:gd name="connsiteX12" fmla="*/ 6346 w 3308989"/>
                  <a:gd name="connsiteY12" fmla="*/ 1565124 h 1802007"/>
                  <a:gd name="connsiteX13" fmla="*/ 6346 w 3308989"/>
                  <a:gd name="connsiteY13" fmla="*/ 1548202 h 1802007"/>
                  <a:gd name="connsiteX14" fmla="*/ 8457 w 3308989"/>
                  <a:gd name="connsiteY14" fmla="*/ 1516477 h 1802007"/>
                  <a:gd name="connsiteX15" fmla="*/ 8457 w 3308989"/>
                  <a:gd name="connsiteY15" fmla="*/ 1497443 h 1802007"/>
                  <a:gd name="connsiteX16" fmla="*/ 12690 w 3308989"/>
                  <a:gd name="connsiteY16" fmla="*/ 1465718 h 1802007"/>
                  <a:gd name="connsiteX17" fmla="*/ 14803 w 3308989"/>
                  <a:gd name="connsiteY17" fmla="*/ 1446683 h 1802007"/>
                  <a:gd name="connsiteX18" fmla="*/ 19026 w 3308989"/>
                  <a:gd name="connsiteY18" fmla="*/ 1412846 h 1802007"/>
                  <a:gd name="connsiteX19" fmla="*/ 19026 w 3308989"/>
                  <a:gd name="connsiteY19" fmla="*/ 1398035 h 1802007"/>
                  <a:gd name="connsiteX20" fmla="*/ 25372 w 3308989"/>
                  <a:gd name="connsiteY20" fmla="*/ 1349389 h 1802007"/>
                  <a:gd name="connsiteX21" fmla="*/ 25372 w 3308989"/>
                  <a:gd name="connsiteY21" fmla="*/ 1347277 h 1802007"/>
                  <a:gd name="connsiteX22" fmla="*/ 33829 w 3308989"/>
                  <a:gd name="connsiteY22" fmla="*/ 1302862 h 1802007"/>
                  <a:gd name="connsiteX23" fmla="*/ 35950 w 3308989"/>
                  <a:gd name="connsiteY23" fmla="*/ 1288052 h 1802007"/>
                  <a:gd name="connsiteX24" fmla="*/ 42286 w 3308989"/>
                  <a:gd name="connsiteY24" fmla="*/ 1256327 h 1802007"/>
                  <a:gd name="connsiteX25" fmla="*/ 46518 w 3308989"/>
                  <a:gd name="connsiteY25" fmla="*/ 1239413 h 1802007"/>
                  <a:gd name="connsiteX26" fmla="*/ 52863 w 3308989"/>
                  <a:gd name="connsiteY26" fmla="*/ 1209801 h 1802007"/>
                  <a:gd name="connsiteX27" fmla="*/ 52863 w 3308989"/>
                  <a:gd name="connsiteY27" fmla="*/ 1199223 h 1802007"/>
                  <a:gd name="connsiteX28" fmla="*/ 52863 w 3308989"/>
                  <a:gd name="connsiteY28" fmla="*/ 1192877 h 1802007"/>
                  <a:gd name="connsiteX29" fmla="*/ 65545 w 3308989"/>
                  <a:gd name="connsiteY29" fmla="*/ 1135774 h 1802007"/>
                  <a:gd name="connsiteX30" fmla="*/ 67656 w 3308989"/>
                  <a:gd name="connsiteY30" fmla="*/ 1127317 h 1802007"/>
                  <a:gd name="connsiteX31" fmla="*/ 80346 w 3308989"/>
                  <a:gd name="connsiteY31" fmla="*/ 1074436 h 1802007"/>
                  <a:gd name="connsiteX32" fmla="*/ 82459 w 3308989"/>
                  <a:gd name="connsiteY32" fmla="*/ 1063859 h 1802007"/>
                  <a:gd name="connsiteX33" fmla="*/ 99373 w 3308989"/>
                  <a:gd name="connsiteY33" fmla="*/ 1008866 h 1802007"/>
                  <a:gd name="connsiteX34" fmla="*/ 103606 w 3308989"/>
                  <a:gd name="connsiteY34" fmla="*/ 996186 h 1802007"/>
                  <a:gd name="connsiteX35" fmla="*/ 120519 w 3308989"/>
                  <a:gd name="connsiteY35" fmla="*/ 943305 h 1802007"/>
                  <a:gd name="connsiteX36" fmla="*/ 120519 w 3308989"/>
                  <a:gd name="connsiteY36" fmla="*/ 939072 h 1802007"/>
                  <a:gd name="connsiteX37" fmla="*/ 139546 w 3308989"/>
                  <a:gd name="connsiteY37" fmla="*/ 886202 h 1802007"/>
                  <a:gd name="connsiteX38" fmla="*/ 143779 w 3308989"/>
                  <a:gd name="connsiteY38" fmla="*/ 873512 h 1802007"/>
                  <a:gd name="connsiteX39" fmla="*/ 162805 w 3308989"/>
                  <a:gd name="connsiteY39" fmla="*/ 820631 h 1802007"/>
                  <a:gd name="connsiteX40" fmla="*/ 164925 w 3308989"/>
                  <a:gd name="connsiteY40" fmla="*/ 814287 h 1802007"/>
                  <a:gd name="connsiteX41" fmla="*/ 183951 w 3308989"/>
                  <a:gd name="connsiteY41" fmla="*/ 767760 h 1802007"/>
                  <a:gd name="connsiteX42" fmla="*/ 188176 w 3308989"/>
                  <a:gd name="connsiteY42" fmla="*/ 757182 h 1802007"/>
                  <a:gd name="connsiteX43" fmla="*/ 211435 w 3308989"/>
                  <a:gd name="connsiteY43" fmla="*/ 708535 h 1802007"/>
                  <a:gd name="connsiteX44" fmla="*/ 211435 w 3308989"/>
                  <a:gd name="connsiteY44" fmla="*/ 704302 h 1802007"/>
                  <a:gd name="connsiteX45" fmla="*/ 215667 w 3308989"/>
                  <a:gd name="connsiteY45" fmla="*/ 697957 h 1802007"/>
                  <a:gd name="connsiteX46" fmla="*/ 232581 w 3308989"/>
                  <a:gd name="connsiteY46" fmla="*/ 662008 h 1802007"/>
                  <a:gd name="connsiteX47" fmla="*/ 236814 w 3308989"/>
                  <a:gd name="connsiteY47" fmla="*/ 651430 h 1802007"/>
                  <a:gd name="connsiteX48" fmla="*/ 260065 w 3308989"/>
                  <a:gd name="connsiteY48" fmla="*/ 609129 h 1802007"/>
                  <a:gd name="connsiteX49" fmla="*/ 264297 w 3308989"/>
                  <a:gd name="connsiteY49" fmla="*/ 600671 h 1802007"/>
                  <a:gd name="connsiteX50" fmla="*/ 283323 w 3308989"/>
                  <a:gd name="connsiteY50" fmla="*/ 566826 h 1802007"/>
                  <a:gd name="connsiteX51" fmla="*/ 289669 w 3308989"/>
                  <a:gd name="connsiteY51" fmla="*/ 556249 h 1802007"/>
                  <a:gd name="connsiteX52" fmla="*/ 312927 w 3308989"/>
                  <a:gd name="connsiteY52" fmla="*/ 516067 h 1802007"/>
                  <a:gd name="connsiteX53" fmla="*/ 317152 w 3308989"/>
                  <a:gd name="connsiteY53" fmla="*/ 511834 h 1802007"/>
                  <a:gd name="connsiteX54" fmla="*/ 338299 w 3308989"/>
                  <a:gd name="connsiteY54" fmla="*/ 477997 h 1802007"/>
                  <a:gd name="connsiteX55" fmla="*/ 344643 w 3308989"/>
                  <a:gd name="connsiteY55" fmla="*/ 467419 h 1802007"/>
                  <a:gd name="connsiteX56" fmla="*/ 367903 w 3308989"/>
                  <a:gd name="connsiteY56" fmla="*/ 433583 h 1802007"/>
                  <a:gd name="connsiteX57" fmla="*/ 367903 w 3308989"/>
                  <a:gd name="connsiteY57" fmla="*/ 431462 h 1802007"/>
                  <a:gd name="connsiteX58" fmla="*/ 395386 w 3308989"/>
                  <a:gd name="connsiteY58" fmla="*/ 395513 h 1802007"/>
                  <a:gd name="connsiteX59" fmla="*/ 401730 w 3308989"/>
                  <a:gd name="connsiteY59" fmla="*/ 387047 h 1802007"/>
                  <a:gd name="connsiteX60" fmla="*/ 424990 w 3308989"/>
                  <a:gd name="connsiteY60" fmla="*/ 357435 h 1802007"/>
                  <a:gd name="connsiteX61" fmla="*/ 431334 w 3308989"/>
                  <a:gd name="connsiteY61" fmla="*/ 351099 h 1802007"/>
                  <a:gd name="connsiteX62" fmla="*/ 458817 w 3308989"/>
                  <a:gd name="connsiteY62" fmla="*/ 319366 h 1802007"/>
                  <a:gd name="connsiteX63" fmla="*/ 465163 w 3308989"/>
                  <a:gd name="connsiteY63" fmla="*/ 310909 h 1802007"/>
                  <a:gd name="connsiteX64" fmla="*/ 488421 w 3308989"/>
                  <a:gd name="connsiteY64" fmla="*/ 285529 h 1802007"/>
                  <a:gd name="connsiteX65" fmla="*/ 494767 w 3308989"/>
                  <a:gd name="connsiteY65" fmla="*/ 277072 h 1802007"/>
                  <a:gd name="connsiteX66" fmla="*/ 524362 w 3308989"/>
                  <a:gd name="connsiteY66" fmla="*/ 247459 h 1802007"/>
                  <a:gd name="connsiteX67" fmla="*/ 530707 w 3308989"/>
                  <a:gd name="connsiteY67" fmla="*/ 243226 h 1802007"/>
                  <a:gd name="connsiteX68" fmla="*/ 556077 w 3308989"/>
                  <a:gd name="connsiteY68" fmla="*/ 219958 h 1802007"/>
                  <a:gd name="connsiteX69" fmla="*/ 564534 w 3308989"/>
                  <a:gd name="connsiteY69" fmla="*/ 213614 h 1802007"/>
                  <a:gd name="connsiteX70" fmla="*/ 596250 w 3308989"/>
                  <a:gd name="connsiteY70" fmla="*/ 188234 h 1802007"/>
                  <a:gd name="connsiteX71" fmla="*/ 625854 w 3308989"/>
                  <a:gd name="connsiteY71" fmla="*/ 164967 h 1802007"/>
                  <a:gd name="connsiteX72" fmla="*/ 634311 w 3308989"/>
                  <a:gd name="connsiteY72" fmla="*/ 158621 h 1802007"/>
                  <a:gd name="connsiteX73" fmla="*/ 661794 w 3308989"/>
                  <a:gd name="connsiteY73" fmla="*/ 139587 h 1802007"/>
                  <a:gd name="connsiteX74" fmla="*/ 666027 w 3308989"/>
                  <a:gd name="connsiteY74" fmla="*/ 135363 h 1802007"/>
                  <a:gd name="connsiteX75" fmla="*/ 697744 w 3308989"/>
                  <a:gd name="connsiteY75" fmla="*/ 114208 h 1802007"/>
                  <a:gd name="connsiteX76" fmla="*/ 701977 w 3308989"/>
                  <a:gd name="connsiteY76" fmla="*/ 112095 h 1802007"/>
                  <a:gd name="connsiteX77" fmla="*/ 706200 w 3308989"/>
                  <a:gd name="connsiteY77" fmla="*/ 109983 h 1802007"/>
                  <a:gd name="connsiteX78" fmla="*/ 737917 w 3308989"/>
                  <a:gd name="connsiteY78" fmla="*/ 90940 h 1802007"/>
                  <a:gd name="connsiteX79" fmla="*/ 742150 w 3308989"/>
                  <a:gd name="connsiteY79" fmla="*/ 88827 h 1802007"/>
                  <a:gd name="connsiteX80" fmla="*/ 778090 w 3308989"/>
                  <a:gd name="connsiteY80" fmla="*/ 69793 h 1802007"/>
                  <a:gd name="connsiteX81" fmla="*/ 786547 w 3308989"/>
                  <a:gd name="connsiteY81" fmla="*/ 65568 h 1802007"/>
                  <a:gd name="connsiteX82" fmla="*/ 822487 w 3308989"/>
                  <a:gd name="connsiteY82" fmla="*/ 48646 h 1802007"/>
                  <a:gd name="connsiteX83" fmla="*/ 860547 w 3308989"/>
                  <a:gd name="connsiteY83" fmla="*/ 33835 h 1802007"/>
                  <a:gd name="connsiteX84" fmla="*/ 869004 w 3308989"/>
                  <a:gd name="connsiteY84" fmla="*/ 31724 h 1802007"/>
                  <a:gd name="connsiteX85" fmla="*/ 907066 w 3308989"/>
                  <a:gd name="connsiteY85" fmla="*/ 19033 h 1802007"/>
                  <a:gd name="connsiteX86" fmla="*/ 911298 w 3308989"/>
                  <a:gd name="connsiteY86" fmla="*/ 19033 h 1802007"/>
                  <a:gd name="connsiteX87" fmla="*/ 947238 w 3308989"/>
                  <a:gd name="connsiteY87" fmla="*/ 10568 h 1802007"/>
                  <a:gd name="connsiteX88" fmla="*/ 955696 w 3308989"/>
                  <a:gd name="connsiteY88" fmla="*/ 10568 h 1802007"/>
                  <a:gd name="connsiteX89" fmla="*/ 993757 w 3308989"/>
                  <a:gd name="connsiteY89" fmla="*/ 4231 h 1802007"/>
                  <a:gd name="connsiteX90" fmla="*/ 1000101 w 3308989"/>
                  <a:gd name="connsiteY90" fmla="*/ 4231 h 1802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3308989" h="1802007">
                    <a:moveTo>
                      <a:pt x="1033916" y="0"/>
                    </a:moveTo>
                    <a:lnTo>
                      <a:pt x="2419709" y="0"/>
                    </a:lnTo>
                    <a:lnTo>
                      <a:pt x="2479466" y="6585"/>
                    </a:lnTo>
                    <a:cubicBezTo>
                      <a:pt x="2835833" y="85788"/>
                      <a:pt x="3138785" y="432790"/>
                      <a:pt x="3308989" y="915804"/>
                    </a:cubicBezTo>
                    <a:lnTo>
                      <a:pt x="3249790" y="915804"/>
                    </a:lnTo>
                    <a:cubicBezTo>
                      <a:pt x="3061614" y="410315"/>
                      <a:pt x="2917828" y="71905"/>
                      <a:pt x="2323699" y="71905"/>
                    </a:cubicBezTo>
                    <a:cubicBezTo>
                      <a:pt x="1729561" y="71905"/>
                      <a:pt x="1245364" y="848131"/>
                      <a:pt x="1245364" y="1802007"/>
                    </a:cubicBezTo>
                    <a:lnTo>
                      <a:pt x="0" y="1802007"/>
                    </a:lnTo>
                    <a:cubicBezTo>
                      <a:pt x="0" y="1770282"/>
                      <a:pt x="0" y="1738559"/>
                      <a:pt x="0" y="1706834"/>
                    </a:cubicBezTo>
                    <a:cubicBezTo>
                      <a:pt x="0" y="1704722"/>
                      <a:pt x="0" y="1704722"/>
                      <a:pt x="0" y="1704722"/>
                    </a:cubicBezTo>
                    <a:cubicBezTo>
                      <a:pt x="0" y="1675109"/>
                      <a:pt x="4233" y="1643385"/>
                      <a:pt x="4233" y="1613772"/>
                    </a:cubicBezTo>
                    <a:cubicBezTo>
                      <a:pt x="4233" y="1609539"/>
                      <a:pt x="4233" y="1607427"/>
                      <a:pt x="4233" y="1603195"/>
                    </a:cubicBezTo>
                    <a:cubicBezTo>
                      <a:pt x="6346" y="1590505"/>
                      <a:pt x="6346" y="1577814"/>
                      <a:pt x="6346" y="1565124"/>
                    </a:cubicBezTo>
                    <a:cubicBezTo>
                      <a:pt x="6346" y="1560892"/>
                      <a:pt x="6346" y="1554547"/>
                      <a:pt x="6346" y="1548202"/>
                    </a:cubicBezTo>
                    <a:cubicBezTo>
                      <a:pt x="8457" y="1537633"/>
                      <a:pt x="8457" y="1527055"/>
                      <a:pt x="8457" y="1516477"/>
                    </a:cubicBezTo>
                    <a:cubicBezTo>
                      <a:pt x="8457" y="1510133"/>
                      <a:pt x="8457" y="1503787"/>
                      <a:pt x="8457" y="1497443"/>
                    </a:cubicBezTo>
                    <a:cubicBezTo>
                      <a:pt x="10569" y="1486865"/>
                      <a:pt x="12690" y="1476296"/>
                      <a:pt x="12690" y="1465718"/>
                    </a:cubicBezTo>
                    <a:cubicBezTo>
                      <a:pt x="14803" y="1459374"/>
                      <a:pt x="14803" y="1453028"/>
                      <a:pt x="14803" y="1446683"/>
                    </a:cubicBezTo>
                    <a:cubicBezTo>
                      <a:pt x="16915" y="1436106"/>
                      <a:pt x="19026" y="1423416"/>
                      <a:pt x="19026" y="1412846"/>
                    </a:cubicBezTo>
                    <a:cubicBezTo>
                      <a:pt x="19026" y="1408614"/>
                      <a:pt x="19026" y="1402269"/>
                      <a:pt x="19026" y="1398035"/>
                    </a:cubicBezTo>
                    <a:cubicBezTo>
                      <a:pt x="21147" y="1381113"/>
                      <a:pt x="23259" y="1366312"/>
                      <a:pt x="25372" y="1349389"/>
                    </a:cubicBezTo>
                    <a:cubicBezTo>
                      <a:pt x="25372" y="1347277"/>
                      <a:pt x="25372" y="1347277"/>
                      <a:pt x="25372" y="1347277"/>
                    </a:cubicBezTo>
                    <a:cubicBezTo>
                      <a:pt x="29604" y="1332466"/>
                      <a:pt x="31716" y="1317664"/>
                      <a:pt x="33829" y="1302862"/>
                    </a:cubicBezTo>
                    <a:cubicBezTo>
                      <a:pt x="35950" y="1298629"/>
                      <a:pt x="35950" y="1292285"/>
                      <a:pt x="35950" y="1288052"/>
                    </a:cubicBezTo>
                    <a:cubicBezTo>
                      <a:pt x="38061" y="1277482"/>
                      <a:pt x="42286" y="1266906"/>
                      <a:pt x="42286" y="1256327"/>
                    </a:cubicBezTo>
                    <a:cubicBezTo>
                      <a:pt x="44398" y="1252103"/>
                      <a:pt x="46518" y="1245759"/>
                      <a:pt x="46518" y="1239413"/>
                    </a:cubicBezTo>
                    <a:cubicBezTo>
                      <a:pt x="48630" y="1228835"/>
                      <a:pt x="50742" y="1220378"/>
                      <a:pt x="52863" y="1209801"/>
                    </a:cubicBezTo>
                    <a:cubicBezTo>
                      <a:pt x="52863" y="1205567"/>
                      <a:pt x="52863" y="1203456"/>
                      <a:pt x="52863" y="1199223"/>
                    </a:cubicBezTo>
                    <a:cubicBezTo>
                      <a:pt x="52863" y="1197111"/>
                      <a:pt x="52863" y="1192877"/>
                      <a:pt x="52863" y="1192877"/>
                    </a:cubicBezTo>
                    <a:cubicBezTo>
                      <a:pt x="57087" y="1173844"/>
                      <a:pt x="61320" y="1154808"/>
                      <a:pt x="65545" y="1135774"/>
                    </a:cubicBezTo>
                    <a:cubicBezTo>
                      <a:pt x="67656" y="1133661"/>
                      <a:pt x="67656" y="1129429"/>
                      <a:pt x="67656" y="1127317"/>
                    </a:cubicBezTo>
                    <a:cubicBezTo>
                      <a:pt x="71889" y="1108274"/>
                      <a:pt x="76113" y="1091360"/>
                      <a:pt x="80346" y="1074436"/>
                    </a:cubicBezTo>
                    <a:cubicBezTo>
                      <a:pt x="82459" y="1070203"/>
                      <a:pt x="82459" y="1068092"/>
                      <a:pt x="82459" y="1063859"/>
                    </a:cubicBezTo>
                    <a:cubicBezTo>
                      <a:pt x="88803" y="1044824"/>
                      <a:pt x="93036" y="1027910"/>
                      <a:pt x="99373" y="1008866"/>
                    </a:cubicBezTo>
                    <a:cubicBezTo>
                      <a:pt x="101493" y="1004642"/>
                      <a:pt x="103606" y="1000409"/>
                      <a:pt x="103606" y="996186"/>
                    </a:cubicBezTo>
                    <a:cubicBezTo>
                      <a:pt x="109950" y="979262"/>
                      <a:pt x="114175" y="960228"/>
                      <a:pt x="120519" y="943305"/>
                    </a:cubicBezTo>
                    <a:cubicBezTo>
                      <a:pt x="120519" y="941185"/>
                      <a:pt x="120519" y="939072"/>
                      <a:pt x="120519" y="939072"/>
                    </a:cubicBezTo>
                    <a:cubicBezTo>
                      <a:pt x="126864" y="922158"/>
                      <a:pt x="133210" y="903115"/>
                      <a:pt x="139546" y="886202"/>
                    </a:cubicBezTo>
                    <a:cubicBezTo>
                      <a:pt x="141666" y="881968"/>
                      <a:pt x="143779" y="877735"/>
                      <a:pt x="143779" y="873512"/>
                    </a:cubicBezTo>
                    <a:cubicBezTo>
                      <a:pt x="150123" y="854467"/>
                      <a:pt x="156459" y="837554"/>
                      <a:pt x="162805" y="820631"/>
                    </a:cubicBezTo>
                    <a:cubicBezTo>
                      <a:pt x="164925" y="818519"/>
                      <a:pt x="164925" y="816408"/>
                      <a:pt x="164925" y="814287"/>
                    </a:cubicBezTo>
                    <a:cubicBezTo>
                      <a:pt x="171262" y="799484"/>
                      <a:pt x="177606" y="782562"/>
                      <a:pt x="183951" y="767760"/>
                    </a:cubicBezTo>
                    <a:cubicBezTo>
                      <a:pt x="186063" y="763526"/>
                      <a:pt x="188176" y="759294"/>
                      <a:pt x="188176" y="757182"/>
                    </a:cubicBezTo>
                    <a:cubicBezTo>
                      <a:pt x="196633" y="740260"/>
                      <a:pt x="202977" y="725457"/>
                      <a:pt x="211435" y="708535"/>
                    </a:cubicBezTo>
                    <a:cubicBezTo>
                      <a:pt x="211435" y="706423"/>
                      <a:pt x="211435" y="704302"/>
                      <a:pt x="211435" y="704302"/>
                    </a:cubicBezTo>
                    <a:cubicBezTo>
                      <a:pt x="213555" y="702189"/>
                      <a:pt x="215667" y="700078"/>
                      <a:pt x="215667" y="697957"/>
                    </a:cubicBezTo>
                    <a:cubicBezTo>
                      <a:pt x="219892" y="685267"/>
                      <a:pt x="226236" y="674698"/>
                      <a:pt x="232581" y="662008"/>
                    </a:cubicBezTo>
                    <a:cubicBezTo>
                      <a:pt x="232581" y="657776"/>
                      <a:pt x="236814" y="655655"/>
                      <a:pt x="236814" y="651430"/>
                    </a:cubicBezTo>
                    <a:cubicBezTo>
                      <a:pt x="245271" y="636629"/>
                      <a:pt x="251607" y="623930"/>
                      <a:pt x="260065" y="609129"/>
                    </a:cubicBezTo>
                    <a:cubicBezTo>
                      <a:pt x="260065" y="607016"/>
                      <a:pt x="264297" y="602783"/>
                      <a:pt x="264297" y="600671"/>
                    </a:cubicBezTo>
                    <a:cubicBezTo>
                      <a:pt x="270643" y="590093"/>
                      <a:pt x="276987" y="577404"/>
                      <a:pt x="283323" y="566826"/>
                    </a:cubicBezTo>
                    <a:cubicBezTo>
                      <a:pt x="285436" y="562602"/>
                      <a:pt x="289669" y="560481"/>
                      <a:pt x="289669" y="556249"/>
                    </a:cubicBezTo>
                    <a:cubicBezTo>
                      <a:pt x="296013" y="541446"/>
                      <a:pt x="304470" y="528756"/>
                      <a:pt x="312927" y="516067"/>
                    </a:cubicBezTo>
                    <a:cubicBezTo>
                      <a:pt x="315040" y="516067"/>
                      <a:pt x="317152" y="511834"/>
                      <a:pt x="317152" y="511834"/>
                    </a:cubicBezTo>
                    <a:cubicBezTo>
                      <a:pt x="323496" y="501264"/>
                      <a:pt x="329841" y="488574"/>
                      <a:pt x="338299" y="477997"/>
                    </a:cubicBezTo>
                    <a:cubicBezTo>
                      <a:pt x="340420" y="473765"/>
                      <a:pt x="342531" y="471652"/>
                      <a:pt x="344643" y="467419"/>
                    </a:cubicBezTo>
                    <a:cubicBezTo>
                      <a:pt x="350988" y="456851"/>
                      <a:pt x="359445" y="444151"/>
                      <a:pt x="367903" y="433583"/>
                    </a:cubicBezTo>
                    <a:cubicBezTo>
                      <a:pt x="367903" y="431462"/>
                      <a:pt x="367903" y="431462"/>
                      <a:pt x="367903" y="431462"/>
                    </a:cubicBezTo>
                    <a:cubicBezTo>
                      <a:pt x="378471" y="418772"/>
                      <a:pt x="386929" y="408203"/>
                      <a:pt x="395386" y="395513"/>
                    </a:cubicBezTo>
                    <a:cubicBezTo>
                      <a:pt x="397507" y="393393"/>
                      <a:pt x="399618" y="389160"/>
                      <a:pt x="401730" y="387047"/>
                    </a:cubicBezTo>
                    <a:cubicBezTo>
                      <a:pt x="410187" y="376478"/>
                      <a:pt x="416533" y="365900"/>
                      <a:pt x="424990" y="357435"/>
                    </a:cubicBezTo>
                    <a:cubicBezTo>
                      <a:pt x="427101" y="355323"/>
                      <a:pt x="431334" y="353210"/>
                      <a:pt x="431334" y="351099"/>
                    </a:cubicBezTo>
                    <a:cubicBezTo>
                      <a:pt x="439791" y="340521"/>
                      <a:pt x="450360" y="329943"/>
                      <a:pt x="458817" y="319366"/>
                    </a:cubicBezTo>
                    <a:cubicBezTo>
                      <a:pt x="460930" y="315141"/>
                      <a:pt x="463050" y="313020"/>
                      <a:pt x="465163" y="310909"/>
                    </a:cubicBezTo>
                    <a:cubicBezTo>
                      <a:pt x="473620" y="302451"/>
                      <a:pt x="479964" y="293986"/>
                      <a:pt x="488421" y="285529"/>
                    </a:cubicBezTo>
                    <a:cubicBezTo>
                      <a:pt x="490533" y="281295"/>
                      <a:pt x="492646" y="279184"/>
                      <a:pt x="494767" y="277072"/>
                    </a:cubicBezTo>
                    <a:cubicBezTo>
                      <a:pt x="505336" y="266494"/>
                      <a:pt x="513793" y="258029"/>
                      <a:pt x="524362" y="247459"/>
                    </a:cubicBezTo>
                    <a:cubicBezTo>
                      <a:pt x="526483" y="247459"/>
                      <a:pt x="530707" y="243226"/>
                      <a:pt x="530707" y="243226"/>
                    </a:cubicBezTo>
                    <a:cubicBezTo>
                      <a:pt x="539163" y="234769"/>
                      <a:pt x="547620" y="228425"/>
                      <a:pt x="556077" y="219958"/>
                    </a:cubicBezTo>
                    <a:cubicBezTo>
                      <a:pt x="558190" y="217847"/>
                      <a:pt x="562423" y="215735"/>
                      <a:pt x="564534" y="213614"/>
                    </a:cubicBezTo>
                    <a:cubicBezTo>
                      <a:pt x="575113" y="205157"/>
                      <a:pt x="585681" y="196700"/>
                      <a:pt x="596250" y="188234"/>
                    </a:cubicBezTo>
                    <a:cubicBezTo>
                      <a:pt x="606828" y="179777"/>
                      <a:pt x="615285" y="173432"/>
                      <a:pt x="625854" y="164967"/>
                    </a:cubicBezTo>
                    <a:cubicBezTo>
                      <a:pt x="627967" y="162855"/>
                      <a:pt x="632200" y="160742"/>
                      <a:pt x="634311" y="158621"/>
                    </a:cubicBezTo>
                    <a:cubicBezTo>
                      <a:pt x="642769" y="152277"/>
                      <a:pt x="653337" y="145931"/>
                      <a:pt x="661794" y="139587"/>
                    </a:cubicBezTo>
                    <a:cubicBezTo>
                      <a:pt x="663915" y="137474"/>
                      <a:pt x="666027" y="135363"/>
                      <a:pt x="666027" y="135363"/>
                    </a:cubicBezTo>
                    <a:cubicBezTo>
                      <a:pt x="676597" y="129017"/>
                      <a:pt x="687166" y="120552"/>
                      <a:pt x="697744" y="114208"/>
                    </a:cubicBezTo>
                    <a:cubicBezTo>
                      <a:pt x="699856" y="112095"/>
                      <a:pt x="701977" y="112095"/>
                      <a:pt x="701977" y="112095"/>
                    </a:cubicBezTo>
                    <a:cubicBezTo>
                      <a:pt x="701977" y="109983"/>
                      <a:pt x="706200" y="109983"/>
                      <a:pt x="706200" y="109983"/>
                    </a:cubicBezTo>
                    <a:cubicBezTo>
                      <a:pt x="716770" y="103630"/>
                      <a:pt x="727347" y="97293"/>
                      <a:pt x="737917" y="90940"/>
                    </a:cubicBezTo>
                    <a:cubicBezTo>
                      <a:pt x="740029" y="88827"/>
                      <a:pt x="742150" y="88827"/>
                      <a:pt x="742150" y="88827"/>
                    </a:cubicBezTo>
                    <a:cubicBezTo>
                      <a:pt x="754830" y="82483"/>
                      <a:pt x="765400" y="76137"/>
                      <a:pt x="778090" y="69793"/>
                    </a:cubicBezTo>
                    <a:cubicBezTo>
                      <a:pt x="780201" y="67680"/>
                      <a:pt x="784434" y="65568"/>
                      <a:pt x="786547" y="65568"/>
                    </a:cubicBezTo>
                    <a:cubicBezTo>
                      <a:pt x="797116" y="59215"/>
                      <a:pt x="809806" y="52871"/>
                      <a:pt x="822487" y="48646"/>
                    </a:cubicBezTo>
                    <a:cubicBezTo>
                      <a:pt x="835177" y="42301"/>
                      <a:pt x="847867" y="38068"/>
                      <a:pt x="860547" y="33835"/>
                    </a:cubicBezTo>
                    <a:cubicBezTo>
                      <a:pt x="862660" y="31724"/>
                      <a:pt x="866893" y="31724"/>
                      <a:pt x="869004" y="31724"/>
                    </a:cubicBezTo>
                    <a:cubicBezTo>
                      <a:pt x="881694" y="27490"/>
                      <a:pt x="894376" y="23267"/>
                      <a:pt x="907066" y="19033"/>
                    </a:cubicBezTo>
                    <a:cubicBezTo>
                      <a:pt x="909177" y="19033"/>
                      <a:pt x="911298" y="19033"/>
                      <a:pt x="911298" y="19033"/>
                    </a:cubicBezTo>
                    <a:cubicBezTo>
                      <a:pt x="923980" y="16921"/>
                      <a:pt x="934549" y="12689"/>
                      <a:pt x="947238" y="10568"/>
                    </a:cubicBezTo>
                    <a:cubicBezTo>
                      <a:pt x="949351" y="10568"/>
                      <a:pt x="953584" y="10568"/>
                      <a:pt x="955696" y="10568"/>
                    </a:cubicBezTo>
                    <a:cubicBezTo>
                      <a:pt x="968385" y="8456"/>
                      <a:pt x="981067" y="4231"/>
                      <a:pt x="993757" y="4231"/>
                    </a:cubicBezTo>
                    <a:cubicBezTo>
                      <a:pt x="995868" y="4231"/>
                      <a:pt x="997981" y="4231"/>
                      <a:pt x="1000101" y="423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53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sz="1350"/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F3A8DB8-6834-7AFD-F222-80D3C665C58A}"/>
                </a:ext>
              </a:extLst>
            </p:cNvPr>
            <p:cNvSpPr txBox="1"/>
            <p:nvPr/>
          </p:nvSpPr>
          <p:spPr>
            <a:xfrm>
              <a:off x="2858583" y="4049935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01</a:t>
              </a:r>
            </a:p>
          </p:txBody>
        </p:sp>
        <p:pic>
          <p:nvPicPr>
            <p:cNvPr id="47" name="Graphic 46" descr="Shield with solid fill">
              <a:extLst>
                <a:ext uri="{FF2B5EF4-FFF2-40B4-BE49-F238E27FC236}">
                  <a16:creationId xmlns:a16="http://schemas.microsoft.com/office/drawing/2014/main" id="{200DE621-C5E9-3647-0558-C3419582E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405472" y="4514958"/>
              <a:ext cx="467925" cy="46792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445339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40BD4-C627-E4C5-A9AB-DB6E98E1E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265CB-92D7-A3A9-5BB6-169144B17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Rising Arch Flow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99E425-5DDC-31EE-27BA-C73561B94812}"/>
              </a:ext>
            </a:extLst>
          </p:cNvPr>
          <p:cNvGrpSpPr/>
          <p:nvPr/>
        </p:nvGrpSpPr>
        <p:grpSpPr>
          <a:xfrm>
            <a:off x="4219440" y="4293587"/>
            <a:ext cx="2194560" cy="1260003"/>
            <a:chOff x="8921977" y="1170335"/>
            <a:chExt cx="2926080" cy="168000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187A215-1FF8-88E4-06EF-114C90B2A311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05B9B10-B724-9878-B5DF-576325953448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810C16A-037B-BEEE-0BA4-595483CED15B}"/>
              </a:ext>
            </a:extLst>
          </p:cNvPr>
          <p:cNvGrpSpPr/>
          <p:nvPr/>
        </p:nvGrpSpPr>
        <p:grpSpPr>
          <a:xfrm>
            <a:off x="7254951" y="3148265"/>
            <a:ext cx="1632031" cy="1567780"/>
            <a:chOff x="8921977" y="1170335"/>
            <a:chExt cx="2926080" cy="209037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DB0524F-C4DA-288C-D53B-A8EA5B921D4C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8566A10-3E78-95D4-3DA9-20A55747FC02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79B0BB-7223-25CD-A2C5-870D24C4449A}"/>
              </a:ext>
            </a:extLst>
          </p:cNvPr>
          <p:cNvGrpSpPr/>
          <p:nvPr/>
        </p:nvGrpSpPr>
        <p:grpSpPr>
          <a:xfrm>
            <a:off x="409266" y="2636890"/>
            <a:ext cx="2194560" cy="1260003"/>
            <a:chOff x="8921977" y="1170335"/>
            <a:chExt cx="2926080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A5C41B3-8CDB-55B7-4E2A-D1B72A06A3ED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28468BB-52A8-FB15-B0FB-8D68C5FDB173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7637B9C-8FC9-1A61-A6F2-62751384E203}"/>
              </a:ext>
            </a:extLst>
          </p:cNvPr>
          <p:cNvGrpSpPr/>
          <p:nvPr/>
        </p:nvGrpSpPr>
        <p:grpSpPr>
          <a:xfrm>
            <a:off x="3603671" y="1276423"/>
            <a:ext cx="2200684" cy="1260003"/>
            <a:chOff x="8921977" y="1170335"/>
            <a:chExt cx="2926080" cy="168000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C07A979-1F4A-6EA1-51D1-361D34DBA6BC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793ED14-F119-D47E-16A6-8F263692BD04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26BBF9E-3EE4-2E08-EAC2-567B8C279F7A}"/>
              </a:ext>
            </a:extLst>
          </p:cNvPr>
          <p:cNvGrpSpPr/>
          <p:nvPr/>
        </p:nvGrpSpPr>
        <p:grpSpPr>
          <a:xfrm>
            <a:off x="933034" y="2206206"/>
            <a:ext cx="7277932" cy="3307903"/>
            <a:chOff x="1177971" y="2206206"/>
            <a:chExt cx="6566403" cy="298450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4028C3E-E230-E791-030D-EFE571A41A01}"/>
                </a:ext>
              </a:extLst>
            </p:cNvPr>
            <p:cNvGrpSpPr/>
            <p:nvPr/>
          </p:nvGrpSpPr>
          <p:grpSpPr>
            <a:xfrm>
              <a:off x="5700921" y="2206206"/>
              <a:ext cx="2043453" cy="1112822"/>
              <a:chOff x="7263807" y="1752639"/>
              <a:chExt cx="2488443" cy="1355155"/>
            </a:xfrm>
          </p:grpSpPr>
          <p:sp>
            <p:nvSpPr>
              <p:cNvPr id="15" name="Freeform 22">
                <a:extLst>
                  <a:ext uri="{FF2B5EF4-FFF2-40B4-BE49-F238E27FC236}">
                    <a16:creationId xmlns:a16="http://schemas.microsoft.com/office/drawing/2014/main" id="{03DEDF1E-9CEC-72E6-DB7C-3EA4A109F42A}"/>
                  </a:ext>
                </a:extLst>
              </p:cNvPr>
              <p:cNvSpPr/>
              <p:nvPr/>
            </p:nvSpPr>
            <p:spPr>
              <a:xfrm>
                <a:off x="8189227" y="1784450"/>
                <a:ext cx="1561429" cy="656904"/>
              </a:xfrm>
              <a:custGeom>
                <a:avLst/>
                <a:gdLst>
                  <a:gd name="connsiteX0" fmla="*/ 141272 w 250904"/>
                  <a:gd name="connsiteY0" fmla="*/ 0 h 102552"/>
                  <a:gd name="connsiteX1" fmla="*/ 0 w 250904"/>
                  <a:gd name="connsiteY1" fmla="*/ 0 h 102552"/>
                  <a:gd name="connsiteX2" fmla="*/ 109633 w 250904"/>
                  <a:gd name="connsiteY2" fmla="*/ 102553 h 102552"/>
                  <a:gd name="connsiteX3" fmla="*/ 250905 w 250904"/>
                  <a:gd name="connsiteY3" fmla="*/ 102553 h 102552"/>
                  <a:gd name="connsiteX4" fmla="*/ 141272 w 250904"/>
                  <a:gd name="connsiteY4" fmla="*/ 0 h 102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904" h="102552">
                    <a:moveTo>
                      <a:pt x="141272" y="0"/>
                    </a:moveTo>
                    <a:lnTo>
                      <a:pt x="0" y="0"/>
                    </a:lnTo>
                    <a:cubicBezTo>
                      <a:pt x="46600" y="0"/>
                      <a:pt x="87314" y="41217"/>
                      <a:pt x="109633" y="102553"/>
                    </a:cubicBezTo>
                    <a:lnTo>
                      <a:pt x="250905" y="102553"/>
                    </a:lnTo>
                    <a:cubicBezTo>
                      <a:pt x="228585" y="41217"/>
                      <a:pt x="187872" y="0"/>
                      <a:pt x="141272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6" name="Freeform 23">
                <a:extLst>
                  <a:ext uri="{FF2B5EF4-FFF2-40B4-BE49-F238E27FC236}">
                    <a16:creationId xmlns:a16="http://schemas.microsoft.com/office/drawing/2014/main" id="{FD51F22A-4AFB-B3C5-EEB2-C41A30DA7E44}"/>
                  </a:ext>
                </a:extLst>
              </p:cNvPr>
              <p:cNvSpPr/>
              <p:nvPr/>
            </p:nvSpPr>
            <p:spPr>
              <a:xfrm>
                <a:off x="7263807" y="1752639"/>
                <a:ext cx="2488443" cy="1355155"/>
              </a:xfrm>
              <a:custGeom>
                <a:avLst/>
                <a:gdLst>
                  <a:gd name="connsiteX0" fmla="*/ 777531 w 2488443"/>
                  <a:gd name="connsiteY0" fmla="*/ 0 h 1355155"/>
                  <a:gd name="connsiteX1" fmla="*/ 1819682 w 2488443"/>
                  <a:gd name="connsiteY1" fmla="*/ 0 h 1355155"/>
                  <a:gd name="connsiteX2" fmla="*/ 1864621 w 2488443"/>
                  <a:gd name="connsiteY2" fmla="*/ 4952 h 1355155"/>
                  <a:gd name="connsiteX3" fmla="*/ 2488443 w 2488443"/>
                  <a:gd name="connsiteY3" fmla="*/ 688708 h 1355155"/>
                  <a:gd name="connsiteX4" fmla="*/ 2443924 w 2488443"/>
                  <a:gd name="connsiteY4" fmla="*/ 688708 h 1355155"/>
                  <a:gd name="connsiteX5" fmla="*/ 1747480 w 2488443"/>
                  <a:gd name="connsiteY5" fmla="*/ 54074 h 1355155"/>
                  <a:gd name="connsiteX6" fmla="*/ 936545 w 2488443"/>
                  <a:gd name="connsiteY6" fmla="*/ 1355155 h 1355155"/>
                  <a:gd name="connsiteX7" fmla="*/ 0 w 2488443"/>
                  <a:gd name="connsiteY7" fmla="*/ 1355155 h 1355155"/>
                  <a:gd name="connsiteX8" fmla="*/ 0 w 2488443"/>
                  <a:gd name="connsiteY8" fmla="*/ 1283582 h 1355155"/>
                  <a:gd name="connsiteX9" fmla="*/ 0 w 2488443"/>
                  <a:gd name="connsiteY9" fmla="*/ 1281994 h 1355155"/>
                  <a:gd name="connsiteX10" fmla="*/ 3183 w 2488443"/>
                  <a:gd name="connsiteY10" fmla="*/ 1213597 h 1355155"/>
                  <a:gd name="connsiteX11" fmla="*/ 3183 w 2488443"/>
                  <a:gd name="connsiteY11" fmla="*/ 1205643 h 1355155"/>
                  <a:gd name="connsiteX12" fmla="*/ 4772 w 2488443"/>
                  <a:gd name="connsiteY12" fmla="*/ 1177013 h 1355155"/>
                  <a:gd name="connsiteX13" fmla="*/ 4772 w 2488443"/>
                  <a:gd name="connsiteY13" fmla="*/ 1164287 h 1355155"/>
                  <a:gd name="connsiteX14" fmla="*/ 6360 w 2488443"/>
                  <a:gd name="connsiteY14" fmla="*/ 1140429 h 1355155"/>
                  <a:gd name="connsiteX15" fmla="*/ 6360 w 2488443"/>
                  <a:gd name="connsiteY15" fmla="*/ 1126115 h 1355155"/>
                  <a:gd name="connsiteX16" fmla="*/ 9543 w 2488443"/>
                  <a:gd name="connsiteY16" fmla="*/ 1102257 h 1355155"/>
                  <a:gd name="connsiteX17" fmla="*/ 11132 w 2488443"/>
                  <a:gd name="connsiteY17" fmla="*/ 1087942 h 1355155"/>
                  <a:gd name="connsiteX18" fmla="*/ 14308 w 2488443"/>
                  <a:gd name="connsiteY18" fmla="*/ 1062496 h 1355155"/>
                  <a:gd name="connsiteX19" fmla="*/ 14308 w 2488443"/>
                  <a:gd name="connsiteY19" fmla="*/ 1051358 h 1355155"/>
                  <a:gd name="connsiteX20" fmla="*/ 19080 w 2488443"/>
                  <a:gd name="connsiteY20" fmla="*/ 1014775 h 1355155"/>
                  <a:gd name="connsiteX21" fmla="*/ 19080 w 2488443"/>
                  <a:gd name="connsiteY21" fmla="*/ 1013186 h 1355155"/>
                  <a:gd name="connsiteX22" fmla="*/ 25440 w 2488443"/>
                  <a:gd name="connsiteY22" fmla="*/ 979785 h 1355155"/>
                  <a:gd name="connsiteX23" fmla="*/ 27035 w 2488443"/>
                  <a:gd name="connsiteY23" fmla="*/ 968648 h 1355155"/>
                  <a:gd name="connsiteX24" fmla="*/ 31800 w 2488443"/>
                  <a:gd name="connsiteY24" fmla="*/ 944790 h 1355155"/>
                  <a:gd name="connsiteX25" fmla="*/ 34983 w 2488443"/>
                  <a:gd name="connsiteY25" fmla="*/ 932070 h 1355155"/>
                  <a:gd name="connsiteX26" fmla="*/ 39754 w 2488443"/>
                  <a:gd name="connsiteY26" fmla="*/ 909801 h 1355155"/>
                  <a:gd name="connsiteX27" fmla="*/ 39754 w 2488443"/>
                  <a:gd name="connsiteY27" fmla="*/ 901846 h 1355155"/>
                  <a:gd name="connsiteX28" fmla="*/ 39754 w 2488443"/>
                  <a:gd name="connsiteY28" fmla="*/ 897074 h 1355155"/>
                  <a:gd name="connsiteX29" fmla="*/ 49291 w 2488443"/>
                  <a:gd name="connsiteY29" fmla="*/ 854131 h 1355155"/>
                  <a:gd name="connsiteX30" fmla="*/ 50879 w 2488443"/>
                  <a:gd name="connsiteY30" fmla="*/ 847771 h 1355155"/>
                  <a:gd name="connsiteX31" fmla="*/ 60422 w 2488443"/>
                  <a:gd name="connsiteY31" fmla="*/ 808003 h 1355155"/>
                  <a:gd name="connsiteX32" fmla="*/ 62011 w 2488443"/>
                  <a:gd name="connsiteY32" fmla="*/ 800049 h 1355155"/>
                  <a:gd name="connsiteX33" fmla="*/ 74731 w 2488443"/>
                  <a:gd name="connsiteY33" fmla="*/ 758693 h 1355155"/>
                  <a:gd name="connsiteX34" fmla="*/ 77914 w 2488443"/>
                  <a:gd name="connsiteY34" fmla="*/ 749157 h 1355155"/>
                  <a:gd name="connsiteX35" fmla="*/ 90633 w 2488443"/>
                  <a:gd name="connsiteY35" fmla="*/ 709389 h 1355155"/>
                  <a:gd name="connsiteX36" fmla="*/ 90633 w 2488443"/>
                  <a:gd name="connsiteY36" fmla="*/ 706206 h 1355155"/>
                  <a:gd name="connsiteX37" fmla="*/ 104942 w 2488443"/>
                  <a:gd name="connsiteY37" fmla="*/ 666446 h 1355155"/>
                  <a:gd name="connsiteX38" fmla="*/ 108125 w 2488443"/>
                  <a:gd name="connsiteY38" fmla="*/ 656903 h 1355155"/>
                  <a:gd name="connsiteX39" fmla="*/ 122433 w 2488443"/>
                  <a:gd name="connsiteY39" fmla="*/ 617135 h 1355155"/>
                  <a:gd name="connsiteX40" fmla="*/ 124028 w 2488443"/>
                  <a:gd name="connsiteY40" fmla="*/ 612364 h 1355155"/>
                  <a:gd name="connsiteX41" fmla="*/ 138336 w 2488443"/>
                  <a:gd name="connsiteY41" fmla="*/ 577375 h 1355155"/>
                  <a:gd name="connsiteX42" fmla="*/ 141513 w 2488443"/>
                  <a:gd name="connsiteY42" fmla="*/ 569420 h 1355155"/>
                  <a:gd name="connsiteX43" fmla="*/ 159004 w 2488443"/>
                  <a:gd name="connsiteY43" fmla="*/ 532836 h 1355155"/>
                  <a:gd name="connsiteX44" fmla="*/ 159004 w 2488443"/>
                  <a:gd name="connsiteY44" fmla="*/ 529653 h 1355155"/>
                  <a:gd name="connsiteX45" fmla="*/ 162187 w 2488443"/>
                  <a:gd name="connsiteY45" fmla="*/ 524881 h 1355155"/>
                  <a:gd name="connsiteX46" fmla="*/ 174907 w 2488443"/>
                  <a:gd name="connsiteY46" fmla="*/ 497847 h 1355155"/>
                  <a:gd name="connsiteX47" fmla="*/ 178090 w 2488443"/>
                  <a:gd name="connsiteY47" fmla="*/ 489892 h 1355155"/>
                  <a:gd name="connsiteX48" fmla="*/ 195575 w 2488443"/>
                  <a:gd name="connsiteY48" fmla="*/ 458080 h 1355155"/>
                  <a:gd name="connsiteX49" fmla="*/ 198758 w 2488443"/>
                  <a:gd name="connsiteY49" fmla="*/ 451720 h 1355155"/>
                  <a:gd name="connsiteX50" fmla="*/ 213066 w 2488443"/>
                  <a:gd name="connsiteY50" fmla="*/ 426267 h 1355155"/>
                  <a:gd name="connsiteX51" fmla="*/ 217838 w 2488443"/>
                  <a:gd name="connsiteY51" fmla="*/ 418313 h 1355155"/>
                  <a:gd name="connsiteX52" fmla="*/ 235329 w 2488443"/>
                  <a:gd name="connsiteY52" fmla="*/ 388095 h 1355155"/>
                  <a:gd name="connsiteX53" fmla="*/ 238506 w 2488443"/>
                  <a:gd name="connsiteY53" fmla="*/ 384912 h 1355155"/>
                  <a:gd name="connsiteX54" fmla="*/ 254409 w 2488443"/>
                  <a:gd name="connsiteY54" fmla="*/ 359466 h 1355155"/>
                  <a:gd name="connsiteX55" fmla="*/ 259180 w 2488443"/>
                  <a:gd name="connsiteY55" fmla="*/ 351511 h 1355155"/>
                  <a:gd name="connsiteX56" fmla="*/ 276672 w 2488443"/>
                  <a:gd name="connsiteY56" fmla="*/ 326065 h 1355155"/>
                  <a:gd name="connsiteX57" fmla="*/ 276672 w 2488443"/>
                  <a:gd name="connsiteY57" fmla="*/ 324470 h 1355155"/>
                  <a:gd name="connsiteX58" fmla="*/ 297340 w 2488443"/>
                  <a:gd name="connsiteY58" fmla="*/ 297436 h 1355155"/>
                  <a:gd name="connsiteX59" fmla="*/ 302111 w 2488443"/>
                  <a:gd name="connsiteY59" fmla="*/ 291069 h 1355155"/>
                  <a:gd name="connsiteX60" fmla="*/ 319603 w 2488443"/>
                  <a:gd name="connsiteY60" fmla="*/ 268800 h 1355155"/>
                  <a:gd name="connsiteX61" fmla="*/ 324374 w 2488443"/>
                  <a:gd name="connsiteY61" fmla="*/ 264035 h 1355155"/>
                  <a:gd name="connsiteX62" fmla="*/ 345042 w 2488443"/>
                  <a:gd name="connsiteY62" fmla="*/ 240171 h 1355155"/>
                  <a:gd name="connsiteX63" fmla="*/ 349814 w 2488443"/>
                  <a:gd name="connsiteY63" fmla="*/ 233811 h 1355155"/>
                  <a:gd name="connsiteX64" fmla="*/ 367305 w 2488443"/>
                  <a:gd name="connsiteY64" fmla="*/ 214725 h 1355155"/>
                  <a:gd name="connsiteX65" fmla="*/ 372077 w 2488443"/>
                  <a:gd name="connsiteY65" fmla="*/ 208365 h 1355155"/>
                  <a:gd name="connsiteX66" fmla="*/ 394333 w 2488443"/>
                  <a:gd name="connsiteY66" fmla="*/ 186095 h 1355155"/>
                  <a:gd name="connsiteX67" fmla="*/ 399105 w 2488443"/>
                  <a:gd name="connsiteY67" fmla="*/ 182912 h 1355155"/>
                  <a:gd name="connsiteX68" fmla="*/ 418184 w 2488443"/>
                  <a:gd name="connsiteY68" fmla="*/ 165414 h 1355155"/>
                  <a:gd name="connsiteX69" fmla="*/ 424544 w 2488443"/>
                  <a:gd name="connsiteY69" fmla="*/ 160643 h 1355155"/>
                  <a:gd name="connsiteX70" fmla="*/ 448395 w 2488443"/>
                  <a:gd name="connsiteY70" fmla="*/ 141557 h 1355155"/>
                  <a:gd name="connsiteX71" fmla="*/ 470658 w 2488443"/>
                  <a:gd name="connsiteY71" fmla="*/ 124059 h 1355155"/>
                  <a:gd name="connsiteX72" fmla="*/ 477018 w 2488443"/>
                  <a:gd name="connsiteY72" fmla="*/ 119287 h 1355155"/>
                  <a:gd name="connsiteX73" fmla="*/ 497686 w 2488443"/>
                  <a:gd name="connsiteY73" fmla="*/ 104973 h 1355155"/>
                  <a:gd name="connsiteX74" fmla="*/ 500869 w 2488443"/>
                  <a:gd name="connsiteY74" fmla="*/ 101796 h 1355155"/>
                  <a:gd name="connsiteX75" fmla="*/ 524721 w 2488443"/>
                  <a:gd name="connsiteY75" fmla="*/ 85887 h 1355155"/>
                  <a:gd name="connsiteX76" fmla="*/ 527904 w 2488443"/>
                  <a:gd name="connsiteY76" fmla="*/ 84298 h 1355155"/>
                  <a:gd name="connsiteX77" fmla="*/ 531080 w 2488443"/>
                  <a:gd name="connsiteY77" fmla="*/ 82710 h 1355155"/>
                  <a:gd name="connsiteX78" fmla="*/ 554932 w 2488443"/>
                  <a:gd name="connsiteY78" fmla="*/ 68389 h 1355155"/>
                  <a:gd name="connsiteX79" fmla="*/ 558115 w 2488443"/>
                  <a:gd name="connsiteY79" fmla="*/ 66800 h 1355155"/>
                  <a:gd name="connsiteX80" fmla="*/ 585143 w 2488443"/>
                  <a:gd name="connsiteY80" fmla="*/ 52486 h 1355155"/>
                  <a:gd name="connsiteX81" fmla="*/ 591503 w 2488443"/>
                  <a:gd name="connsiteY81" fmla="*/ 49309 h 1355155"/>
                  <a:gd name="connsiteX82" fmla="*/ 618531 w 2488443"/>
                  <a:gd name="connsiteY82" fmla="*/ 36583 h 1355155"/>
                  <a:gd name="connsiteX83" fmla="*/ 647153 w 2488443"/>
                  <a:gd name="connsiteY83" fmla="*/ 25445 h 1355155"/>
                  <a:gd name="connsiteX84" fmla="*/ 653513 w 2488443"/>
                  <a:gd name="connsiteY84" fmla="*/ 23857 h 1355155"/>
                  <a:gd name="connsiteX85" fmla="*/ 682136 w 2488443"/>
                  <a:gd name="connsiteY85" fmla="*/ 14313 h 1355155"/>
                  <a:gd name="connsiteX86" fmla="*/ 685319 w 2488443"/>
                  <a:gd name="connsiteY86" fmla="*/ 14313 h 1355155"/>
                  <a:gd name="connsiteX87" fmla="*/ 712347 w 2488443"/>
                  <a:gd name="connsiteY87" fmla="*/ 7947 h 1355155"/>
                  <a:gd name="connsiteX88" fmla="*/ 718707 w 2488443"/>
                  <a:gd name="connsiteY88" fmla="*/ 7947 h 1355155"/>
                  <a:gd name="connsiteX89" fmla="*/ 747330 w 2488443"/>
                  <a:gd name="connsiteY89" fmla="*/ 3182 h 1355155"/>
                  <a:gd name="connsiteX90" fmla="*/ 752101 w 2488443"/>
                  <a:gd name="connsiteY90" fmla="*/ 3182 h 1355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2488443" h="1355155">
                    <a:moveTo>
                      <a:pt x="777531" y="0"/>
                    </a:moveTo>
                    <a:lnTo>
                      <a:pt x="1819682" y="0"/>
                    </a:lnTo>
                    <a:lnTo>
                      <a:pt x="1864621" y="4952"/>
                    </a:lnTo>
                    <a:cubicBezTo>
                      <a:pt x="2132618" y="64515"/>
                      <a:pt x="2360445" y="325469"/>
                      <a:pt x="2488443" y="688708"/>
                    </a:cubicBezTo>
                    <a:lnTo>
                      <a:pt x="2443924" y="688708"/>
                    </a:lnTo>
                    <a:cubicBezTo>
                      <a:pt x="2302411" y="308567"/>
                      <a:pt x="2194280" y="54074"/>
                      <a:pt x="1747480" y="54074"/>
                    </a:cubicBezTo>
                    <a:cubicBezTo>
                      <a:pt x="1300673" y="54074"/>
                      <a:pt x="936545" y="637816"/>
                      <a:pt x="936545" y="1355155"/>
                    </a:cubicBezTo>
                    <a:lnTo>
                      <a:pt x="0" y="1355155"/>
                    </a:lnTo>
                    <a:cubicBezTo>
                      <a:pt x="0" y="1331297"/>
                      <a:pt x="0" y="1307440"/>
                      <a:pt x="0" y="1283582"/>
                    </a:cubicBezTo>
                    <a:cubicBezTo>
                      <a:pt x="0" y="1281994"/>
                      <a:pt x="0" y="1281994"/>
                      <a:pt x="0" y="1281994"/>
                    </a:cubicBezTo>
                    <a:cubicBezTo>
                      <a:pt x="0" y="1259724"/>
                      <a:pt x="3183" y="1235867"/>
                      <a:pt x="3183" y="1213597"/>
                    </a:cubicBezTo>
                    <a:cubicBezTo>
                      <a:pt x="3183" y="1210414"/>
                      <a:pt x="3183" y="1208826"/>
                      <a:pt x="3183" y="1205643"/>
                    </a:cubicBezTo>
                    <a:cubicBezTo>
                      <a:pt x="4772" y="1196100"/>
                      <a:pt x="4772" y="1186556"/>
                      <a:pt x="4772" y="1177013"/>
                    </a:cubicBezTo>
                    <a:cubicBezTo>
                      <a:pt x="4772" y="1173830"/>
                      <a:pt x="4772" y="1169059"/>
                      <a:pt x="4772" y="1164287"/>
                    </a:cubicBezTo>
                    <a:cubicBezTo>
                      <a:pt x="6360" y="1156339"/>
                      <a:pt x="6360" y="1148384"/>
                      <a:pt x="6360" y="1140429"/>
                    </a:cubicBezTo>
                    <a:cubicBezTo>
                      <a:pt x="6360" y="1135658"/>
                      <a:pt x="6360" y="1130886"/>
                      <a:pt x="6360" y="1126115"/>
                    </a:cubicBezTo>
                    <a:cubicBezTo>
                      <a:pt x="7948" y="1118160"/>
                      <a:pt x="9543" y="1110212"/>
                      <a:pt x="9543" y="1102257"/>
                    </a:cubicBezTo>
                    <a:cubicBezTo>
                      <a:pt x="11132" y="1097486"/>
                      <a:pt x="11132" y="1092714"/>
                      <a:pt x="11132" y="1087942"/>
                    </a:cubicBezTo>
                    <a:cubicBezTo>
                      <a:pt x="12720" y="1079988"/>
                      <a:pt x="14308" y="1070445"/>
                      <a:pt x="14308" y="1062496"/>
                    </a:cubicBezTo>
                    <a:cubicBezTo>
                      <a:pt x="14308" y="1059313"/>
                      <a:pt x="14308" y="1054542"/>
                      <a:pt x="14308" y="1051358"/>
                    </a:cubicBezTo>
                    <a:cubicBezTo>
                      <a:pt x="15903" y="1038632"/>
                      <a:pt x="17491" y="1027501"/>
                      <a:pt x="19080" y="1014775"/>
                    </a:cubicBezTo>
                    <a:cubicBezTo>
                      <a:pt x="19080" y="1013186"/>
                      <a:pt x="19080" y="1013186"/>
                      <a:pt x="19080" y="1013186"/>
                    </a:cubicBezTo>
                    <a:cubicBezTo>
                      <a:pt x="22263" y="1002048"/>
                      <a:pt x="23851" y="990917"/>
                      <a:pt x="25440" y="979785"/>
                    </a:cubicBezTo>
                    <a:cubicBezTo>
                      <a:pt x="27035" y="976602"/>
                      <a:pt x="27035" y="971831"/>
                      <a:pt x="27035" y="968648"/>
                    </a:cubicBezTo>
                    <a:cubicBezTo>
                      <a:pt x="28623" y="960699"/>
                      <a:pt x="31800" y="952745"/>
                      <a:pt x="31800" y="944790"/>
                    </a:cubicBezTo>
                    <a:cubicBezTo>
                      <a:pt x="33388" y="941613"/>
                      <a:pt x="34983" y="936842"/>
                      <a:pt x="34983" y="932070"/>
                    </a:cubicBezTo>
                    <a:cubicBezTo>
                      <a:pt x="36571" y="924115"/>
                      <a:pt x="38159" y="917755"/>
                      <a:pt x="39754" y="909801"/>
                    </a:cubicBezTo>
                    <a:cubicBezTo>
                      <a:pt x="39754" y="906617"/>
                      <a:pt x="39754" y="905029"/>
                      <a:pt x="39754" y="901846"/>
                    </a:cubicBezTo>
                    <a:cubicBezTo>
                      <a:pt x="39754" y="900258"/>
                      <a:pt x="39754" y="897074"/>
                      <a:pt x="39754" y="897074"/>
                    </a:cubicBezTo>
                    <a:cubicBezTo>
                      <a:pt x="42931" y="882760"/>
                      <a:pt x="46114" y="868445"/>
                      <a:pt x="49291" y="854131"/>
                    </a:cubicBezTo>
                    <a:cubicBezTo>
                      <a:pt x="50879" y="852542"/>
                      <a:pt x="50879" y="849359"/>
                      <a:pt x="50879" y="847771"/>
                    </a:cubicBezTo>
                    <a:cubicBezTo>
                      <a:pt x="54062" y="833450"/>
                      <a:pt x="57239" y="820730"/>
                      <a:pt x="60422" y="808003"/>
                    </a:cubicBezTo>
                    <a:cubicBezTo>
                      <a:pt x="62011" y="804820"/>
                      <a:pt x="62011" y="803232"/>
                      <a:pt x="62011" y="800049"/>
                    </a:cubicBezTo>
                    <a:cubicBezTo>
                      <a:pt x="66782" y="785734"/>
                      <a:pt x="69965" y="773014"/>
                      <a:pt x="74731" y="758693"/>
                    </a:cubicBezTo>
                    <a:cubicBezTo>
                      <a:pt x="76325" y="755516"/>
                      <a:pt x="77914" y="752333"/>
                      <a:pt x="77914" y="749157"/>
                    </a:cubicBezTo>
                    <a:cubicBezTo>
                      <a:pt x="82685" y="736430"/>
                      <a:pt x="85862" y="722116"/>
                      <a:pt x="90633" y="709389"/>
                    </a:cubicBezTo>
                    <a:cubicBezTo>
                      <a:pt x="90633" y="707795"/>
                      <a:pt x="90633" y="706206"/>
                      <a:pt x="90633" y="706206"/>
                    </a:cubicBezTo>
                    <a:cubicBezTo>
                      <a:pt x="95405" y="693486"/>
                      <a:pt x="100177" y="679165"/>
                      <a:pt x="104942" y="666446"/>
                    </a:cubicBezTo>
                    <a:cubicBezTo>
                      <a:pt x="106536" y="663262"/>
                      <a:pt x="108125" y="660079"/>
                      <a:pt x="108125" y="656903"/>
                    </a:cubicBezTo>
                    <a:cubicBezTo>
                      <a:pt x="112896" y="642581"/>
                      <a:pt x="117661" y="629862"/>
                      <a:pt x="122433" y="617135"/>
                    </a:cubicBezTo>
                    <a:cubicBezTo>
                      <a:pt x="124028" y="615547"/>
                      <a:pt x="124028" y="613959"/>
                      <a:pt x="124028" y="612364"/>
                    </a:cubicBezTo>
                    <a:cubicBezTo>
                      <a:pt x="128793" y="601232"/>
                      <a:pt x="133564" y="588506"/>
                      <a:pt x="138336" y="577375"/>
                    </a:cubicBezTo>
                    <a:cubicBezTo>
                      <a:pt x="139924" y="574191"/>
                      <a:pt x="141513" y="571008"/>
                      <a:pt x="141513" y="569420"/>
                    </a:cubicBezTo>
                    <a:cubicBezTo>
                      <a:pt x="147873" y="556694"/>
                      <a:pt x="152644" y="545562"/>
                      <a:pt x="159004" y="532836"/>
                    </a:cubicBezTo>
                    <a:cubicBezTo>
                      <a:pt x="159004" y="531248"/>
                      <a:pt x="159004" y="529653"/>
                      <a:pt x="159004" y="529653"/>
                    </a:cubicBezTo>
                    <a:cubicBezTo>
                      <a:pt x="160599" y="528064"/>
                      <a:pt x="162187" y="526476"/>
                      <a:pt x="162187" y="524881"/>
                    </a:cubicBezTo>
                    <a:cubicBezTo>
                      <a:pt x="165364" y="515338"/>
                      <a:pt x="170135" y="507390"/>
                      <a:pt x="174907" y="497847"/>
                    </a:cubicBezTo>
                    <a:cubicBezTo>
                      <a:pt x="174907" y="494664"/>
                      <a:pt x="178090" y="493069"/>
                      <a:pt x="178090" y="489892"/>
                    </a:cubicBezTo>
                    <a:cubicBezTo>
                      <a:pt x="184450" y="478761"/>
                      <a:pt x="189215" y="469211"/>
                      <a:pt x="195575" y="458080"/>
                    </a:cubicBezTo>
                    <a:cubicBezTo>
                      <a:pt x="195575" y="456491"/>
                      <a:pt x="198758" y="453308"/>
                      <a:pt x="198758" y="451720"/>
                    </a:cubicBezTo>
                    <a:cubicBezTo>
                      <a:pt x="203530" y="443765"/>
                      <a:pt x="208301" y="434222"/>
                      <a:pt x="213066" y="426267"/>
                    </a:cubicBezTo>
                    <a:cubicBezTo>
                      <a:pt x="214655" y="423091"/>
                      <a:pt x="217838" y="421496"/>
                      <a:pt x="217838" y="418313"/>
                    </a:cubicBezTo>
                    <a:cubicBezTo>
                      <a:pt x="222609" y="407181"/>
                      <a:pt x="228969" y="397638"/>
                      <a:pt x="235329" y="388095"/>
                    </a:cubicBezTo>
                    <a:cubicBezTo>
                      <a:pt x="236918" y="388095"/>
                      <a:pt x="238506" y="384912"/>
                      <a:pt x="238506" y="384912"/>
                    </a:cubicBezTo>
                    <a:cubicBezTo>
                      <a:pt x="243277" y="376963"/>
                      <a:pt x="248049" y="367420"/>
                      <a:pt x="254409" y="359466"/>
                    </a:cubicBezTo>
                    <a:cubicBezTo>
                      <a:pt x="256004" y="356283"/>
                      <a:pt x="257592" y="354694"/>
                      <a:pt x="259180" y="351511"/>
                    </a:cubicBezTo>
                    <a:cubicBezTo>
                      <a:pt x="263952" y="343563"/>
                      <a:pt x="270312" y="334013"/>
                      <a:pt x="276672" y="326065"/>
                    </a:cubicBezTo>
                    <a:cubicBezTo>
                      <a:pt x="276672" y="324470"/>
                      <a:pt x="276672" y="324470"/>
                      <a:pt x="276672" y="324470"/>
                    </a:cubicBezTo>
                    <a:cubicBezTo>
                      <a:pt x="284620" y="314927"/>
                      <a:pt x="290980" y="306979"/>
                      <a:pt x="297340" y="297436"/>
                    </a:cubicBezTo>
                    <a:cubicBezTo>
                      <a:pt x="298935" y="295841"/>
                      <a:pt x="300523" y="292658"/>
                      <a:pt x="302111" y="291069"/>
                    </a:cubicBezTo>
                    <a:cubicBezTo>
                      <a:pt x="308471" y="283121"/>
                      <a:pt x="313243" y="275166"/>
                      <a:pt x="319603" y="268800"/>
                    </a:cubicBezTo>
                    <a:cubicBezTo>
                      <a:pt x="321191" y="267212"/>
                      <a:pt x="324374" y="265623"/>
                      <a:pt x="324374" y="264035"/>
                    </a:cubicBezTo>
                    <a:cubicBezTo>
                      <a:pt x="330734" y="256080"/>
                      <a:pt x="338682" y="248125"/>
                      <a:pt x="345042" y="240171"/>
                    </a:cubicBezTo>
                    <a:cubicBezTo>
                      <a:pt x="346631" y="236994"/>
                      <a:pt x="348225" y="235399"/>
                      <a:pt x="349814" y="233811"/>
                    </a:cubicBezTo>
                    <a:cubicBezTo>
                      <a:pt x="356174" y="227451"/>
                      <a:pt x="360945" y="221085"/>
                      <a:pt x="367305" y="214725"/>
                    </a:cubicBezTo>
                    <a:cubicBezTo>
                      <a:pt x="368893" y="211541"/>
                      <a:pt x="370482" y="209953"/>
                      <a:pt x="372077" y="208365"/>
                    </a:cubicBezTo>
                    <a:cubicBezTo>
                      <a:pt x="380025" y="200410"/>
                      <a:pt x="386385" y="194044"/>
                      <a:pt x="394333" y="186095"/>
                    </a:cubicBezTo>
                    <a:cubicBezTo>
                      <a:pt x="395928" y="186095"/>
                      <a:pt x="399105" y="182912"/>
                      <a:pt x="399105" y="182912"/>
                    </a:cubicBezTo>
                    <a:cubicBezTo>
                      <a:pt x="405464" y="176552"/>
                      <a:pt x="411824" y="171781"/>
                      <a:pt x="418184" y="165414"/>
                    </a:cubicBezTo>
                    <a:cubicBezTo>
                      <a:pt x="419773" y="163826"/>
                      <a:pt x="422956" y="162238"/>
                      <a:pt x="424544" y="160643"/>
                    </a:cubicBezTo>
                    <a:cubicBezTo>
                      <a:pt x="432499" y="154283"/>
                      <a:pt x="440447" y="147923"/>
                      <a:pt x="448395" y="141557"/>
                    </a:cubicBezTo>
                    <a:cubicBezTo>
                      <a:pt x="456350" y="135197"/>
                      <a:pt x="462710" y="130425"/>
                      <a:pt x="470658" y="124059"/>
                    </a:cubicBezTo>
                    <a:cubicBezTo>
                      <a:pt x="472247" y="122471"/>
                      <a:pt x="475430" y="120882"/>
                      <a:pt x="477018" y="119287"/>
                    </a:cubicBezTo>
                    <a:cubicBezTo>
                      <a:pt x="483378" y="114516"/>
                      <a:pt x="491326" y="109744"/>
                      <a:pt x="497686" y="104973"/>
                    </a:cubicBezTo>
                    <a:cubicBezTo>
                      <a:pt x="499281" y="103384"/>
                      <a:pt x="500869" y="101796"/>
                      <a:pt x="500869" y="101796"/>
                    </a:cubicBezTo>
                    <a:cubicBezTo>
                      <a:pt x="508818" y="97024"/>
                      <a:pt x="516766" y="90658"/>
                      <a:pt x="524721" y="85887"/>
                    </a:cubicBezTo>
                    <a:cubicBezTo>
                      <a:pt x="526309" y="84298"/>
                      <a:pt x="527904" y="84298"/>
                      <a:pt x="527904" y="84298"/>
                    </a:cubicBezTo>
                    <a:cubicBezTo>
                      <a:pt x="527904" y="82710"/>
                      <a:pt x="531080" y="82710"/>
                      <a:pt x="531080" y="82710"/>
                    </a:cubicBezTo>
                    <a:cubicBezTo>
                      <a:pt x="539029" y="77932"/>
                      <a:pt x="546983" y="73167"/>
                      <a:pt x="554932" y="68389"/>
                    </a:cubicBezTo>
                    <a:cubicBezTo>
                      <a:pt x="556520" y="66800"/>
                      <a:pt x="558115" y="66800"/>
                      <a:pt x="558115" y="66800"/>
                    </a:cubicBezTo>
                    <a:cubicBezTo>
                      <a:pt x="567651" y="62029"/>
                      <a:pt x="575600" y="57257"/>
                      <a:pt x="585143" y="52486"/>
                    </a:cubicBezTo>
                    <a:cubicBezTo>
                      <a:pt x="586731" y="50897"/>
                      <a:pt x="589914" y="49309"/>
                      <a:pt x="591503" y="49309"/>
                    </a:cubicBezTo>
                    <a:cubicBezTo>
                      <a:pt x="599451" y="44531"/>
                      <a:pt x="608994" y="39760"/>
                      <a:pt x="618531" y="36583"/>
                    </a:cubicBezTo>
                    <a:cubicBezTo>
                      <a:pt x="628074" y="31811"/>
                      <a:pt x="637617" y="28628"/>
                      <a:pt x="647153" y="25445"/>
                    </a:cubicBezTo>
                    <a:cubicBezTo>
                      <a:pt x="648742" y="23857"/>
                      <a:pt x="651925" y="23857"/>
                      <a:pt x="653513" y="23857"/>
                    </a:cubicBezTo>
                    <a:cubicBezTo>
                      <a:pt x="663056" y="20673"/>
                      <a:pt x="672593" y="17497"/>
                      <a:pt x="682136" y="14313"/>
                    </a:cubicBezTo>
                    <a:cubicBezTo>
                      <a:pt x="683724" y="14313"/>
                      <a:pt x="685319" y="14313"/>
                      <a:pt x="685319" y="14313"/>
                    </a:cubicBezTo>
                    <a:cubicBezTo>
                      <a:pt x="694856" y="12725"/>
                      <a:pt x="702804" y="9542"/>
                      <a:pt x="712347" y="7947"/>
                    </a:cubicBezTo>
                    <a:cubicBezTo>
                      <a:pt x="713936" y="7947"/>
                      <a:pt x="717119" y="7947"/>
                      <a:pt x="718707" y="7947"/>
                    </a:cubicBezTo>
                    <a:cubicBezTo>
                      <a:pt x="728250" y="6359"/>
                      <a:pt x="737787" y="3182"/>
                      <a:pt x="747330" y="3182"/>
                    </a:cubicBezTo>
                    <a:cubicBezTo>
                      <a:pt x="748918" y="3182"/>
                      <a:pt x="750507" y="3182"/>
                      <a:pt x="752101" y="31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D741810C-40EF-2901-50DB-7E161A971FDD}"/>
                </a:ext>
              </a:extLst>
            </p:cNvPr>
            <p:cNvGrpSpPr/>
            <p:nvPr/>
          </p:nvGrpSpPr>
          <p:grpSpPr>
            <a:xfrm>
              <a:off x="4290658" y="2715880"/>
              <a:ext cx="2179280" cy="1186790"/>
              <a:chOff x="5720878" y="2478173"/>
              <a:chExt cx="2905706" cy="1582387"/>
            </a:xfrm>
          </p:grpSpPr>
          <p:sp>
            <p:nvSpPr>
              <p:cNvPr id="13" name="Freeform 25">
                <a:extLst>
                  <a:ext uri="{FF2B5EF4-FFF2-40B4-BE49-F238E27FC236}">
                    <a16:creationId xmlns:a16="http://schemas.microsoft.com/office/drawing/2014/main" id="{75B92CA6-DFF6-A3A8-AB75-29E354CC1911}"/>
                  </a:ext>
                </a:extLst>
              </p:cNvPr>
              <p:cNvSpPr/>
              <p:nvPr/>
            </p:nvSpPr>
            <p:spPr>
              <a:xfrm>
                <a:off x="6801472" y="2515318"/>
                <a:ext cx="1823250" cy="767053"/>
              </a:xfrm>
              <a:custGeom>
                <a:avLst/>
                <a:gdLst>
                  <a:gd name="connsiteX0" fmla="*/ 141272 w 250904"/>
                  <a:gd name="connsiteY0" fmla="*/ 0 h 102552"/>
                  <a:gd name="connsiteX1" fmla="*/ 0 w 250904"/>
                  <a:gd name="connsiteY1" fmla="*/ 0 h 102552"/>
                  <a:gd name="connsiteX2" fmla="*/ 109633 w 250904"/>
                  <a:gd name="connsiteY2" fmla="*/ 102553 h 102552"/>
                  <a:gd name="connsiteX3" fmla="*/ 250905 w 250904"/>
                  <a:gd name="connsiteY3" fmla="*/ 102553 h 102552"/>
                  <a:gd name="connsiteX4" fmla="*/ 141272 w 250904"/>
                  <a:gd name="connsiteY4" fmla="*/ 0 h 102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904" h="102552">
                    <a:moveTo>
                      <a:pt x="141272" y="0"/>
                    </a:moveTo>
                    <a:lnTo>
                      <a:pt x="0" y="0"/>
                    </a:lnTo>
                    <a:cubicBezTo>
                      <a:pt x="46600" y="0"/>
                      <a:pt x="87314" y="41217"/>
                      <a:pt x="109633" y="102553"/>
                    </a:cubicBezTo>
                    <a:lnTo>
                      <a:pt x="250905" y="102553"/>
                    </a:lnTo>
                    <a:cubicBezTo>
                      <a:pt x="228585" y="41217"/>
                      <a:pt x="187872" y="0"/>
                      <a:pt x="141272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4" name="Freeform 26">
                <a:extLst>
                  <a:ext uri="{FF2B5EF4-FFF2-40B4-BE49-F238E27FC236}">
                    <a16:creationId xmlns:a16="http://schemas.microsoft.com/office/drawing/2014/main" id="{681BAAC5-D7C4-CC51-4B54-716BDC62EA7F}"/>
                  </a:ext>
                </a:extLst>
              </p:cNvPr>
              <p:cNvSpPr/>
              <p:nvPr/>
            </p:nvSpPr>
            <p:spPr>
              <a:xfrm>
                <a:off x="5720878" y="2478173"/>
                <a:ext cx="2905706" cy="1582387"/>
              </a:xfrm>
              <a:custGeom>
                <a:avLst/>
                <a:gdLst>
                  <a:gd name="connsiteX0" fmla="*/ 777531 w 2488443"/>
                  <a:gd name="connsiteY0" fmla="*/ 0 h 1355155"/>
                  <a:gd name="connsiteX1" fmla="*/ 1819682 w 2488443"/>
                  <a:gd name="connsiteY1" fmla="*/ 0 h 1355155"/>
                  <a:gd name="connsiteX2" fmla="*/ 1864621 w 2488443"/>
                  <a:gd name="connsiteY2" fmla="*/ 4952 h 1355155"/>
                  <a:gd name="connsiteX3" fmla="*/ 2488443 w 2488443"/>
                  <a:gd name="connsiteY3" fmla="*/ 688708 h 1355155"/>
                  <a:gd name="connsiteX4" fmla="*/ 2443924 w 2488443"/>
                  <a:gd name="connsiteY4" fmla="*/ 688708 h 1355155"/>
                  <a:gd name="connsiteX5" fmla="*/ 1747480 w 2488443"/>
                  <a:gd name="connsiteY5" fmla="*/ 54074 h 1355155"/>
                  <a:gd name="connsiteX6" fmla="*/ 936545 w 2488443"/>
                  <a:gd name="connsiteY6" fmla="*/ 1355155 h 1355155"/>
                  <a:gd name="connsiteX7" fmla="*/ 0 w 2488443"/>
                  <a:gd name="connsiteY7" fmla="*/ 1355155 h 1355155"/>
                  <a:gd name="connsiteX8" fmla="*/ 0 w 2488443"/>
                  <a:gd name="connsiteY8" fmla="*/ 1283582 h 1355155"/>
                  <a:gd name="connsiteX9" fmla="*/ 0 w 2488443"/>
                  <a:gd name="connsiteY9" fmla="*/ 1281994 h 1355155"/>
                  <a:gd name="connsiteX10" fmla="*/ 3183 w 2488443"/>
                  <a:gd name="connsiteY10" fmla="*/ 1213597 h 1355155"/>
                  <a:gd name="connsiteX11" fmla="*/ 3183 w 2488443"/>
                  <a:gd name="connsiteY11" fmla="*/ 1205643 h 1355155"/>
                  <a:gd name="connsiteX12" fmla="*/ 4772 w 2488443"/>
                  <a:gd name="connsiteY12" fmla="*/ 1177013 h 1355155"/>
                  <a:gd name="connsiteX13" fmla="*/ 4772 w 2488443"/>
                  <a:gd name="connsiteY13" fmla="*/ 1164287 h 1355155"/>
                  <a:gd name="connsiteX14" fmla="*/ 6360 w 2488443"/>
                  <a:gd name="connsiteY14" fmla="*/ 1140429 h 1355155"/>
                  <a:gd name="connsiteX15" fmla="*/ 6360 w 2488443"/>
                  <a:gd name="connsiteY15" fmla="*/ 1126115 h 1355155"/>
                  <a:gd name="connsiteX16" fmla="*/ 9543 w 2488443"/>
                  <a:gd name="connsiteY16" fmla="*/ 1102257 h 1355155"/>
                  <a:gd name="connsiteX17" fmla="*/ 11132 w 2488443"/>
                  <a:gd name="connsiteY17" fmla="*/ 1087942 h 1355155"/>
                  <a:gd name="connsiteX18" fmla="*/ 14308 w 2488443"/>
                  <a:gd name="connsiteY18" fmla="*/ 1062496 h 1355155"/>
                  <a:gd name="connsiteX19" fmla="*/ 14308 w 2488443"/>
                  <a:gd name="connsiteY19" fmla="*/ 1051358 h 1355155"/>
                  <a:gd name="connsiteX20" fmla="*/ 19080 w 2488443"/>
                  <a:gd name="connsiteY20" fmla="*/ 1014775 h 1355155"/>
                  <a:gd name="connsiteX21" fmla="*/ 19080 w 2488443"/>
                  <a:gd name="connsiteY21" fmla="*/ 1013186 h 1355155"/>
                  <a:gd name="connsiteX22" fmla="*/ 25440 w 2488443"/>
                  <a:gd name="connsiteY22" fmla="*/ 979785 h 1355155"/>
                  <a:gd name="connsiteX23" fmla="*/ 27035 w 2488443"/>
                  <a:gd name="connsiteY23" fmla="*/ 968648 h 1355155"/>
                  <a:gd name="connsiteX24" fmla="*/ 31800 w 2488443"/>
                  <a:gd name="connsiteY24" fmla="*/ 944790 h 1355155"/>
                  <a:gd name="connsiteX25" fmla="*/ 34983 w 2488443"/>
                  <a:gd name="connsiteY25" fmla="*/ 932070 h 1355155"/>
                  <a:gd name="connsiteX26" fmla="*/ 39754 w 2488443"/>
                  <a:gd name="connsiteY26" fmla="*/ 909801 h 1355155"/>
                  <a:gd name="connsiteX27" fmla="*/ 39754 w 2488443"/>
                  <a:gd name="connsiteY27" fmla="*/ 901846 h 1355155"/>
                  <a:gd name="connsiteX28" fmla="*/ 39754 w 2488443"/>
                  <a:gd name="connsiteY28" fmla="*/ 897074 h 1355155"/>
                  <a:gd name="connsiteX29" fmla="*/ 49291 w 2488443"/>
                  <a:gd name="connsiteY29" fmla="*/ 854131 h 1355155"/>
                  <a:gd name="connsiteX30" fmla="*/ 50879 w 2488443"/>
                  <a:gd name="connsiteY30" fmla="*/ 847771 h 1355155"/>
                  <a:gd name="connsiteX31" fmla="*/ 60422 w 2488443"/>
                  <a:gd name="connsiteY31" fmla="*/ 808003 h 1355155"/>
                  <a:gd name="connsiteX32" fmla="*/ 62011 w 2488443"/>
                  <a:gd name="connsiteY32" fmla="*/ 800049 h 1355155"/>
                  <a:gd name="connsiteX33" fmla="*/ 74731 w 2488443"/>
                  <a:gd name="connsiteY33" fmla="*/ 758693 h 1355155"/>
                  <a:gd name="connsiteX34" fmla="*/ 77914 w 2488443"/>
                  <a:gd name="connsiteY34" fmla="*/ 749157 h 1355155"/>
                  <a:gd name="connsiteX35" fmla="*/ 90633 w 2488443"/>
                  <a:gd name="connsiteY35" fmla="*/ 709389 h 1355155"/>
                  <a:gd name="connsiteX36" fmla="*/ 90633 w 2488443"/>
                  <a:gd name="connsiteY36" fmla="*/ 706206 h 1355155"/>
                  <a:gd name="connsiteX37" fmla="*/ 104942 w 2488443"/>
                  <a:gd name="connsiteY37" fmla="*/ 666446 h 1355155"/>
                  <a:gd name="connsiteX38" fmla="*/ 108125 w 2488443"/>
                  <a:gd name="connsiteY38" fmla="*/ 656903 h 1355155"/>
                  <a:gd name="connsiteX39" fmla="*/ 122433 w 2488443"/>
                  <a:gd name="connsiteY39" fmla="*/ 617135 h 1355155"/>
                  <a:gd name="connsiteX40" fmla="*/ 124028 w 2488443"/>
                  <a:gd name="connsiteY40" fmla="*/ 612364 h 1355155"/>
                  <a:gd name="connsiteX41" fmla="*/ 138336 w 2488443"/>
                  <a:gd name="connsiteY41" fmla="*/ 577375 h 1355155"/>
                  <a:gd name="connsiteX42" fmla="*/ 141513 w 2488443"/>
                  <a:gd name="connsiteY42" fmla="*/ 569420 h 1355155"/>
                  <a:gd name="connsiteX43" fmla="*/ 159004 w 2488443"/>
                  <a:gd name="connsiteY43" fmla="*/ 532836 h 1355155"/>
                  <a:gd name="connsiteX44" fmla="*/ 159004 w 2488443"/>
                  <a:gd name="connsiteY44" fmla="*/ 529653 h 1355155"/>
                  <a:gd name="connsiteX45" fmla="*/ 162187 w 2488443"/>
                  <a:gd name="connsiteY45" fmla="*/ 524881 h 1355155"/>
                  <a:gd name="connsiteX46" fmla="*/ 174907 w 2488443"/>
                  <a:gd name="connsiteY46" fmla="*/ 497847 h 1355155"/>
                  <a:gd name="connsiteX47" fmla="*/ 178090 w 2488443"/>
                  <a:gd name="connsiteY47" fmla="*/ 489892 h 1355155"/>
                  <a:gd name="connsiteX48" fmla="*/ 195575 w 2488443"/>
                  <a:gd name="connsiteY48" fmla="*/ 458080 h 1355155"/>
                  <a:gd name="connsiteX49" fmla="*/ 198758 w 2488443"/>
                  <a:gd name="connsiteY49" fmla="*/ 451720 h 1355155"/>
                  <a:gd name="connsiteX50" fmla="*/ 213066 w 2488443"/>
                  <a:gd name="connsiteY50" fmla="*/ 426267 h 1355155"/>
                  <a:gd name="connsiteX51" fmla="*/ 217838 w 2488443"/>
                  <a:gd name="connsiteY51" fmla="*/ 418313 h 1355155"/>
                  <a:gd name="connsiteX52" fmla="*/ 235329 w 2488443"/>
                  <a:gd name="connsiteY52" fmla="*/ 388095 h 1355155"/>
                  <a:gd name="connsiteX53" fmla="*/ 238506 w 2488443"/>
                  <a:gd name="connsiteY53" fmla="*/ 384912 h 1355155"/>
                  <a:gd name="connsiteX54" fmla="*/ 254409 w 2488443"/>
                  <a:gd name="connsiteY54" fmla="*/ 359466 h 1355155"/>
                  <a:gd name="connsiteX55" fmla="*/ 259180 w 2488443"/>
                  <a:gd name="connsiteY55" fmla="*/ 351511 h 1355155"/>
                  <a:gd name="connsiteX56" fmla="*/ 276672 w 2488443"/>
                  <a:gd name="connsiteY56" fmla="*/ 326065 h 1355155"/>
                  <a:gd name="connsiteX57" fmla="*/ 276672 w 2488443"/>
                  <a:gd name="connsiteY57" fmla="*/ 324470 h 1355155"/>
                  <a:gd name="connsiteX58" fmla="*/ 297340 w 2488443"/>
                  <a:gd name="connsiteY58" fmla="*/ 297436 h 1355155"/>
                  <a:gd name="connsiteX59" fmla="*/ 302111 w 2488443"/>
                  <a:gd name="connsiteY59" fmla="*/ 291069 h 1355155"/>
                  <a:gd name="connsiteX60" fmla="*/ 319603 w 2488443"/>
                  <a:gd name="connsiteY60" fmla="*/ 268800 h 1355155"/>
                  <a:gd name="connsiteX61" fmla="*/ 324374 w 2488443"/>
                  <a:gd name="connsiteY61" fmla="*/ 264035 h 1355155"/>
                  <a:gd name="connsiteX62" fmla="*/ 345042 w 2488443"/>
                  <a:gd name="connsiteY62" fmla="*/ 240171 h 1355155"/>
                  <a:gd name="connsiteX63" fmla="*/ 349814 w 2488443"/>
                  <a:gd name="connsiteY63" fmla="*/ 233811 h 1355155"/>
                  <a:gd name="connsiteX64" fmla="*/ 367305 w 2488443"/>
                  <a:gd name="connsiteY64" fmla="*/ 214725 h 1355155"/>
                  <a:gd name="connsiteX65" fmla="*/ 372077 w 2488443"/>
                  <a:gd name="connsiteY65" fmla="*/ 208365 h 1355155"/>
                  <a:gd name="connsiteX66" fmla="*/ 394333 w 2488443"/>
                  <a:gd name="connsiteY66" fmla="*/ 186095 h 1355155"/>
                  <a:gd name="connsiteX67" fmla="*/ 399105 w 2488443"/>
                  <a:gd name="connsiteY67" fmla="*/ 182912 h 1355155"/>
                  <a:gd name="connsiteX68" fmla="*/ 418184 w 2488443"/>
                  <a:gd name="connsiteY68" fmla="*/ 165414 h 1355155"/>
                  <a:gd name="connsiteX69" fmla="*/ 424544 w 2488443"/>
                  <a:gd name="connsiteY69" fmla="*/ 160643 h 1355155"/>
                  <a:gd name="connsiteX70" fmla="*/ 448395 w 2488443"/>
                  <a:gd name="connsiteY70" fmla="*/ 141557 h 1355155"/>
                  <a:gd name="connsiteX71" fmla="*/ 470658 w 2488443"/>
                  <a:gd name="connsiteY71" fmla="*/ 124059 h 1355155"/>
                  <a:gd name="connsiteX72" fmla="*/ 477018 w 2488443"/>
                  <a:gd name="connsiteY72" fmla="*/ 119287 h 1355155"/>
                  <a:gd name="connsiteX73" fmla="*/ 497686 w 2488443"/>
                  <a:gd name="connsiteY73" fmla="*/ 104973 h 1355155"/>
                  <a:gd name="connsiteX74" fmla="*/ 500869 w 2488443"/>
                  <a:gd name="connsiteY74" fmla="*/ 101796 h 1355155"/>
                  <a:gd name="connsiteX75" fmla="*/ 524721 w 2488443"/>
                  <a:gd name="connsiteY75" fmla="*/ 85887 h 1355155"/>
                  <a:gd name="connsiteX76" fmla="*/ 527904 w 2488443"/>
                  <a:gd name="connsiteY76" fmla="*/ 84298 h 1355155"/>
                  <a:gd name="connsiteX77" fmla="*/ 531080 w 2488443"/>
                  <a:gd name="connsiteY77" fmla="*/ 82710 h 1355155"/>
                  <a:gd name="connsiteX78" fmla="*/ 554932 w 2488443"/>
                  <a:gd name="connsiteY78" fmla="*/ 68389 h 1355155"/>
                  <a:gd name="connsiteX79" fmla="*/ 558115 w 2488443"/>
                  <a:gd name="connsiteY79" fmla="*/ 66800 h 1355155"/>
                  <a:gd name="connsiteX80" fmla="*/ 585143 w 2488443"/>
                  <a:gd name="connsiteY80" fmla="*/ 52486 h 1355155"/>
                  <a:gd name="connsiteX81" fmla="*/ 591503 w 2488443"/>
                  <a:gd name="connsiteY81" fmla="*/ 49309 h 1355155"/>
                  <a:gd name="connsiteX82" fmla="*/ 618531 w 2488443"/>
                  <a:gd name="connsiteY82" fmla="*/ 36583 h 1355155"/>
                  <a:gd name="connsiteX83" fmla="*/ 647153 w 2488443"/>
                  <a:gd name="connsiteY83" fmla="*/ 25445 h 1355155"/>
                  <a:gd name="connsiteX84" fmla="*/ 653513 w 2488443"/>
                  <a:gd name="connsiteY84" fmla="*/ 23857 h 1355155"/>
                  <a:gd name="connsiteX85" fmla="*/ 682136 w 2488443"/>
                  <a:gd name="connsiteY85" fmla="*/ 14313 h 1355155"/>
                  <a:gd name="connsiteX86" fmla="*/ 685319 w 2488443"/>
                  <a:gd name="connsiteY86" fmla="*/ 14313 h 1355155"/>
                  <a:gd name="connsiteX87" fmla="*/ 712347 w 2488443"/>
                  <a:gd name="connsiteY87" fmla="*/ 7947 h 1355155"/>
                  <a:gd name="connsiteX88" fmla="*/ 718707 w 2488443"/>
                  <a:gd name="connsiteY88" fmla="*/ 7947 h 1355155"/>
                  <a:gd name="connsiteX89" fmla="*/ 747330 w 2488443"/>
                  <a:gd name="connsiteY89" fmla="*/ 3182 h 1355155"/>
                  <a:gd name="connsiteX90" fmla="*/ 752101 w 2488443"/>
                  <a:gd name="connsiteY90" fmla="*/ 3182 h 1355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2488443" h="1355155">
                    <a:moveTo>
                      <a:pt x="777531" y="0"/>
                    </a:moveTo>
                    <a:lnTo>
                      <a:pt x="1819682" y="0"/>
                    </a:lnTo>
                    <a:lnTo>
                      <a:pt x="1864621" y="4952"/>
                    </a:lnTo>
                    <a:cubicBezTo>
                      <a:pt x="2132618" y="64515"/>
                      <a:pt x="2360445" y="325469"/>
                      <a:pt x="2488443" y="688708"/>
                    </a:cubicBezTo>
                    <a:lnTo>
                      <a:pt x="2443924" y="688708"/>
                    </a:lnTo>
                    <a:cubicBezTo>
                      <a:pt x="2302411" y="308567"/>
                      <a:pt x="2194280" y="54074"/>
                      <a:pt x="1747480" y="54074"/>
                    </a:cubicBezTo>
                    <a:cubicBezTo>
                      <a:pt x="1300673" y="54074"/>
                      <a:pt x="936545" y="637816"/>
                      <a:pt x="936545" y="1355155"/>
                    </a:cubicBezTo>
                    <a:lnTo>
                      <a:pt x="0" y="1355155"/>
                    </a:lnTo>
                    <a:cubicBezTo>
                      <a:pt x="0" y="1331297"/>
                      <a:pt x="0" y="1307440"/>
                      <a:pt x="0" y="1283582"/>
                    </a:cubicBezTo>
                    <a:cubicBezTo>
                      <a:pt x="0" y="1281994"/>
                      <a:pt x="0" y="1281994"/>
                      <a:pt x="0" y="1281994"/>
                    </a:cubicBezTo>
                    <a:cubicBezTo>
                      <a:pt x="0" y="1259724"/>
                      <a:pt x="3183" y="1235867"/>
                      <a:pt x="3183" y="1213597"/>
                    </a:cubicBezTo>
                    <a:cubicBezTo>
                      <a:pt x="3183" y="1210414"/>
                      <a:pt x="3183" y="1208826"/>
                      <a:pt x="3183" y="1205643"/>
                    </a:cubicBezTo>
                    <a:cubicBezTo>
                      <a:pt x="4772" y="1196100"/>
                      <a:pt x="4772" y="1186556"/>
                      <a:pt x="4772" y="1177013"/>
                    </a:cubicBezTo>
                    <a:cubicBezTo>
                      <a:pt x="4772" y="1173830"/>
                      <a:pt x="4772" y="1169059"/>
                      <a:pt x="4772" y="1164287"/>
                    </a:cubicBezTo>
                    <a:cubicBezTo>
                      <a:pt x="6360" y="1156339"/>
                      <a:pt x="6360" y="1148384"/>
                      <a:pt x="6360" y="1140429"/>
                    </a:cubicBezTo>
                    <a:cubicBezTo>
                      <a:pt x="6360" y="1135658"/>
                      <a:pt x="6360" y="1130886"/>
                      <a:pt x="6360" y="1126115"/>
                    </a:cubicBezTo>
                    <a:cubicBezTo>
                      <a:pt x="7948" y="1118160"/>
                      <a:pt x="9543" y="1110212"/>
                      <a:pt x="9543" y="1102257"/>
                    </a:cubicBezTo>
                    <a:cubicBezTo>
                      <a:pt x="11132" y="1097486"/>
                      <a:pt x="11132" y="1092714"/>
                      <a:pt x="11132" y="1087942"/>
                    </a:cubicBezTo>
                    <a:cubicBezTo>
                      <a:pt x="12720" y="1079988"/>
                      <a:pt x="14308" y="1070445"/>
                      <a:pt x="14308" y="1062496"/>
                    </a:cubicBezTo>
                    <a:cubicBezTo>
                      <a:pt x="14308" y="1059313"/>
                      <a:pt x="14308" y="1054542"/>
                      <a:pt x="14308" y="1051358"/>
                    </a:cubicBezTo>
                    <a:cubicBezTo>
                      <a:pt x="15903" y="1038632"/>
                      <a:pt x="17491" y="1027501"/>
                      <a:pt x="19080" y="1014775"/>
                    </a:cubicBezTo>
                    <a:cubicBezTo>
                      <a:pt x="19080" y="1013186"/>
                      <a:pt x="19080" y="1013186"/>
                      <a:pt x="19080" y="1013186"/>
                    </a:cubicBezTo>
                    <a:cubicBezTo>
                      <a:pt x="22263" y="1002048"/>
                      <a:pt x="23851" y="990917"/>
                      <a:pt x="25440" y="979785"/>
                    </a:cubicBezTo>
                    <a:cubicBezTo>
                      <a:pt x="27035" y="976602"/>
                      <a:pt x="27035" y="971831"/>
                      <a:pt x="27035" y="968648"/>
                    </a:cubicBezTo>
                    <a:cubicBezTo>
                      <a:pt x="28623" y="960699"/>
                      <a:pt x="31800" y="952745"/>
                      <a:pt x="31800" y="944790"/>
                    </a:cubicBezTo>
                    <a:cubicBezTo>
                      <a:pt x="33388" y="941613"/>
                      <a:pt x="34983" y="936842"/>
                      <a:pt x="34983" y="932070"/>
                    </a:cubicBezTo>
                    <a:cubicBezTo>
                      <a:pt x="36571" y="924115"/>
                      <a:pt x="38159" y="917755"/>
                      <a:pt x="39754" y="909801"/>
                    </a:cubicBezTo>
                    <a:cubicBezTo>
                      <a:pt x="39754" y="906617"/>
                      <a:pt x="39754" y="905029"/>
                      <a:pt x="39754" y="901846"/>
                    </a:cubicBezTo>
                    <a:cubicBezTo>
                      <a:pt x="39754" y="900258"/>
                      <a:pt x="39754" y="897074"/>
                      <a:pt x="39754" y="897074"/>
                    </a:cubicBezTo>
                    <a:cubicBezTo>
                      <a:pt x="42931" y="882760"/>
                      <a:pt x="46114" y="868445"/>
                      <a:pt x="49291" y="854131"/>
                    </a:cubicBezTo>
                    <a:cubicBezTo>
                      <a:pt x="50879" y="852542"/>
                      <a:pt x="50879" y="849359"/>
                      <a:pt x="50879" y="847771"/>
                    </a:cubicBezTo>
                    <a:cubicBezTo>
                      <a:pt x="54062" y="833450"/>
                      <a:pt x="57239" y="820730"/>
                      <a:pt x="60422" y="808003"/>
                    </a:cubicBezTo>
                    <a:cubicBezTo>
                      <a:pt x="62011" y="804820"/>
                      <a:pt x="62011" y="803232"/>
                      <a:pt x="62011" y="800049"/>
                    </a:cubicBezTo>
                    <a:cubicBezTo>
                      <a:pt x="66782" y="785734"/>
                      <a:pt x="69965" y="773014"/>
                      <a:pt x="74731" y="758693"/>
                    </a:cubicBezTo>
                    <a:cubicBezTo>
                      <a:pt x="76325" y="755516"/>
                      <a:pt x="77914" y="752333"/>
                      <a:pt x="77914" y="749157"/>
                    </a:cubicBezTo>
                    <a:cubicBezTo>
                      <a:pt x="82685" y="736430"/>
                      <a:pt x="85862" y="722116"/>
                      <a:pt x="90633" y="709389"/>
                    </a:cubicBezTo>
                    <a:cubicBezTo>
                      <a:pt x="90633" y="707795"/>
                      <a:pt x="90633" y="706206"/>
                      <a:pt x="90633" y="706206"/>
                    </a:cubicBezTo>
                    <a:cubicBezTo>
                      <a:pt x="95405" y="693486"/>
                      <a:pt x="100177" y="679165"/>
                      <a:pt x="104942" y="666446"/>
                    </a:cubicBezTo>
                    <a:cubicBezTo>
                      <a:pt x="106536" y="663262"/>
                      <a:pt x="108125" y="660079"/>
                      <a:pt x="108125" y="656903"/>
                    </a:cubicBezTo>
                    <a:cubicBezTo>
                      <a:pt x="112896" y="642581"/>
                      <a:pt x="117661" y="629862"/>
                      <a:pt x="122433" y="617135"/>
                    </a:cubicBezTo>
                    <a:cubicBezTo>
                      <a:pt x="124028" y="615547"/>
                      <a:pt x="124028" y="613959"/>
                      <a:pt x="124028" y="612364"/>
                    </a:cubicBezTo>
                    <a:cubicBezTo>
                      <a:pt x="128793" y="601232"/>
                      <a:pt x="133564" y="588506"/>
                      <a:pt x="138336" y="577375"/>
                    </a:cubicBezTo>
                    <a:cubicBezTo>
                      <a:pt x="139924" y="574191"/>
                      <a:pt x="141513" y="571008"/>
                      <a:pt x="141513" y="569420"/>
                    </a:cubicBezTo>
                    <a:cubicBezTo>
                      <a:pt x="147873" y="556694"/>
                      <a:pt x="152644" y="545562"/>
                      <a:pt x="159004" y="532836"/>
                    </a:cubicBezTo>
                    <a:cubicBezTo>
                      <a:pt x="159004" y="531248"/>
                      <a:pt x="159004" y="529653"/>
                      <a:pt x="159004" y="529653"/>
                    </a:cubicBezTo>
                    <a:cubicBezTo>
                      <a:pt x="160599" y="528064"/>
                      <a:pt x="162187" y="526476"/>
                      <a:pt x="162187" y="524881"/>
                    </a:cubicBezTo>
                    <a:cubicBezTo>
                      <a:pt x="165364" y="515338"/>
                      <a:pt x="170135" y="507390"/>
                      <a:pt x="174907" y="497847"/>
                    </a:cubicBezTo>
                    <a:cubicBezTo>
                      <a:pt x="174907" y="494664"/>
                      <a:pt x="178090" y="493069"/>
                      <a:pt x="178090" y="489892"/>
                    </a:cubicBezTo>
                    <a:cubicBezTo>
                      <a:pt x="184450" y="478761"/>
                      <a:pt x="189215" y="469211"/>
                      <a:pt x="195575" y="458080"/>
                    </a:cubicBezTo>
                    <a:cubicBezTo>
                      <a:pt x="195575" y="456491"/>
                      <a:pt x="198758" y="453308"/>
                      <a:pt x="198758" y="451720"/>
                    </a:cubicBezTo>
                    <a:cubicBezTo>
                      <a:pt x="203530" y="443765"/>
                      <a:pt x="208301" y="434222"/>
                      <a:pt x="213066" y="426267"/>
                    </a:cubicBezTo>
                    <a:cubicBezTo>
                      <a:pt x="214655" y="423091"/>
                      <a:pt x="217838" y="421496"/>
                      <a:pt x="217838" y="418313"/>
                    </a:cubicBezTo>
                    <a:cubicBezTo>
                      <a:pt x="222609" y="407181"/>
                      <a:pt x="228969" y="397638"/>
                      <a:pt x="235329" y="388095"/>
                    </a:cubicBezTo>
                    <a:cubicBezTo>
                      <a:pt x="236918" y="388095"/>
                      <a:pt x="238506" y="384912"/>
                      <a:pt x="238506" y="384912"/>
                    </a:cubicBezTo>
                    <a:cubicBezTo>
                      <a:pt x="243277" y="376963"/>
                      <a:pt x="248049" y="367420"/>
                      <a:pt x="254409" y="359466"/>
                    </a:cubicBezTo>
                    <a:cubicBezTo>
                      <a:pt x="256004" y="356283"/>
                      <a:pt x="257592" y="354694"/>
                      <a:pt x="259180" y="351511"/>
                    </a:cubicBezTo>
                    <a:cubicBezTo>
                      <a:pt x="263952" y="343563"/>
                      <a:pt x="270312" y="334013"/>
                      <a:pt x="276672" y="326065"/>
                    </a:cubicBezTo>
                    <a:cubicBezTo>
                      <a:pt x="276672" y="324470"/>
                      <a:pt x="276672" y="324470"/>
                      <a:pt x="276672" y="324470"/>
                    </a:cubicBezTo>
                    <a:cubicBezTo>
                      <a:pt x="284620" y="314927"/>
                      <a:pt x="290980" y="306979"/>
                      <a:pt x="297340" y="297436"/>
                    </a:cubicBezTo>
                    <a:cubicBezTo>
                      <a:pt x="298935" y="295841"/>
                      <a:pt x="300523" y="292658"/>
                      <a:pt x="302111" y="291069"/>
                    </a:cubicBezTo>
                    <a:cubicBezTo>
                      <a:pt x="308471" y="283121"/>
                      <a:pt x="313243" y="275166"/>
                      <a:pt x="319603" y="268800"/>
                    </a:cubicBezTo>
                    <a:cubicBezTo>
                      <a:pt x="321191" y="267212"/>
                      <a:pt x="324374" y="265623"/>
                      <a:pt x="324374" y="264035"/>
                    </a:cubicBezTo>
                    <a:cubicBezTo>
                      <a:pt x="330734" y="256080"/>
                      <a:pt x="338682" y="248125"/>
                      <a:pt x="345042" y="240171"/>
                    </a:cubicBezTo>
                    <a:cubicBezTo>
                      <a:pt x="346631" y="236994"/>
                      <a:pt x="348225" y="235399"/>
                      <a:pt x="349814" y="233811"/>
                    </a:cubicBezTo>
                    <a:cubicBezTo>
                      <a:pt x="356174" y="227451"/>
                      <a:pt x="360945" y="221085"/>
                      <a:pt x="367305" y="214725"/>
                    </a:cubicBezTo>
                    <a:cubicBezTo>
                      <a:pt x="368893" y="211541"/>
                      <a:pt x="370482" y="209953"/>
                      <a:pt x="372077" y="208365"/>
                    </a:cubicBezTo>
                    <a:cubicBezTo>
                      <a:pt x="380025" y="200410"/>
                      <a:pt x="386385" y="194044"/>
                      <a:pt x="394333" y="186095"/>
                    </a:cubicBezTo>
                    <a:cubicBezTo>
                      <a:pt x="395928" y="186095"/>
                      <a:pt x="399105" y="182912"/>
                      <a:pt x="399105" y="182912"/>
                    </a:cubicBezTo>
                    <a:cubicBezTo>
                      <a:pt x="405464" y="176552"/>
                      <a:pt x="411824" y="171781"/>
                      <a:pt x="418184" y="165414"/>
                    </a:cubicBezTo>
                    <a:cubicBezTo>
                      <a:pt x="419773" y="163826"/>
                      <a:pt x="422956" y="162238"/>
                      <a:pt x="424544" y="160643"/>
                    </a:cubicBezTo>
                    <a:cubicBezTo>
                      <a:pt x="432499" y="154283"/>
                      <a:pt x="440447" y="147923"/>
                      <a:pt x="448395" y="141557"/>
                    </a:cubicBezTo>
                    <a:cubicBezTo>
                      <a:pt x="456350" y="135197"/>
                      <a:pt x="462710" y="130425"/>
                      <a:pt x="470658" y="124059"/>
                    </a:cubicBezTo>
                    <a:cubicBezTo>
                      <a:pt x="472247" y="122471"/>
                      <a:pt x="475430" y="120882"/>
                      <a:pt x="477018" y="119287"/>
                    </a:cubicBezTo>
                    <a:cubicBezTo>
                      <a:pt x="483378" y="114516"/>
                      <a:pt x="491326" y="109744"/>
                      <a:pt x="497686" y="104973"/>
                    </a:cubicBezTo>
                    <a:cubicBezTo>
                      <a:pt x="499281" y="103384"/>
                      <a:pt x="500869" y="101796"/>
                      <a:pt x="500869" y="101796"/>
                    </a:cubicBezTo>
                    <a:cubicBezTo>
                      <a:pt x="508818" y="97024"/>
                      <a:pt x="516766" y="90658"/>
                      <a:pt x="524721" y="85887"/>
                    </a:cubicBezTo>
                    <a:cubicBezTo>
                      <a:pt x="526309" y="84298"/>
                      <a:pt x="527904" y="84298"/>
                      <a:pt x="527904" y="84298"/>
                    </a:cubicBezTo>
                    <a:cubicBezTo>
                      <a:pt x="527904" y="82710"/>
                      <a:pt x="531080" y="82710"/>
                      <a:pt x="531080" y="82710"/>
                    </a:cubicBezTo>
                    <a:cubicBezTo>
                      <a:pt x="539029" y="77932"/>
                      <a:pt x="546983" y="73167"/>
                      <a:pt x="554932" y="68389"/>
                    </a:cubicBezTo>
                    <a:cubicBezTo>
                      <a:pt x="556520" y="66800"/>
                      <a:pt x="558115" y="66800"/>
                      <a:pt x="558115" y="66800"/>
                    </a:cubicBezTo>
                    <a:cubicBezTo>
                      <a:pt x="567651" y="62029"/>
                      <a:pt x="575600" y="57257"/>
                      <a:pt x="585143" y="52486"/>
                    </a:cubicBezTo>
                    <a:cubicBezTo>
                      <a:pt x="586731" y="50897"/>
                      <a:pt x="589914" y="49309"/>
                      <a:pt x="591503" y="49309"/>
                    </a:cubicBezTo>
                    <a:cubicBezTo>
                      <a:pt x="599451" y="44531"/>
                      <a:pt x="608994" y="39760"/>
                      <a:pt x="618531" y="36583"/>
                    </a:cubicBezTo>
                    <a:cubicBezTo>
                      <a:pt x="628074" y="31811"/>
                      <a:pt x="637617" y="28628"/>
                      <a:pt x="647153" y="25445"/>
                    </a:cubicBezTo>
                    <a:cubicBezTo>
                      <a:pt x="648742" y="23857"/>
                      <a:pt x="651925" y="23857"/>
                      <a:pt x="653513" y="23857"/>
                    </a:cubicBezTo>
                    <a:cubicBezTo>
                      <a:pt x="663056" y="20673"/>
                      <a:pt x="672593" y="17497"/>
                      <a:pt x="682136" y="14313"/>
                    </a:cubicBezTo>
                    <a:cubicBezTo>
                      <a:pt x="683724" y="14313"/>
                      <a:pt x="685319" y="14313"/>
                      <a:pt x="685319" y="14313"/>
                    </a:cubicBezTo>
                    <a:cubicBezTo>
                      <a:pt x="694856" y="12725"/>
                      <a:pt x="702804" y="9542"/>
                      <a:pt x="712347" y="7947"/>
                    </a:cubicBezTo>
                    <a:cubicBezTo>
                      <a:pt x="713936" y="7947"/>
                      <a:pt x="717119" y="7947"/>
                      <a:pt x="718707" y="7947"/>
                    </a:cubicBezTo>
                    <a:cubicBezTo>
                      <a:pt x="728250" y="6359"/>
                      <a:pt x="737787" y="3182"/>
                      <a:pt x="747330" y="3182"/>
                    </a:cubicBezTo>
                    <a:cubicBezTo>
                      <a:pt x="748918" y="3182"/>
                      <a:pt x="750507" y="3182"/>
                      <a:pt x="752101" y="3182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5A159A98-C4A3-1770-B295-87FA66298FB1}"/>
                </a:ext>
              </a:extLst>
            </p:cNvPr>
            <p:cNvGrpSpPr/>
            <p:nvPr/>
          </p:nvGrpSpPr>
          <p:grpSpPr>
            <a:xfrm>
              <a:off x="2782705" y="3258439"/>
              <a:ext cx="2327717" cy="1267627"/>
              <a:chOff x="3710272" y="3201585"/>
              <a:chExt cx="3103623" cy="1690169"/>
            </a:xfrm>
          </p:grpSpPr>
          <p:sp>
            <p:nvSpPr>
              <p:cNvPr id="9" name="Freeform 28">
                <a:extLst>
                  <a:ext uri="{FF2B5EF4-FFF2-40B4-BE49-F238E27FC236}">
                    <a16:creationId xmlns:a16="http://schemas.microsoft.com/office/drawing/2014/main" id="{B417BBB2-ABB2-1EE8-F94D-B12A3963CFA2}"/>
                  </a:ext>
                </a:extLst>
              </p:cNvPr>
              <p:cNvSpPr/>
              <p:nvPr/>
            </p:nvSpPr>
            <p:spPr>
              <a:xfrm>
                <a:off x="4864470" y="3241260"/>
                <a:ext cx="1947437" cy="819300"/>
              </a:xfrm>
              <a:custGeom>
                <a:avLst/>
                <a:gdLst>
                  <a:gd name="connsiteX0" fmla="*/ 141272 w 250904"/>
                  <a:gd name="connsiteY0" fmla="*/ 0 h 102552"/>
                  <a:gd name="connsiteX1" fmla="*/ 0 w 250904"/>
                  <a:gd name="connsiteY1" fmla="*/ 0 h 102552"/>
                  <a:gd name="connsiteX2" fmla="*/ 109633 w 250904"/>
                  <a:gd name="connsiteY2" fmla="*/ 102553 h 102552"/>
                  <a:gd name="connsiteX3" fmla="*/ 250905 w 250904"/>
                  <a:gd name="connsiteY3" fmla="*/ 102553 h 102552"/>
                  <a:gd name="connsiteX4" fmla="*/ 141272 w 250904"/>
                  <a:gd name="connsiteY4" fmla="*/ 0 h 102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904" h="102552">
                    <a:moveTo>
                      <a:pt x="141272" y="0"/>
                    </a:moveTo>
                    <a:lnTo>
                      <a:pt x="0" y="0"/>
                    </a:lnTo>
                    <a:cubicBezTo>
                      <a:pt x="46600" y="0"/>
                      <a:pt x="87314" y="41217"/>
                      <a:pt x="109633" y="102553"/>
                    </a:cubicBezTo>
                    <a:lnTo>
                      <a:pt x="250905" y="102553"/>
                    </a:lnTo>
                    <a:cubicBezTo>
                      <a:pt x="228585" y="41217"/>
                      <a:pt x="187872" y="0"/>
                      <a:pt x="141272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0" name="Freeform 29">
                <a:extLst>
                  <a:ext uri="{FF2B5EF4-FFF2-40B4-BE49-F238E27FC236}">
                    <a16:creationId xmlns:a16="http://schemas.microsoft.com/office/drawing/2014/main" id="{C4523A5F-74A7-D77F-FC46-B5D961D290B9}"/>
                  </a:ext>
                </a:extLst>
              </p:cNvPr>
              <p:cNvSpPr/>
              <p:nvPr/>
            </p:nvSpPr>
            <p:spPr>
              <a:xfrm>
                <a:off x="3710272" y="3201585"/>
                <a:ext cx="3103623" cy="1690169"/>
              </a:xfrm>
              <a:custGeom>
                <a:avLst/>
                <a:gdLst>
                  <a:gd name="connsiteX0" fmla="*/ 777531 w 2488443"/>
                  <a:gd name="connsiteY0" fmla="*/ 0 h 1355155"/>
                  <a:gd name="connsiteX1" fmla="*/ 1819682 w 2488443"/>
                  <a:gd name="connsiteY1" fmla="*/ 0 h 1355155"/>
                  <a:gd name="connsiteX2" fmla="*/ 1864621 w 2488443"/>
                  <a:gd name="connsiteY2" fmla="*/ 4952 h 1355155"/>
                  <a:gd name="connsiteX3" fmla="*/ 2488443 w 2488443"/>
                  <a:gd name="connsiteY3" fmla="*/ 688708 h 1355155"/>
                  <a:gd name="connsiteX4" fmla="*/ 2443924 w 2488443"/>
                  <a:gd name="connsiteY4" fmla="*/ 688708 h 1355155"/>
                  <a:gd name="connsiteX5" fmla="*/ 1747480 w 2488443"/>
                  <a:gd name="connsiteY5" fmla="*/ 54074 h 1355155"/>
                  <a:gd name="connsiteX6" fmla="*/ 936545 w 2488443"/>
                  <a:gd name="connsiteY6" fmla="*/ 1355155 h 1355155"/>
                  <a:gd name="connsiteX7" fmla="*/ 0 w 2488443"/>
                  <a:gd name="connsiteY7" fmla="*/ 1355155 h 1355155"/>
                  <a:gd name="connsiteX8" fmla="*/ 0 w 2488443"/>
                  <a:gd name="connsiteY8" fmla="*/ 1283582 h 1355155"/>
                  <a:gd name="connsiteX9" fmla="*/ 0 w 2488443"/>
                  <a:gd name="connsiteY9" fmla="*/ 1281994 h 1355155"/>
                  <a:gd name="connsiteX10" fmla="*/ 3183 w 2488443"/>
                  <a:gd name="connsiteY10" fmla="*/ 1213597 h 1355155"/>
                  <a:gd name="connsiteX11" fmla="*/ 3183 w 2488443"/>
                  <a:gd name="connsiteY11" fmla="*/ 1205643 h 1355155"/>
                  <a:gd name="connsiteX12" fmla="*/ 4772 w 2488443"/>
                  <a:gd name="connsiteY12" fmla="*/ 1177013 h 1355155"/>
                  <a:gd name="connsiteX13" fmla="*/ 4772 w 2488443"/>
                  <a:gd name="connsiteY13" fmla="*/ 1164287 h 1355155"/>
                  <a:gd name="connsiteX14" fmla="*/ 6360 w 2488443"/>
                  <a:gd name="connsiteY14" fmla="*/ 1140429 h 1355155"/>
                  <a:gd name="connsiteX15" fmla="*/ 6360 w 2488443"/>
                  <a:gd name="connsiteY15" fmla="*/ 1126115 h 1355155"/>
                  <a:gd name="connsiteX16" fmla="*/ 9543 w 2488443"/>
                  <a:gd name="connsiteY16" fmla="*/ 1102257 h 1355155"/>
                  <a:gd name="connsiteX17" fmla="*/ 11132 w 2488443"/>
                  <a:gd name="connsiteY17" fmla="*/ 1087942 h 1355155"/>
                  <a:gd name="connsiteX18" fmla="*/ 14308 w 2488443"/>
                  <a:gd name="connsiteY18" fmla="*/ 1062496 h 1355155"/>
                  <a:gd name="connsiteX19" fmla="*/ 14308 w 2488443"/>
                  <a:gd name="connsiteY19" fmla="*/ 1051358 h 1355155"/>
                  <a:gd name="connsiteX20" fmla="*/ 19080 w 2488443"/>
                  <a:gd name="connsiteY20" fmla="*/ 1014775 h 1355155"/>
                  <a:gd name="connsiteX21" fmla="*/ 19080 w 2488443"/>
                  <a:gd name="connsiteY21" fmla="*/ 1013186 h 1355155"/>
                  <a:gd name="connsiteX22" fmla="*/ 25440 w 2488443"/>
                  <a:gd name="connsiteY22" fmla="*/ 979785 h 1355155"/>
                  <a:gd name="connsiteX23" fmla="*/ 27035 w 2488443"/>
                  <a:gd name="connsiteY23" fmla="*/ 968648 h 1355155"/>
                  <a:gd name="connsiteX24" fmla="*/ 31800 w 2488443"/>
                  <a:gd name="connsiteY24" fmla="*/ 944790 h 1355155"/>
                  <a:gd name="connsiteX25" fmla="*/ 34983 w 2488443"/>
                  <a:gd name="connsiteY25" fmla="*/ 932070 h 1355155"/>
                  <a:gd name="connsiteX26" fmla="*/ 39754 w 2488443"/>
                  <a:gd name="connsiteY26" fmla="*/ 909801 h 1355155"/>
                  <a:gd name="connsiteX27" fmla="*/ 39754 w 2488443"/>
                  <a:gd name="connsiteY27" fmla="*/ 901846 h 1355155"/>
                  <a:gd name="connsiteX28" fmla="*/ 39754 w 2488443"/>
                  <a:gd name="connsiteY28" fmla="*/ 897074 h 1355155"/>
                  <a:gd name="connsiteX29" fmla="*/ 49291 w 2488443"/>
                  <a:gd name="connsiteY29" fmla="*/ 854131 h 1355155"/>
                  <a:gd name="connsiteX30" fmla="*/ 50879 w 2488443"/>
                  <a:gd name="connsiteY30" fmla="*/ 847771 h 1355155"/>
                  <a:gd name="connsiteX31" fmla="*/ 60422 w 2488443"/>
                  <a:gd name="connsiteY31" fmla="*/ 808003 h 1355155"/>
                  <a:gd name="connsiteX32" fmla="*/ 62011 w 2488443"/>
                  <a:gd name="connsiteY32" fmla="*/ 800049 h 1355155"/>
                  <a:gd name="connsiteX33" fmla="*/ 74731 w 2488443"/>
                  <a:gd name="connsiteY33" fmla="*/ 758693 h 1355155"/>
                  <a:gd name="connsiteX34" fmla="*/ 77914 w 2488443"/>
                  <a:gd name="connsiteY34" fmla="*/ 749157 h 1355155"/>
                  <a:gd name="connsiteX35" fmla="*/ 90633 w 2488443"/>
                  <a:gd name="connsiteY35" fmla="*/ 709389 h 1355155"/>
                  <a:gd name="connsiteX36" fmla="*/ 90633 w 2488443"/>
                  <a:gd name="connsiteY36" fmla="*/ 706206 h 1355155"/>
                  <a:gd name="connsiteX37" fmla="*/ 104942 w 2488443"/>
                  <a:gd name="connsiteY37" fmla="*/ 666446 h 1355155"/>
                  <a:gd name="connsiteX38" fmla="*/ 108125 w 2488443"/>
                  <a:gd name="connsiteY38" fmla="*/ 656903 h 1355155"/>
                  <a:gd name="connsiteX39" fmla="*/ 122433 w 2488443"/>
                  <a:gd name="connsiteY39" fmla="*/ 617135 h 1355155"/>
                  <a:gd name="connsiteX40" fmla="*/ 124028 w 2488443"/>
                  <a:gd name="connsiteY40" fmla="*/ 612364 h 1355155"/>
                  <a:gd name="connsiteX41" fmla="*/ 138336 w 2488443"/>
                  <a:gd name="connsiteY41" fmla="*/ 577375 h 1355155"/>
                  <a:gd name="connsiteX42" fmla="*/ 141513 w 2488443"/>
                  <a:gd name="connsiteY42" fmla="*/ 569420 h 1355155"/>
                  <a:gd name="connsiteX43" fmla="*/ 159004 w 2488443"/>
                  <a:gd name="connsiteY43" fmla="*/ 532836 h 1355155"/>
                  <a:gd name="connsiteX44" fmla="*/ 159004 w 2488443"/>
                  <a:gd name="connsiteY44" fmla="*/ 529653 h 1355155"/>
                  <a:gd name="connsiteX45" fmla="*/ 162187 w 2488443"/>
                  <a:gd name="connsiteY45" fmla="*/ 524881 h 1355155"/>
                  <a:gd name="connsiteX46" fmla="*/ 174907 w 2488443"/>
                  <a:gd name="connsiteY46" fmla="*/ 497847 h 1355155"/>
                  <a:gd name="connsiteX47" fmla="*/ 178090 w 2488443"/>
                  <a:gd name="connsiteY47" fmla="*/ 489892 h 1355155"/>
                  <a:gd name="connsiteX48" fmla="*/ 195575 w 2488443"/>
                  <a:gd name="connsiteY48" fmla="*/ 458080 h 1355155"/>
                  <a:gd name="connsiteX49" fmla="*/ 198758 w 2488443"/>
                  <a:gd name="connsiteY49" fmla="*/ 451720 h 1355155"/>
                  <a:gd name="connsiteX50" fmla="*/ 213066 w 2488443"/>
                  <a:gd name="connsiteY50" fmla="*/ 426267 h 1355155"/>
                  <a:gd name="connsiteX51" fmla="*/ 217838 w 2488443"/>
                  <a:gd name="connsiteY51" fmla="*/ 418313 h 1355155"/>
                  <a:gd name="connsiteX52" fmla="*/ 235329 w 2488443"/>
                  <a:gd name="connsiteY52" fmla="*/ 388095 h 1355155"/>
                  <a:gd name="connsiteX53" fmla="*/ 238506 w 2488443"/>
                  <a:gd name="connsiteY53" fmla="*/ 384912 h 1355155"/>
                  <a:gd name="connsiteX54" fmla="*/ 254409 w 2488443"/>
                  <a:gd name="connsiteY54" fmla="*/ 359466 h 1355155"/>
                  <a:gd name="connsiteX55" fmla="*/ 259180 w 2488443"/>
                  <a:gd name="connsiteY55" fmla="*/ 351511 h 1355155"/>
                  <a:gd name="connsiteX56" fmla="*/ 276672 w 2488443"/>
                  <a:gd name="connsiteY56" fmla="*/ 326065 h 1355155"/>
                  <a:gd name="connsiteX57" fmla="*/ 276672 w 2488443"/>
                  <a:gd name="connsiteY57" fmla="*/ 324470 h 1355155"/>
                  <a:gd name="connsiteX58" fmla="*/ 297340 w 2488443"/>
                  <a:gd name="connsiteY58" fmla="*/ 297436 h 1355155"/>
                  <a:gd name="connsiteX59" fmla="*/ 302111 w 2488443"/>
                  <a:gd name="connsiteY59" fmla="*/ 291069 h 1355155"/>
                  <a:gd name="connsiteX60" fmla="*/ 319603 w 2488443"/>
                  <a:gd name="connsiteY60" fmla="*/ 268800 h 1355155"/>
                  <a:gd name="connsiteX61" fmla="*/ 324374 w 2488443"/>
                  <a:gd name="connsiteY61" fmla="*/ 264035 h 1355155"/>
                  <a:gd name="connsiteX62" fmla="*/ 345042 w 2488443"/>
                  <a:gd name="connsiteY62" fmla="*/ 240171 h 1355155"/>
                  <a:gd name="connsiteX63" fmla="*/ 349814 w 2488443"/>
                  <a:gd name="connsiteY63" fmla="*/ 233811 h 1355155"/>
                  <a:gd name="connsiteX64" fmla="*/ 367305 w 2488443"/>
                  <a:gd name="connsiteY64" fmla="*/ 214725 h 1355155"/>
                  <a:gd name="connsiteX65" fmla="*/ 372077 w 2488443"/>
                  <a:gd name="connsiteY65" fmla="*/ 208365 h 1355155"/>
                  <a:gd name="connsiteX66" fmla="*/ 394333 w 2488443"/>
                  <a:gd name="connsiteY66" fmla="*/ 186095 h 1355155"/>
                  <a:gd name="connsiteX67" fmla="*/ 399105 w 2488443"/>
                  <a:gd name="connsiteY67" fmla="*/ 182912 h 1355155"/>
                  <a:gd name="connsiteX68" fmla="*/ 418184 w 2488443"/>
                  <a:gd name="connsiteY68" fmla="*/ 165414 h 1355155"/>
                  <a:gd name="connsiteX69" fmla="*/ 424544 w 2488443"/>
                  <a:gd name="connsiteY69" fmla="*/ 160643 h 1355155"/>
                  <a:gd name="connsiteX70" fmla="*/ 448395 w 2488443"/>
                  <a:gd name="connsiteY70" fmla="*/ 141557 h 1355155"/>
                  <a:gd name="connsiteX71" fmla="*/ 470658 w 2488443"/>
                  <a:gd name="connsiteY71" fmla="*/ 124059 h 1355155"/>
                  <a:gd name="connsiteX72" fmla="*/ 477018 w 2488443"/>
                  <a:gd name="connsiteY72" fmla="*/ 119287 h 1355155"/>
                  <a:gd name="connsiteX73" fmla="*/ 497686 w 2488443"/>
                  <a:gd name="connsiteY73" fmla="*/ 104973 h 1355155"/>
                  <a:gd name="connsiteX74" fmla="*/ 500869 w 2488443"/>
                  <a:gd name="connsiteY74" fmla="*/ 101796 h 1355155"/>
                  <a:gd name="connsiteX75" fmla="*/ 524721 w 2488443"/>
                  <a:gd name="connsiteY75" fmla="*/ 85887 h 1355155"/>
                  <a:gd name="connsiteX76" fmla="*/ 527904 w 2488443"/>
                  <a:gd name="connsiteY76" fmla="*/ 84298 h 1355155"/>
                  <a:gd name="connsiteX77" fmla="*/ 531080 w 2488443"/>
                  <a:gd name="connsiteY77" fmla="*/ 82710 h 1355155"/>
                  <a:gd name="connsiteX78" fmla="*/ 554932 w 2488443"/>
                  <a:gd name="connsiteY78" fmla="*/ 68389 h 1355155"/>
                  <a:gd name="connsiteX79" fmla="*/ 558115 w 2488443"/>
                  <a:gd name="connsiteY79" fmla="*/ 66800 h 1355155"/>
                  <a:gd name="connsiteX80" fmla="*/ 585143 w 2488443"/>
                  <a:gd name="connsiteY80" fmla="*/ 52486 h 1355155"/>
                  <a:gd name="connsiteX81" fmla="*/ 591503 w 2488443"/>
                  <a:gd name="connsiteY81" fmla="*/ 49309 h 1355155"/>
                  <a:gd name="connsiteX82" fmla="*/ 618531 w 2488443"/>
                  <a:gd name="connsiteY82" fmla="*/ 36583 h 1355155"/>
                  <a:gd name="connsiteX83" fmla="*/ 647153 w 2488443"/>
                  <a:gd name="connsiteY83" fmla="*/ 25445 h 1355155"/>
                  <a:gd name="connsiteX84" fmla="*/ 653513 w 2488443"/>
                  <a:gd name="connsiteY84" fmla="*/ 23857 h 1355155"/>
                  <a:gd name="connsiteX85" fmla="*/ 682136 w 2488443"/>
                  <a:gd name="connsiteY85" fmla="*/ 14313 h 1355155"/>
                  <a:gd name="connsiteX86" fmla="*/ 685319 w 2488443"/>
                  <a:gd name="connsiteY86" fmla="*/ 14313 h 1355155"/>
                  <a:gd name="connsiteX87" fmla="*/ 712347 w 2488443"/>
                  <a:gd name="connsiteY87" fmla="*/ 7947 h 1355155"/>
                  <a:gd name="connsiteX88" fmla="*/ 718707 w 2488443"/>
                  <a:gd name="connsiteY88" fmla="*/ 7947 h 1355155"/>
                  <a:gd name="connsiteX89" fmla="*/ 747330 w 2488443"/>
                  <a:gd name="connsiteY89" fmla="*/ 3182 h 1355155"/>
                  <a:gd name="connsiteX90" fmla="*/ 752101 w 2488443"/>
                  <a:gd name="connsiteY90" fmla="*/ 3182 h 1355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2488443" h="1355155">
                    <a:moveTo>
                      <a:pt x="777531" y="0"/>
                    </a:moveTo>
                    <a:lnTo>
                      <a:pt x="1819682" y="0"/>
                    </a:lnTo>
                    <a:lnTo>
                      <a:pt x="1864621" y="4952"/>
                    </a:lnTo>
                    <a:cubicBezTo>
                      <a:pt x="2132618" y="64515"/>
                      <a:pt x="2360445" y="325469"/>
                      <a:pt x="2488443" y="688708"/>
                    </a:cubicBezTo>
                    <a:lnTo>
                      <a:pt x="2443924" y="688708"/>
                    </a:lnTo>
                    <a:cubicBezTo>
                      <a:pt x="2302411" y="308567"/>
                      <a:pt x="2194280" y="54074"/>
                      <a:pt x="1747480" y="54074"/>
                    </a:cubicBezTo>
                    <a:cubicBezTo>
                      <a:pt x="1300673" y="54074"/>
                      <a:pt x="936545" y="637816"/>
                      <a:pt x="936545" y="1355155"/>
                    </a:cubicBezTo>
                    <a:lnTo>
                      <a:pt x="0" y="1355155"/>
                    </a:lnTo>
                    <a:cubicBezTo>
                      <a:pt x="0" y="1331297"/>
                      <a:pt x="0" y="1307440"/>
                      <a:pt x="0" y="1283582"/>
                    </a:cubicBezTo>
                    <a:cubicBezTo>
                      <a:pt x="0" y="1281994"/>
                      <a:pt x="0" y="1281994"/>
                      <a:pt x="0" y="1281994"/>
                    </a:cubicBezTo>
                    <a:cubicBezTo>
                      <a:pt x="0" y="1259724"/>
                      <a:pt x="3183" y="1235867"/>
                      <a:pt x="3183" y="1213597"/>
                    </a:cubicBezTo>
                    <a:cubicBezTo>
                      <a:pt x="3183" y="1210414"/>
                      <a:pt x="3183" y="1208826"/>
                      <a:pt x="3183" y="1205643"/>
                    </a:cubicBezTo>
                    <a:cubicBezTo>
                      <a:pt x="4772" y="1196100"/>
                      <a:pt x="4772" y="1186556"/>
                      <a:pt x="4772" y="1177013"/>
                    </a:cubicBezTo>
                    <a:cubicBezTo>
                      <a:pt x="4772" y="1173830"/>
                      <a:pt x="4772" y="1169059"/>
                      <a:pt x="4772" y="1164287"/>
                    </a:cubicBezTo>
                    <a:cubicBezTo>
                      <a:pt x="6360" y="1156339"/>
                      <a:pt x="6360" y="1148384"/>
                      <a:pt x="6360" y="1140429"/>
                    </a:cubicBezTo>
                    <a:cubicBezTo>
                      <a:pt x="6360" y="1135658"/>
                      <a:pt x="6360" y="1130886"/>
                      <a:pt x="6360" y="1126115"/>
                    </a:cubicBezTo>
                    <a:cubicBezTo>
                      <a:pt x="7948" y="1118160"/>
                      <a:pt x="9543" y="1110212"/>
                      <a:pt x="9543" y="1102257"/>
                    </a:cubicBezTo>
                    <a:cubicBezTo>
                      <a:pt x="11132" y="1097486"/>
                      <a:pt x="11132" y="1092714"/>
                      <a:pt x="11132" y="1087942"/>
                    </a:cubicBezTo>
                    <a:cubicBezTo>
                      <a:pt x="12720" y="1079988"/>
                      <a:pt x="14308" y="1070445"/>
                      <a:pt x="14308" y="1062496"/>
                    </a:cubicBezTo>
                    <a:cubicBezTo>
                      <a:pt x="14308" y="1059313"/>
                      <a:pt x="14308" y="1054542"/>
                      <a:pt x="14308" y="1051358"/>
                    </a:cubicBezTo>
                    <a:cubicBezTo>
                      <a:pt x="15903" y="1038632"/>
                      <a:pt x="17491" y="1027501"/>
                      <a:pt x="19080" y="1014775"/>
                    </a:cubicBezTo>
                    <a:cubicBezTo>
                      <a:pt x="19080" y="1013186"/>
                      <a:pt x="19080" y="1013186"/>
                      <a:pt x="19080" y="1013186"/>
                    </a:cubicBezTo>
                    <a:cubicBezTo>
                      <a:pt x="22263" y="1002048"/>
                      <a:pt x="23851" y="990917"/>
                      <a:pt x="25440" y="979785"/>
                    </a:cubicBezTo>
                    <a:cubicBezTo>
                      <a:pt x="27035" y="976602"/>
                      <a:pt x="27035" y="971831"/>
                      <a:pt x="27035" y="968648"/>
                    </a:cubicBezTo>
                    <a:cubicBezTo>
                      <a:pt x="28623" y="960699"/>
                      <a:pt x="31800" y="952745"/>
                      <a:pt x="31800" y="944790"/>
                    </a:cubicBezTo>
                    <a:cubicBezTo>
                      <a:pt x="33388" y="941613"/>
                      <a:pt x="34983" y="936842"/>
                      <a:pt x="34983" y="932070"/>
                    </a:cubicBezTo>
                    <a:cubicBezTo>
                      <a:pt x="36571" y="924115"/>
                      <a:pt x="38159" y="917755"/>
                      <a:pt x="39754" y="909801"/>
                    </a:cubicBezTo>
                    <a:cubicBezTo>
                      <a:pt x="39754" y="906617"/>
                      <a:pt x="39754" y="905029"/>
                      <a:pt x="39754" y="901846"/>
                    </a:cubicBezTo>
                    <a:cubicBezTo>
                      <a:pt x="39754" y="900258"/>
                      <a:pt x="39754" y="897074"/>
                      <a:pt x="39754" y="897074"/>
                    </a:cubicBezTo>
                    <a:cubicBezTo>
                      <a:pt x="42931" y="882760"/>
                      <a:pt x="46114" y="868445"/>
                      <a:pt x="49291" y="854131"/>
                    </a:cubicBezTo>
                    <a:cubicBezTo>
                      <a:pt x="50879" y="852542"/>
                      <a:pt x="50879" y="849359"/>
                      <a:pt x="50879" y="847771"/>
                    </a:cubicBezTo>
                    <a:cubicBezTo>
                      <a:pt x="54062" y="833450"/>
                      <a:pt x="57239" y="820730"/>
                      <a:pt x="60422" y="808003"/>
                    </a:cubicBezTo>
                    <a:cubicBezTo>
                      <a:pt x="62011" y="804820"/>
                      <a:pt x="62011" y="803232"/>
                      <a:pt x="62011" y="800049"/>
                    </a:cubicBezTo>
                    <a:cubicBezTo>
                      <a:pt x="66782" y="785734"/>
                      <a:pt x="69965" y="773014"/>
                      <a:pt x="74731" y="758693"/>
                    </a:cubicBezTo>
                    <a:cubicBezTo>
                      <a:pt x="76325" y="755516"/>
                      <a:pt x="77914" y="752333"/>
                      <a:pt x="77914" y="749157"/>
                    </a:cubicBezTo>
                    <a:cubicBezTo>
                      <a:pt x="82685" y="736430"/>
                      <a:pt x="85862" y="722116"/>
                      <a:pt x="90633" y="709389"/>
                    </a:cubicBezTo>
                    <a:cubicBezTo>
                      <a:pt x="90633" y="707795"/>
                      <a:pt x="90633" y="706206"/>
                      <a:pt x="90633" y="706206"/>
                    </a:cubicBezTo>
                    <a:cubicBezTo>
                      <a:pt x="95405" y="693486"/>
                      <a:pt x="100177" y="679165"/>
                      <a:pt x="104942" y="666446"/>
                    </a:cubicBezTo>
                    <a:cubicBezTo>
                      <a:pt x="106536" y="663262"/>
                      <a:pt x="108125" y="660079"/>
                      <a:pt x="108125" y="656903"/>
                    </a:cubicBezTo>
                    <a:cubicBezTo>
                      <a:pt x="112896" y="642581"/>
                      <a:pt x="117661" y="629862"/>
                      <a:pt x="122433" y="617135"/>
                    </a:cubicBezTo>
                    <a:cubicBezTo>
                      <a:pt x="124028" y="615547"/>
                      <a:pt x="124028" y="613959"/>
                      <a:pt x="124028" y="612364"/>
                    </a:cubicBezTo>
                    <a:cubicBezTo>
                      <a:pt x="128793" y="601232"/>
                      <a:pt x="133564" y="588506"/>
                      <a:pt x="138336" y="577375"/>
                    </a:cubicBezTo>
                    <a:cubicBezTo>
                      <a:pt x="139924" y="574191"/>
                      <a:pt x="141513" y="571008"/>
                      <a:pt x="141513" y="569420"/>
                    </a:cubicBezTo>
                    <a:cubicBezTo>
                      <a:pt x="147873" y="556694"/>
                      <a:pt x="152644" y="545562"/>
                      <a:pt x="159004" y="532836"/>
                    </a:cubicBezTo>
                    <a:cubicBezTo>
                      <a:pt x="159004" y="531248"/>
                      <a:pt x="159004" y="529653"/>
                      <a:pt x="159004" y="529653"/>
                    </a:cubicBezTo>
                    <a:cubicBezTo>
                      <a:pt x="160599" y="528064"/>
                      <a:pt x="162187" y="526476"/>
                      <a:pt x="162187" y="524881"/>
                    </a:cubicBezTo>
                    <a:cubicBezTo>
                      <a:pt x="165364" y="515338"/>
                      <a:pt x="170135" y="507390"/>
                      <a:pt x="174907" y="497847"/>
                    </a:cubicBezTo>
                    <a:cubicBezTo>
                      <a:pt x="174907" y="494664"/>
                      <a:pt x="178090" y="493069"/>
                      <a:pt x="178090" y="489892"/>
                    </a:cubicBezTo>
                    <a:cubicBezTo>
                      <a:pt x="184450" y="478761"/>
                      <a:pt x="189215" y="469211"/>
                      <a:pt x="195575" y="458080"/>
                    </a:cubicBezTo>
                    <a:cubicBezTo>
                      <a:pt x="195575" y="456491"/>
                      <a:pt x="198758" y="453308"/>
                      <a:pt x="198758" y="451720"/>
                    </a:cubicBezTo>
                    <a:cubicBezTo>
                      <a:pt x="203530" y="443765"/>
                      <a:pt x="208301" y="434222"/>
                      <a:pt x="213066" y="426267"/>
                    </a:cubicBezTo>
                    <a:cubicBezTo>
                      <a:pt x="214655" y="423091"/>
                      <a:pt x="217838" y="421496"/>
                      <a:pt x="217838" y="418313"/>
                    </a:cubicBezTo>
                    <a:cubicBezTo>
                      <a:pt x="222609" y="407181"/>
                      <a:pt x="228969" y="397638"/>
                      <a:pt x="235329" y="388095"/>
                    </a:cubicBezTo>
                    <a:cubicBezTo>
                      <a:pt x="236918" y="388095"/>
                      <a:pt x="238506" y="384912"/>
                      <a:pt x="238506" y="384912"/>
                    </a:cubicBezTo>
                    <a:cubicBezTo>
                      <a:pt x="243277" y="376963"/>
                      <a:pt x="248049" y="367420"/>
                      <a:pt x="254409" y="359466"/>
                    </a:cubicBezTo>
                    <a:cubicBezTo>
                      <a:pt x="256004" y="356283"/>
                      <a:pt x="257592" y="354694"/>
                      <a:pt x="259180" y="351511"/>
                    </a:cubicBezTo>
                    <a:cubicBezTo>
                      <a:pt x="263952" y="343563"/>
                      <a:pt x="270312" y="334013"/>
                      <a:pt x="276672" y="326065"/>
                    </a:cubicBezTo>
                    <a:cubicBezTo>
                      <a:pt x="276672" y="324470"/>
                      <a:pt x="276672" y="324470"/>
                      <a:pt x="276672" y="324470"/>
                    </a:cubicBezTo>
                    <a:cubicBezTo>
                      <a:pt x="284620" y="314927"/>
                      <a:pt x="290980" y="306979"/>
                      <a:pt x="297340" y="297436"/>
                    </a:cubicBezTo>
                    <a:cubicBezTo>
                      <a:pt x="298935" y="295841"/>
                      <a:pt x="300523" y="292658"/>
                      <a:pt x="302111" y="291069"/>
                    </a:cubicBezTo>
                    <a:cubicBezTo>
                      <a:pt x="308471" y="283121"/>
                      <a:pt x="313243" y="275166"/>
                      <a:pt x="319603" y="268800"/>
                    </a:cubicBezTo>
                    <a:cubicBezTo>
                      <a:pt x="321191" y="267212"/>
                      <a:pt x="324374" y="265623"/>
                      <a:pt x="324374" y="264035"/>
                    </a:cubicBezTo>
                    <a:cubicBezTo>
                      <a:pt x="330734" y="256080"/>
                      <a:pt x="338682" y="248125"/>
                      <a:pt x="345042" y="240171"/>
                    </a:cubicBezTo>
                    <a:cubicBezTo>
                      <a:pt x="346631" y="236994"/>
                      <a:pt x="348225" y="235399"/>
                      <a:pt x="349814" y="233811"/>
                    </a:cubicBezTo>
                    <a:cubicBezTo>
                      <a:pt x="356174" y="227451"/>
                      <a:pt x="360945" y="221085"/>
                      <a:pt x="367305" y="214725"/>
                    </a:cubicBezTo>
                    <a:cubicBezTo>
                      <a:pt x="368893" y="211541"/>
                      <a:pt x="370482" y="209953"/>
                      <a:pt x="372077" y="208365"/>
                    </a:cubicBezTo>
                    <a:cubicBezTo>
                      <a:pt x="380025" y="200410"/>
                      <a:pt x="386385" y="194044"/>
                      <a:pt x="394333" y="186095"/>
                    </a:cubicBezTo>
                    <a:cubicBezTo>
                      <a:pt x="395928" y="186095"/>
                      <a:pt x="399105" y="182912"/>
                      <a:pt x="399105" y="182912"/>
                    </a:cubicBezTo>
                    <a:cubicBezTo>
                      <a:pt x="405464" y="176552"/>
                      <a:pt x="411824" y="171781"/>
                      <a:pt x="418184" y="165414"/>
                    </a:cubicBezTo>
                    <a:cubicBezTo>
                      <a:pt x="419773" y="163826"/>
                      <a:pt x="422956" y="162238"/>
                      <a:pt x="424544" y="160643"/>
                    </a:cubicBezTo>
                    <a:cubicBezTo>
                      <a:pt x="432499" y="154283"/>
                      <a:pt x="440447" y="147923"/>
                      <a:pt x="448395" y="141557"/>
                    </a:cubicBezTo>
                    <a:cubicBezTo>
                      <a:pt x="456350" y="135197"/>
                      <a:pt x="462710" y="130425"/>
                      <a:pt x="470658" y="124059"/>
                    </a:cubicBezTo>
                    <a:cubicBezTo>
                      <a:pt x="472247" y="122471"/>
                      <a:pt x="475430" y="120882"/>
                      <a:pt x="477018" y="119287"/>
                    </a:cubicBezTo>
                    <a:cubicBezTo>
                      <a:pt x="483378" y="114516"/>
                      <a:pt x="491326" y="109744"/>
                      <a:pt x="497686" y="104973"/>
                    </a:cubicBezTo>
                    <a:cubicBezTo>
                      <a:pt x="499281" y="103384"/>
                      <a:pt x="500869" y="101796"/>
                      <a:pt x="500869" y="101796"/>
                    </a:cubicBezTo>
                    <a:cubicBezTo>
                      <a:pt x="508818" y="97024"/>
                      <a:pt x="516766" y="90658"/>
                      <a:pt x="524721" y="85887"/>
                    </a:cubicBezTo>
                    <a:cubicBezTo>
                      <a:pt x="526309" y="84298"/>
                      <a:pt x="527904" y="84298"/>
                      <a:pt x="527904" y="84298"/>
                    </a:cubicBezTo>
                    <a:cubicBezTo>
                      <a:pt x="527904" y="82710"/>
                      <a:pt x="531080" y="82710"/>
                      <a:pt x="531080" y="82710"/>
                    </a:cubicBezTo>
                    <a:cubicBezTo>
                      <a:pt x="539029" y="77932"/>
                      <a:pt x="546983" y="73167"/>
                      <a:pt x="554932" y="68389"/>
                    </a:cubicBezTo>
                    <a:cubicBezTo>
                      <a:pt x="556520" y="66800"/>
                      <a:pt x="558115" y="66800"/>
                      <a:pt x="558115" y="66800"/>
                    </a:cubicBezTo>
                    <a:cubicBezTo>
                      <a:pt x="567651" y="62029"/>
                      <a:pt x="575600" y="57257"/>
                      <a:pt x="585143" y="52486"/>
                    </a:cubicBezTo>
                    <a:cubicBezTo>
                      <a:pt x="586731" y="50897"/>
                      <a:pt x="589914" y="49309"/>
                      <a:pt x="591503" y="49309"/>
                    </a:cubicBezTo>
                    <a:cubicBezTo>
                      <a:pt x="599451" y="44531"/>
                      <a:pt x="608994" y="39760"/>
                      <a:pt x="618531" y="36583"/>
                    </a:cubicBezTo>
                    <a:cubicBezTo>
                      <a:pt x="628074" y="31811"/>
                      <a:pt x="637617" y="28628"/>
                      <a:pt x="647153" y="25445"/>
                    </a:cubicBezTo>
                    <a:cubicBezTo>
                      <a:pt x="648742" y="23857"/>
                      <a:pt x="651925" y="23857"/>
                      <a:pt x="653513" y="23857"/>
                    </a:cubicBezTo>
                    <a:cubicBezTo>
                      <a:pt x="663056" y="20673"/>
                      <a:pt x="672593" y="17497"/>
                      <a:pt x="682136" y="14313"/>
                    </a:cubicBezTo>
                    <a:cubicBezTo>
                      <a:pt x="683724" y="14313"/>
                      <a:pt x="685319" y="14313"/>
                      <a:pt x="685319" y="14313"/>
                    </a:cubicBezTo>
                    <a:cubicBezTo>
                      <a:pt x="694856" y="12725"/>
                      <a:pt x="702804" y="9542"/>
                      <a:pt x="712347" y="7947"/>
                    </a:cubicBezTo>
                    <a:cubicBezTo>
                      <a:pt x="713936" y="7947"/>
                      <a:pt x="717119" y="7947"/>
                      <a:pt x="718707" y="7947"/>
                    </a:cubicBezTo>
                    <a:cubicBezTo>
                      <a:pt x="728250" y="6359"/>
                      <a:pt x="737787" y="3182"/>
                      <a:pt x="747330" y="3182"/>
                    </a:cubicBezTo>
                    <a:cubicBezTo>
                      <a:pt x="748918" y="3182"/>
                      <a:pt x="750507" y="3182"/>
                      <a:pt x="752101" y="318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D6039D9-3849-6F89-25AC-21D733172C36}"/>
                </a:ext>
              </a:extLst>
            </p:cNvPr>
            <p:cNvSpPr txBox="1"/>
            <p:nvPr/>
          </p:nvSpPr>
          <p:spPr>
            <a:xfrm>
              <a:off x="4380552" y="3498050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FA3862F-5B44-3AB8-1DB8-56B0879E6AF1}"/>
                </a:ext>
              </a:extLst>
            </p:cNvPr>
            <p:cNvSpPr txBox="1"/>
            <p:nvPr/>
          </p:nvSpPr>
          <p:spPr>
            <a:xfrm>
              <a:off x="5768744" y="2895800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63557F9-6050-D9D1-B295-F402D964E85D}"/>
                </a:ext>
              </a:extLst>
            </p:cNvPr>
            <p:cNvSpPr txBox="1"/>
            <p:nvPr/>
          </p:nvSpPr>
          <p:spPr>
            <a:xfrm>
              <a:off x="7036955" y="2368360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04</a:t>
              </a:r>
            </a:p>
          </p:txBody>
        </p:sp>
        <p:pic>
          <p:nvPicPr>
            <p:cNvPr id="22" name="Graphic 21" descr="Heart with solid fill">
              <a:extLst>
                <a:ext uri="{FF2B5EF4-FFF2-40B4-BE49-F238E27FC236}">
                  <a16:creationId xmlns:a16="http://schemas.microsoft.com/office/drawing/2014/main" id="{6B98995D-7296-2761-64D6-307B50A4B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12672" y="3492508"/>
              <a:ext cx="467925" cy="46792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3" name="Graphic 22" descr="Link with solid fill">
              <a:extLst>
                <a:ext uri="{FF2B5EF4-FFF2-40B4-BE49-F238E27FC236}">
                  <a16:creationId xmlns:a16="http://schemas.microsoft.com/office/drawing/2014/main" id="{B95687CF-34E9-E34A-6D36-A11B706711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097233" y="2274932"/>
              <a:ext cx="467925" cy="46792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Graphic 23" descr="Handshake with solid fill">
              <a:extLst>
                <a:ext uri="{FF2B5EF4-FFF2-40B4-BE49-F238E27FC236}">
                  <a16:creationId xmlns:a16="http://schemas.microsoft.com/office/drawing/2014/main" id="{83A6100B-F7E4-524F-F13A-5726A7AD18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687822" y="2834963"/>
              <a:ext cx="467925" cy="46792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D6CD9B64-1C19-BDCC-80DB-A9A6DD55EFC3}"/>
                </a:ext>
              </a:extLst>
            </p:cNvPr>
            <p:cNvGrpSpPr/>
            <p:nvPr/>
          </p:nvGrpSpPr>
          <p:grpSpPr>
            <a:xfrm>
              <a:off x="1177971" y="3839206"/>
              <a:ext cx="2481742" cy="1351505"/>
              <a:chOff x="1570627" y="3975941"/>
              <a:chExt cx="3308989" cy="1802007"/>
            </a:xfrm>
          </p:grpSpPr>
          <p:sp>
            <p:nvSpPr>
              <p:cNvPr id="44" name="Freeform 31">
                <a:extLst>
                  <a:ext uri="{FF2B5EF4-FFF2-40B4-BE49-F238E27FC236}">
                    <a16:creationId xmlns:a16="http://schemas.microsoft.com/office/drawing/2014/main" id="{8B29B532-AD85-6C3F-1045-B0677D17429C}"/>
                  </a:ext>
                </a:extLst>
              </p:cNvPr>
              <p:cNvSpPr/>
              <p:nvPr/>
            </p:nvSpPr>
            <p:spPr>
              <a:xfrm>
                <a:off x="2801198" y="4018241"/>
                <a:ext cx="2076299" cy="873513"/>
              </a:xfrm>
              <a:custGeom>
                <a:avLst/>
                <a:gdLst>
                  <a:gd name="connsiteX0" fmla="*/ 141272 w 250904"/>
                  <a:gd name="connsiteY0" fmla="*/ 0 h 102552"/>
                  <a:gd name="connsiteX1" fmla="*/ 0 w 250904"/>
                  <a:gd name="connsiteY1" fmla="*/ 0 h 102552"/>
                  <a:gd name="connsiteX2" fmla="*/ 109633 w 250904"/>
                  <a:gd name="connsiteY2" fmla="*/ 102553 h 102552"/>
                  <a:gd name="connsiteX3" fmla="*/ 250905 w 250904"/>
                  <a:gd name="connsiteY3" fmla="*/ 102553 h 102552"/>
                  <a:gd name="connsiteX4" fmla="*/ 141272 w 250904"/>
                  <a:gd name="connsiteY4" fmla="*/ 0 h 102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904" h="102552">
                    <a:moveTo>
                      <a:pt x="141272" y="0"/>
                    </a:moveTo>
                    <a:lnTo>
                      <a:pt x="0" y="0"/>
                    </a:lnTo>
                    <a:cubicBezTo>
                      <a:pt x="46600" y="0"/>
                      <a:pt x="87314" y="41217"/>
                      <a:pt x="109633" y="102553"/>
                    </a:cubicBezTo>
                    <a:lnTo>
                      <a:pt x="250905" y="102553"/>
                    </a:lnTo>
                    <a:cubicBezTo>
                      <a:pt x="228585" y="41217"/>
                      <a:pt x="187872" y="0"/>
                      <a:pt x="141272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F2C4368B-0BA1-4F51-4F98-EDA9D23E074B}"/>
                  </a:ext>
                </a:extLst>
              </p:cNvPr>
              <p:cNvSpPr/>
              <p:nvPr/>
            </p:nvSpPr>
            <p:spPr>
              <a:xfrm>
                <a:off x="1570627" y="3975941"/>
                <a:ext cx="3308989" cy="1802007"/>
              </a:xfrm>
              <a:custGeom>
                <a:avLst/>
                <a:gdLst>
                  <a:gd name="connsiteX0" fmla="*/ 1033916 w 3308989"/>
                  <a:gd name="connsiteY0" fmla="*/ 0 h 1802007"/>
                  <a:gd name="connsiteX1" fmla="*/ 2419709 w 3308989"/>
                  <a:gd name="connsiteY1" fmla="*/ 0 h 1802007"/>
                  <a:gd name="connsiteX2" fmla="*/ 2479466 w 3308989"/>
                  <a:gd name="connsiteY2" fmla="*/ 6585 h 1802007"/>
                  <a:gd name="connsiteX3" fmla="*/ 3308989 w 3308989"/>
                  <a:gd name="connsiteY3" fmla="*/ 915804 h 1802007"/>
                  <a:gd name="connsiteX4" fmla="*/ 3249790 w 3308989"/>
                  <a:gd name="connsiteY4" fmla="*/ 915804 h 1802007"/>
                  <a:gd name="connsiteX5" fmla="*/ 2323699 w 3308989"/>
                  <a:gd name="connsiteY5" fmla="*/ 71905 h 1802007"/>
                  <a:gd name="connsiteX6" fmla="*/ 1245364 w 3308989"/>
                  <a:gd name="connsiteY6" fmla="*/ 1802007 h 1802007"/>
                  <a:gd name="connsiteX7" fmla="*/ 0 w 3308989"/>
                  <a:gd name="connsiteY7" fmla="*/ 1802007 h 1802007"/>
                  <a:gd name="connsiteX8" fmla="*/ 0 w 3308989"/>
                  <a:gd name="connsiteY8" fmla="*/ 1706834 h 1802007"/>
                  <a:gd name="connsiteX9" fmla="*/ 0 w 3308989"/>
                  <a:gd name="connsiteY9" fmla="*/ 1704722 h 1802007"/>
                  <a:gd name="connsiteX10" fmla="*/ 4233 w 3308989"/>
                  <a:gd name="connsiteY10" fmla="*/ 1613772 h 1802007"/>
                  <a:gd name="connsiteX11" fmla="*/ 4233 w 3308989"/>
                  <a:gd name="connsiteY11" fmla="*/ 1603195 h 1802007"/>
                  <a:gd name="connsiteX12" fmla="*/ 6346 w 3308989"/>
                  <a:gd name="connsiteY12" fmla="*/ 1565124 h 1802007"/>
                  <a:gd name="connsiteX13" fmla="*/ 6346 w 3308989"/>
                  <a:gd name="connsiteY13" fmla="*/ 1548202 h 1802007"/>
                  <a:gd name="connsiteX14" fmla="*/ 8457 w 3308989"/>
                  <a:gd name="connsiteY14" fmla="*/ 1516477 h 1802007"/>
                  <a:gd name="connsiteX15" fmla="*/ 8457 w 3308989"/>
                  <a:gd name="connsiteY15" fmla="*/ 1497443 h 1802007"/>
                  <a:gd name="connsiteX16" fmla="*/ 12690 w 3308989"/>
                  <a:gd name="connsiteY16" fmla="*/ 1465718 h 1802007"/>
                  <a:gd name="connsiteX17" fmla="*/ 14803 w 3308989"/>
                  <a:gd name="connsiteY17" fmla="*/ 1446683 h 1802007"/>
                  <a:gd name="connsiteX18" fmla="*/ 19026 w 3308989"/>
                  <a:gd name="connsiteY18" fmla="*/ 1412846 h 1802007"/>
                  <a:gd name="connsiteX19" fmla="*/ 19026 w 3308989"/>
                  <a:gd name="connsiteY19" fmla="*/ 1398035 h 1802007"/>
                  <a:gd name="connsiteX20" fmla="*/ 25372 w 3308989"/>
                  <a:gd name="connsiteY20" fmla="*/ 1349389 h 1802007"/>
                  <a:gd name="connsiteX21" fmla="*/ 25372 w 3308989"/>
                  <a:gd name="connsiteY21" fmla="*/ 1347277 h 1802007"/>
                  <a:gd name="connsiteX22" fmla="*/ 33829 w 3308989"/>
                  <a:gd name="connsiteY22" fmla="*/ 1302862 h 1802007"/>
                  <a:gd name="connsiteX23" fmla="*/ 35950 w 3308989"/>
                  <a:gd name="connsiteY23" fmla="*/ 1288052 h 1802007"/>
                  <a:gd name="connsiteX24" fmla="*/ 42286 w 3308989"/>
                  <a:gd name="connsiteY24" fmla="*/ 1256327 h 1802007"/>
                  <a:gd name="connsiteX25" fmla="*/ 46518 w 3308989"/>
                  <a:gd name="connsiteY25" fmla="*/ 1239413 h 1802007"/>
                  <a:gd name="connsiteX26" fmla="*/ 52863 w 3308989"/>
                  <a:gd name="connsiteY26" fmla="*/ 1209801 h 1802007"/>
                  <a:gd name="connsiteX27" fmla="*/ 52863 w 3308989"/>
                  <a:gd name="connsiteY27" fmla="*/ 1199223 h 1802007"/>
                  <a:gd name="connsiteX28" fmla="*/ 52863 w 3308989"/>
                  <a:gd name="connsiteY28" fmla="*/ 1192877 h 1802007"/>
                  <a:gd name="connsiteX29" fmla="*/ 65545 w 3308989"/>
                  <a:gd name="connsiteY29" fmla="*/ 1135774 h 1802007"/>
                  <a:gd name="connsiteX30" fmla="*/ 67656 w 3308989"/>
                  <a:gd name="connsiteY30" fmla="*/ 1127317 h 1802007"/>
                  <a:gd name="connsiteX31" fmla="*/ 80346 w 3308989"/>
                  <a:gd name="connsiteY31" fmla="*/ 1074436 h 1802007"/>
                  <a:gd name="connsiteX32" fmla="*/ 82459 w 3308989"/>
                  <a:gd name="connsiteY32" fmla="*/ 1063859 h 1802007"/>
                  <a:gd name="connsiteX33" fmla="*/ 99373 w 3308989"/>
                  <a:gd name="connsiteY33" fmla="*/ 1008866 h 1802007"/>
                  <a:gd name="connsiteX34" fmla="*/ 103606 w 3308989"/>
                  <a:gd name="connsiteY34" fmla="*/ 996186 h 1802007"/>
                  <a:gd name="connsiteX35" fmla="*/ 120519 w 3308989"/>
                  <a:gd name="connsiteY35" fmla="*/ 943305 h 1802007"/>
                  <a:gd name="connsiteX36" fmla="*/ 120519 w 3308989"/>
                  <a:gd name="connsiteY36" fmla="*/ 939072 h 1802007"/>
                  <a:gd name="connsiteX37" fmla="*/ 139546 w 3308989"/>
                  <a:gd name="connsiteY37" fmla="*/ 886202 h 1802007"/>
                  <a:gd name="connsiteX38" fmla="*/ 143779 w 3308989"/>
                  <a:gd name="connsiteY38" fmla="*/ 873512 h 1802007"/>
                  <a:gd name="connsiteX39" fmla="*/ 162805 w 3308989"/>
                  <a:gd name="connsiteY39" fmla="*/ 820631 h 1802007"/>
                  <a:gd name="connsiteX40" fmla="*/ 164925 w 3308989"/>
                  <a:gd name="connsiteY40" fmla="*/ 814287 h 1802007"/>
                  <a:gd name="connsiteX41" fmla="*/ 183951 w 3308989"/>
                  <a:gd name="connsiteY41" fmla="*/ 767760 h 1802007"/>
                  <a:gd name="connsiteX42" fmla="*/ 188176 w 3308989"/>
                  <a:gd name="connsiteY42" fmla="*/ 757182 h 1802007"/>
                  <a:gd name="connsiteX43" fmla="*/ 211435 w 3308989"/>
                  <a:gd name="connsiteY43" fmla="*/ 708535 h 1802007"/>
                  <a:gd name="connsiteX44" fmla="*/ 211435 w 3308989"/>
                  <a:gd name="connsiteY44" fmla="*/ 704302 h 1802007"/>
                  <a:gd name="connsiteX45" fmla="*/ 215667 w 3308989"/>
                  <a:gd name="connsiteY45" fmla="*/ 697957 h 1802007"/>
                  <a:gd name="connsiteX46" fmla="*/ 232581 w 3308989"/>
                  <a:gd name="connsiteY46" fmla="*/ 662008 h 1802007"/>
                  <a:gd name="connsiteX47" fmla="*/ 236814 w 3308989"/>
                  <a:gd name="connsiteY47" fmla="*/ 651430 h 1802007"/>
                  <a:gd name="connsiteX48" fmla="*/ 260065 w 3308989"/>
                  <a:gd name="connsiteY48" fmla="*/ 609129 h 1802007"/>
                  <a:gd name="connsiteX49" fmla="*/ 264297 w 3308989"/>
                  <a:gd name="connsiteY49" fmla="*/ 600671 h 1802007"/>
                  <a:gd name="connsiteX50" fmla="*/ 283323 w 3308989"/>
                  <a:gd name="connsiteY50" fmla="*/ 566826 h 1802007"/>
                  <a:gd name="connsiteX51" fmla="*/ 289669 w 3308989"/>
                  <a:gd name="connsiteY51" fmla="*/ 556249 h 1802007"/>
                  <a:gd name="connsiteX52" fmla="*/ 312927 w 3308989"/>
                  <a:gd name="connsiteY52" fmla="*/ 516067 h 1802007"/>
                  <a:gd name="connsiteX53" fmla="*/ 317152 w 3308989"/>
                  <a:gd name="connsiteY53" fmla="*/ 511834 h 1802007"/>
                  <a:gd name="connsiteX54" fmla="*/ 338299 w 3308989"/>
                  <a:gd name="connsiteY54" fmla="*/ 477997 h 1802007"/>
                  <a:gd name="connsiteX55" fmla="*/ 344643 w 3308989"/>
                  <a:gd name="connsiteY55" fmla="*/ 467419 h 1802007"/>
                  <a:gd name="connsiteX56" fmla="*/ 367903 w 3308989"/>
                  <a:gd name="connsiteY56" fmla="*/ 433583 h 1802007"/>
                  <a:gd name="connsiteX57" fmla="*/ 367903 w 3308989"/>
                  <a:gd name="connsiteY57" fmla="*/ 431462 h 1802007"/>
                  <a:gd name="connsiteX58" fmla="*/ 395386 w 3308989"/>
                  <a:gd name="connsiteY58" fmla="*/ 395513 h 1802007"/>
                  <a:gd name="connsiteX59" fmla="*/ 401730 w 3308989"/>
                  <a:gd name="connsiteY59" fmla="*/ 387047 h 1802007"/>
                  <a:gd name="connsiteX60" fmla="*/ 424990 w 3308989"/>
                  <a:gd name="connsiteY60" fmla="*/ 357435 h 1802007"/>
                  <a:gd name="connsiteX61" fmla="*/ 431334 w 3308989"/>
                  <a:gd name="connsiteY61" fmla="*/ 351099 h 1802007"/>
                  <a:gd name="connsiteX62" fmla="*/ 458817 w 3308989"/>
                  <a:gd name="connsiteY62" fmla="*/ 319366 h 1802007"/>
                  <a:gd name="connsiteX63" fmla="*/ 465163 w 3308989"/>
                  <a:gd name="connsiteY63" fmla="*/ 310909 h 1802007"/>
                  <a:gd name="connsiteX64" fmla="*/ 488421 w 3308989"/>
                  <a:gd name="connsiteY64" fmla="*/ 285529 h 1802007"/>
                  <a:gd name="connsiteX65" fmla="*/ 494767 w 3308989"/>
                  <a:gd name="connsiteY65" fmla="*/ 277072 h 1802007"/>
                  <a:gd name="connsiteX66" fmla="*/ 524362 w 3308989"/>
                  <a:gd name="connsiteY66" fmla="*/ 247459 h 1802007"/>
                  <a:gd name="connsiteX67" fmla="*/ 530707 w 3308989"/>
                  <a:gd name="connsiteY67" fmla="*/ 243226 h 1802007"/>
                  <a:gd name="connsiteX68" fmla="*/ 556077 w 3308989"/>
                  <a:gd name="connsiteY68" fmla="*/ 219958 h 1802007"/>
                  <a:gd name="connsiteX69" fmla="*/ 564534 w 3308989"/>
                  <a:gd name="connsiteY69" fmla="*/ 213614 h 1802007"/>
                  <a:gd name="connsiteX70" fmla="*/ 596250 w 3308989"/>
                  <a:gd name="connsiteY70" fmla="*/ 188234 h 1802007"/>
                  <a:gd name="connsiteX71" fmla="*/ 625854 w 3308989"/>
                  <a:gd name="connsiteY71" fmla="*/ 164967 h 1802007"/>
                  <a:gd name="connsiteX72" fmla="*/ 634311 w 3308989"/>
                  <a:gd name="connsiteY72" fmla="*/ 158621 h 1802007"/>
                  <a:gd name="connsiteX73" fmla="*/ 661794 w 3308989"/>
                  <a:gd name="connsiteY73" fmla="*/ 139587 h 1802007"/>
                  <a:gd name="connsiteX74" fmla="*/ 666027 w 3308989"/>
                  <a:gd name="connsiteY74" fmla="*/ 135363 h 1802007"/>
                  <a:gd name="connsiteX75" fmla="*/ 697744 w 3308989"/>
                  <a:gd name="connsiteY75" fmla="*/ 114208 h 1802007"/>
                  <a:gd name="connsiteX76" fmla="*/ 701977 w 3308989"/>
                  <a:gd name="connsiteY76" fmla="*/ 112095 h 1802007"/>
                  <a:gd name="connsiteX77" fmla="*/ 706200 w 3308989"/>
                  <a:gd name="connsiteY77" fmla="*/ 109983 h 1802007"/>
                  <a:gd name="connsiteX78" fmla="*/ 737917 w 3308989"/>
                  <a:gd name="connsiteY78" fmla="*/ 90940 h 1802007"/>
                  <a:gd name="connsiteX79" fmla="*/ 742150 w 3308989"/>
                  <a:gd name="connsiteY79" fmla="*/ 88827 h 1802007"/>
                  <a:gd name="connsiteX80" fmla="*/ 778090 w 3308989"/>
                  <a:gd name="connsiteY80" fmla="*/ 69793 h 1802007"/>
                  <a:gd name="connsiteX81" fmla="*/ 786547 w 3308989"/>
                  <a:gd name="connsiteY81" fmla="*/ 65568 h 1802007"/>
                  <a:gd name="connsiteX82" fmla="*/ 822487 w 3308989"/>
                  <a:gd name="connsiteY82" fmla="*/ 48646 h 1802007"/>
                  <a:gd name="connsiteX83" fmla="*/ 860547 w 3308989"/>
                  <a:gd name="connsiteY83" fmla="*/ 33835 h 1802007"/>
                  <a:gd name="connsiteX84" fmla="*/ 869004 w 3308989"/>
                  <a:gd name="connsiteY84" fmla="*/ 31724 h 1802007"/>
                  <a:gd name="connsiteX85" fmla="*/ 907066 w 3308989"/>
                  <a:gd name="connsiteY85" fmla="*/ 19033 h 1802007"/>
                  <a:gd name="connsiteX86" fmla="*/ 911298 w 3308989"/>
                  <a:gd name="connsiteY86" fmla="*/ 19033 h 1802007"/>
                  <a:gd name="connsiteX87" fmla="*/ 947238 w 3308989"/>
                  <a:gd name="connsiteY87" fmla="*/ 10568 h 1802007"/>
                  <a:gd name="connsiteX88" fmla="*/ 955696 w 3308989"/>
                  <a:gd name="connsiteY88" fmla="*/ 10568 h 1802007"/>
                  <a:gd name="connsiteX89" fmla="*/ 993757 w 3308989"/>
                  <a:gd name="connsiteY89" fmla="*/ 4231 h 1802007"/>
                  <a:gd name="connsiteX90" fmla="*/ 1000101 w 3308989"/>
                  <a:gd name="connsiteY90" fmla="*/ 4231 h 1802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3308989" h="1802007">
                    <a:moveTo>
                      <a:pt x="1033916" y="0"/>
                    </a:moveTo>
                    <a:lnTo>
                      <a:pt x="2419709" y="0"/>
                    </a:lnTo>
                    <a:lnTo>
                      <a:pt x="2479466" y="6585"/>
                    </a:lnTo>
                    <a:cubicBezTo>
                      <a:pt x="2835833" y="85788"/>
                      <a:pt x="3138785" y="432790"/>
                      <a:pt x="3308989" y="915804"/>
                    </a:cubicBezTo>
                    <a:lnTo>
                      <a:pt x="3249790" y="915804"/>
                    </a:lnTo>
                    <a:cubicBezTo>
                      <a:pt x="3061614" y="410315"/>
                      <a:pt x="2917828" y="71905"/>
                      <a:pt x="2323699" y="71905"/>
                    </a:cubicBezTo>
                    <a:cubicBezTo>
                      <a:pt x="1729561" y="71905"/>
                      <a:pt x="1245364" y="848131"/>
                      <a:pt x="1245364" y="1802007"/>
                    </a:cubicBezTo>
                    <a:lnTo>
                      <a:pt x="0" y="1802007"/>
                    </a:lnTo>
                    <a:cubicBezTo>
                      <a:pt x="0" y="1770282"/>
                      <a:pt x="0" y="1738559"/>
                      <a:pt x="0" y="1706834"/>
                    </a:cubicBezTo>
                    <a:cubicBezTo>
                      <a:pt x="0" y="1704722"/>
                      <a:pt x="0" y="1704722"/>
                      <a:pt x="0" y="1704722"/>
                    </a:cubicBezTo>
                    <a:cubicBezTo>
                      <a:pt x="0" y="1675109"/>
                      <a:pt x="4233" y="1643385"/>
                      <a:pt x="4233" y="1613772"/>
                    </a:cubicBezTo>
                    <a:cubicBezTo>
                      <a:pt x="4233" y="1609539"/>
                      <a:pt x="4233" y="1607427"/>
                      <a:pt x="4233" y="1603195"/>
                    </a:cubicBezTo>
                    <a:cubicBezTo>
                      <a:pt x="6346" y="1590505"/>
                      <a:pt x="6346" y="1577814"/>
                      <a:pt x="6346" y="1565124"/>
                    </a:cubicBezTo>
                    <a:cubicBezTo>
                      <a:pt x="6346" y="1560892"/>
                      <a:pt x="6346" y="1554547"/>
                      <a:pt x="6346" y="1548202"/>
                    </a:cubicBezTo>
                    <a:cubicBezTo>
                      <a:pt x="8457" y="1537633"/>
                      <a:pt x="8457" y="1527055"/>
                      <a:pt x="8457" y="1516477"/>
                    </a:cubicBezTo>
                    <a:cubicBezTo>
                      <a:pt x="8457" y="1510133"/>
                      <a:pt x="8457" y="1503787"/>
                      <a:pt x="8457" y="1497443"/>
                    </a:cubicBezTo>
                    <a:cubicBezTo>
                      <a:pt x="10569" y="1486865"/>
                      <a:pt x="12690" y="1476296"/>
                      <a:pt x="12690" y="1465718"/>
                    </a:cubicBezTo>
                    <a:cubicBezTo>
                      <a:pt x="14803" y="1459374"/>
                      <a:pt x="14803" y="1453028"/>
                      <a:pt x="14803" y="1446683"/>
                    </a:cubicBezTo>
                    <a:cubicBezTo>
                      <a:pt x="16915" y="1436106"/>
                      <a:pt x="19026" y="1423416"/>
                      <a:pt x="19026" y="1412846"/>
                    </a:cubicBezTo>
                    <a:cubicBezTo>
                      <a:pt x="19026" y="1408614"/>
                      <a:pt x="19026" y="1402269"/>
                      <a:pt x="19026" y="1398035"/>
                    </a:cubicBezTo>
                    <a:cubicBezTo>
                      <a:pt x="21147" y="1381113"/>
                      <a:pt x="23259" y="1366312"/>
                      <a:pt x="25372" y="1349389"/>
                    </a:cubicBezTo>
                    <a:cubicBezTo>
                      <a:pt x="25372" y="1347277"/>
                      <a:pt x="25372" y="1347277"/>
                      <a:pt x="25372" y="1347277"/>
                    </a:cubicBezTo>
                    <a:cubicBezTo>
                      <a:pt x="29604" y="1332466"/>
                      <a:pt x="31716" y="1317664"/>
                      <a:pt x="33829" y="1302862"/>
                    </a:cubicBezTo>
                    <a:cubicBezTo>
                      <a:pt x="35950" y="1298629"/>
                      <a:pt x="35950" y="1292285"/>
                      <a:pt x="35950" y="1288052"/>
                    </a:cubicBezTo>
                    <a:cubicBezTo>
                      <a:pt x="38061" y="1277482"/>
                      <a:pt x="42286" y="1266906"/>
                      <a:pt x="42286" y="1256327"/>
                    </a:cubicBezTo>
                    <a:cubicBezTo>
                      <a:pt x="44398" y="1252103"/>
                      <a:pt x="46518" y="1245759"/>
                      <a:pt x="46518" y="1239413"/>
                    </a:cubicBezTo>
                    <a:cubicBezTo>
                      <a:pt x="48630" y="1228835"/>
                      <a:pt x="50742" y="1220378"/>
                      <a:pt x="52863" y="1209801"/>
                    </a:cubicBezTo>
                    <a:cubicBezTo>
                      <a:pt x="52863" y="1205567"/>
                      <a:pt x="52863" y="1203456"/>
                      <a:pt x="52863" y="1199223"/>
                    </a:cubicBezTo>
                    <a:cubicBezTo>
                      <a:pt x="52863" y="1197111"/>
                      <a:pt x="52863" y="1192877"/>
                      <a:pt x="52863" y="1192877"/>
                    </a:cubicBezTo>
                    <a:cubicBezTo>
                      <a:pt x="57087" y="1173844"/>
                      <a:pt x="61320" y="1154808"/>
                      <a:pt x="65545" y="1135774"/>
                    </a:cubicBezTo>
                    <a:cubicBezTo>
                      <a:pt x="67656" y="1133661"/>
                      <a:pt x="67656" y="1129429"/>
                      <a:pt x="67656" y="1127317"/>
                    </a:cubicBezTo>
                    <a:cubicBezTo>
                      <a:pt x="71889" y="1108274"/>
                      <a:pt x="76113" y="1091360"/>
                      <a:pt x="80346" y="1074436"/>
                    </a:cubicBezTo>
                    <a:cubicBezTo>
                      <a:pt x="82459" y="1070203"/>
                      <a:pt x="82459" y="1068092"/>
                      <a:pt x="82459" y="1063859"/>
                    </a:cubicBezTo>
                    <a:cubicBezTo>
                      <a:pt x="88803" y="1044824"/>
                      <a:pt x="93036" y="1027910"/>
                      <a:pt x="99373" y="1008866"/>
                    </a:cubicBezTo>
                    <a:cubicBezTo>
                      <a:pt x="101493" y="1004642"/>
                      <a:pt x="103606" y="1000409"/>
                      <a:pt x="103606" y="996186"/>
                    </a:cubicBezTo>
                    <a:cubicBezTo>
                      <a:pt x="109950" y="979262"/>
                      <a:pt x="114175" y="960228"/>
                      <a:pt x="120519" y="943305"/>
                    </a:cubicBezTo>
                    <a:cubicBezTo>
                      <a:pt x="120519" y="941185"/>
                      <a:pt x="120519" y="939072"/>
                      <a:pt x="120519" y="939072"/>
                    </a:cubicBezTo>
                    <a:cubicBezTo>
                      <a:pt x="126864" y="922158"/>
                      <a:pt x="133210" y="903115"/>
                      <a:pt x="139546" y="886202"/>
                    </a:cubicBezTo>
                    <a:cubicBezTo>
                      <a:pt x="141666" y="881968"/>
                      <a:pt x="143779" y="877735"/>
                      <a:pt x="143779" y="873512"/>
                    </a:cubicBezTo>
                    <a:cubicBezTo>
                      <a:pt x="150123" y="854467"/>
                      <a:pt x="156459" y="837554"/>
                      <a:pt x="162805" y="820631"/>
                    </a:cubicBezTo>
                    <a:cubicBezTo>
                      <a:pt x="164925" y="818519"/>
                      <a:pt x="164925" y="816408"/>
                      <a:pt x="164925" y="814287"/>
                    </a:cubicBezTo>
                    <a:cubicBezTo>
                      <a:pt x="171262" y="799484"/>
                      <a:pt x="177606" y="782562"/>
                      <a:pt x="183951" y="767760"/>
                    </a:cubicBezTo>
                    <a:cubicBezTo>
                      <a:pt x="186063" y="763526"/>
                      <a:pt x="188176" y="759294"/>
                      <a:pt x="188176" y="757182"/>
                    </a:cubicBezTo>
                    <a:cubicBezTo>
                      <a:pt x="196633" y="740260"/>
                      <a:pt x="202977" y="725457"/>
                      <a:pt x="211435" y="708535"/>
                    </a:cubicBezTo>
                    <a:cubicBezTo>
                      <a:pt x="211435" y="706423"/>
                      <a:pt x="211435" y="704302"/>
                      <a:pt x="211435" y="704302"/>
                    </a:cubicBezTo>
                    <a:cubicBezTo>
                      <a:pt x="213555" y="702189"/>
                      <a:pt x="215667" y="700078"/>
                      <a:pt x="215667" y="697957"/>
                    </a:cubicBezTo>
                    <a:cubicBezTo>
                      <a:pt x="219892" y="685267"/>
                      <a:pt x="226236" y="674698"/>
                      <a:pt x="232581" y="662008"/>
                    </a:cubicBezTo>
                    <a:cubicBezTo>
                      <a:pt x="232581" y="657776"/>
                      <a:pt x="236814" y="655655"/>
                      <a:pt x="236814" y="651430"/>
                    </a:cubicBezTo>
                    <a:cubicBezTo>
                      <a:pt x="245271" y="636629"/>
                      <a:pt x="251607" y="623930"/>
                      <a:pt x="260065" y="609129"/>
                    </a:cubicBezTo>
                    <a:cubicBezTo>
                      <a:pt x="260065" y="607016"/>
                      <a:pt x="264297" y="602783"/>
                      <a:pt x="264297" y="600671"/>
                    </a:cubicBezTo>
                    <a:cubicBezTo>
                      <a:pt x="270643" y="590093"/>
                      <a:pt x="276987" y="577404"/>
                      <a:pt x="283323" y="566826"/>
                    </a:cubicBezTo>
                    <a:cubicBezTo>
                      <a:pt x="285436" y="562602"/>
                      <a:pt x="289669" y="560481"/>
                      <a:pt x="289669" y="556249"/>
                    </a:cubicBezTo>
                    <a:cubicBezTo>
                      <a:pt x="296013" y="541446"/>
                      <a:pt x="304470" y="528756"/>
                      <a:pt x="312927" y="516067"/>
                    </a:cubicBezTo>
                    <a:cubicBezTo>
                      <a:pt x="315040" y="516067"/>
                      <a:pt x="317152" y="511834"/>
                      <a:pt x="317152" y="511834"/>
                    </a:cubicBezTo>
                    <a:cubicBezTo>
                      <a:pt x="323496" y="501264"/>
                      <a:pt x="329841" y="488574"/>
                      <a:pt x="338299" y="477997"/>
                    </a:cubicBezTo>
                    <a:cubicBezTo>
                      <a:pt x="340420" y="473765"/>
                      <a:pt x="342531" y="471652"/>
                      <a:pt x="344643" y="467419"/>
                    </a:cubicBezTo>
                    <a:cubicBezTo>
                      <a:pt x="350988" y="456851"/>
                      <a:pt x="359445" y="444151"/>
                      <a:pt x="367903" y="433583"/>
                    </a:cubicBezTo>
                    <a:cubicBezTo>
                      <a:pt x="367903" y="431462"/>
                      <a:pt x="367903" y="431462"/>
                      <a:pt x="367903" y="431462"/>
                    </a:cubicBezTo>
                    <a:cubicBezTo>
                      <a:pt x="378471" y="418772"/>
                      <a:pt x="386929" y="408203"/>
                      <a:pt x="395386" y="395513"/>
                    </a:cubicBezTo>
                    <a:cubicBezTo>
                      <a:pt x="397507" y="393393"/>
                      <a:pt x="399618" y="389160"/>
                      <a:pt x="401730" y="387047"/>
                    </a:cubicBezTo>
                    <a:cubicBezTo>
                      <a:pt x="410187" y="376478"/>
                      <a:pt x="416533" y="365900"/>
                      <a:pt x="424990" y="357435"/>
                    </a:cubicBezTo>
                    <a:cubicBezTo>
                      <a:pt x="427101" y="355323"/>
                      <a:pt x="431334" y="353210"/>
                      <a:pt x="431334" y="351099"/>
                    </a:cubicBezTo>
                    <a:cubicBezTo>
                      <a:pt x="439791" y="340521"/>
                      <a:pt x="450360" y="329943"/>
                      <a:pt x="458817" y="319366"/>
                    </a:cubicBezTo>
                    <a:cubicBezTo>
                      <a:pt x="460930" y="315141"/>
                      <a:pt x="463050" y="313020"/>
                      <a:pt x="465163" y="310909"/>
                    </a:cubicBezTo>
                    <a:cubicBezTo>
                      <a:pt x="473620" y="302451"/>
                      <a:pt x="479964" y="293986"/>
                      <a:pt x="488421" y="285529"/>
                    </a:cubicBezTo>
                    <a:cubicBezTo>
                      <a:pt x="490533" y="281295"/>
                      <a:pt x="492646" y="279184"/>
                      <a:pt x="494767" y="277072"/>
                    </a:cubicBezTo>
                    <a:cubicBezTo>
                      <a:pt x="505336" y="266494"/>
                      <a:pt x="513793" y="258029"/>
                      <a:pt x="524362" y="247459"/>
                    </a:cubicBezTo>
                    <a:cubicBezTo>
                      <a:pt x="526483" y="247459"/>
                      <a:pt x="530707" y="243226"/>
                      <a:pt x="530707" y="243226"/>
                    </a:cubicBezTo>
                    <a:cubicBezTo>
                      <a:pt x="539163" y="234769"/>
                      <a:pt x="547620" y="228425"/>
                      <a:pt x="556077" y="219958"/>
                    </a:cubicBezTo>
                    <a:cubicBezTo>
                      <a:pt x="558190" y="217847"/>
                      <a:pt x="562423" y="215735"/>
                      <a:pt x="564534" y="213614"/>
                    </a:cubicBezTo>
                    <a:cubicBezTo>
                      <a:pt x="575113" y="205157"/>
                      <a:pt x="585681" y="196700"/>
                      <a:pt x="596250" y="188234"/>
                    </a:cubicBezTo>
                    <a:cubicBezTo>
                      <a:pt x="606828" y="179777"/>
                      <a:pt x="615285" y="173432"/>
                      <a:pt x="625854" y="164967"/>
                    </a:cubicBezTo>
                    <a:cubicBezTo>
                      <a:pt x="627967" y="162855"/>
                      <a:pt x="632200" y="160742"/>
                      <a:pt x="634311" y="158621"/>
                    </a:cubicBezTo>
                    <a:cubicBezTo>
                      <a:pt x="642769" y="152277"/>
                      <a:pt x="653337" y="145931"/>
                      <a:pt x="661794" y="139587"/>
                    </a:cubicBezTo>
                    <a:cubicBezTo>
                      <a:pt x="663915" y="137474"/>
                      <a:pt x="666027" y="135363"/>
                      <a:pt x="666027" y="135363"/>
                    </a:cubicBezTo>
                    <a:cubicBezTo>
                      <a:pt x="676597" y="129017"/>
                      <a:pt x="687166" y="120552"/>
                      <a:pt x="697744" y="114208"/>
                    </a:cubicBezTo>
                    <a:cubicBezTo>
                      <a:pt x="699856" y="112095"/>
                      <a:pt x="701977" y="112095"/>
                      <a:pt x="701977" y="112095"/>
                    </a:cubicBezTo>
                    <a:cubicBezTo>
                      <a:pt x="701977" y="109983"/>
                      <a:pt x="706200" y="109983"/>
                      <a:pt x="706200" y="109983"/>
                    </a:cubicBezTo>
                    <a:cubicBezTo>
                      <a:pt x="716770" y="103630"/>
                      <a:pt x="727347" y="97293"/>
                      <a:pt x="737917" y="90940"/>
                    </a:cubicBezTo>
                    <a:cubicBezTo>
                      <a:pt x="740029" y="88827"/>
                      <a:pt x="742150" y="88827"/>
                      <a:pt x="742150" y="88827"/>
                    </a:cubicBezTo>
                    <a:cubicBezTo>
                      <a:pt x="754830" y="82483"/>
                      <a:pt x="765400" y="76137"/>
                      <a:pt x="778090" y="69793"/>
                    </a:cubicBezTo>
                    <a:cubicBezTo>
                      <a:pt x="780201" y="67680"/>
                      <a:pt x="784434" y="65568"/>
                      <a:pt x="786547" y="65568"/>
                    </a:cubicBezTo>
                    <a:cubicBezTo>
                      <a:pt x="797116" y="59215"/>
                      <a:pt x="809806" y="52871"/>
                      <a:pt x="822487" y="48646"/>
                    </a:cubicBezTo>
                    <a:cubicBezTo>
                      <a:pt x="835177" y="42301"/>
                      <a:pt x="847867" y="38068"/>
                      <a:pt x="860547" y="33835"/>
                    </a:cubicBezTo>
                    <a:cubicBezTo>
                      <a:pt x="862660" y="31724"/>
                      <a:pt x="866893" y="31724"/>
                      <a:pt x="869004" y="31724"/>
                    </a:cubicBezTo>
                    <a:cubicBezTo>
                      <a:pt x="881694" y="27490"/>
                      <a:pt x="894376" y="23267"/>
                      <a:pt x="907066" y="19033"/>
                    </a:cubicBezTo>
                    <a:cubicBezTo>
                      <a:pt x="909177" y="19033"/>
                      <a:pt x="911298" y="19033"/>
                      <a:pt x="911298" y="19033"/>
                    </a:cubicBezTo>
                    <a:cubicBezTo>
                      <a:pt x="923980" y="16921"/>
                      <a:pt x="934549" y="12689"/>
                      <a:pt x="947238" y="10568"/>
                    </a:cubicBezTo>
                    <a:cubicBezTo>
                      <a:pt x="949351" y="10568"/>
                      <a:pt x="953584" y="10568"/>
                      <a:pt x="955696" y="10568"/>
                    </a:cubicBezTo>
                    <a:cubicBezTo>
                      <a:pt x="968385" y="8456"/>
                      <a:pt x="981067" y="4231"/>
                      <a:pt x="993757" y="4231"/>
                    </a:cubicBezTo>
                    <a:cubicBezTo>
                      <a:pt x="995868" y="4231"/>
                      <a:pt x="997981" y="4231"/>
                      <a:pt x="1000101" y="423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53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sz="1350"/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6A96BA4-792D-B5C7-5039-0DC0226DD6F2}"/>
                </a:ext>
              </a:extLst>
            </p:cNvPr>
            <p:cNvSpPr txBox="1"/>
            <p:nvPr/>
          </p:nvSpPr>
          <p:spPr>
            <a:xfrm>
              <a:off x="2858583" y="4049935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01</a:t>
              </a:r>
            </a:p>
          </p:txBody>
        </p:sp>
        <p:pic>
          <p:nvPicPr>
            <p:cNvPr id="47" name="Graphic 46" descr="Shield with solid fill">
              <a:extLst>
                <a:ext uri="{FF2B5EF4-FFF2-40B4-BE49-F238E27FC236}">
                  <a16:creationId xmlns:a16="http://schemas.microsoft.com/office/drawing/2014/main" id="{003CBC98-7C77-6414-84FC-674AD2B00AC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405472" y="4514958"/>
              <a:ext cx="467925" cy="46792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274342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10447</TotalTime>
  <Words>394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4-Step Rising Arch Flow – Slide Template</vt:lpstr>
      <vt:lpstr>4-Step Rising Arch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Rising Arch Flow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2025-06-16T18:33:46Z</dcterms:modified>
  <cp:category>Charts &amp; Diagrams</cp:category>
</cp:coreProperties>
</file>