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2" r:id="rId4"/>
    <p:sldId id="31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120" y="67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25519-CF33-B30A-F121-BA9AB3031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9F8409-4690-B728-5ABA-AFD53E2115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0A8B6B-517E-BA21-D4A1-AED64CDEC2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C4701-F674-CAF7-FD34-DD8B33D44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07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7AD2D-78A2-DB97-9AFB-81354F38A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40C0B9-F619-0A66-39D7-73E6F8346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D8395C-C94F-FB56-2C62-0F2F873F66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85ACE-C9CB-C48E-A47D-95F8093240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11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DFFCE-8452-E3E4-CB84-D64B168E2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F90FE-8478-02AA-20E4-410AA4704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Rising Arch Flow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5C66060-F0AD-2986-EADC-CC12027F0E43}"/>
              </a:ext>
            </a:extLst>
          </p:cNvPr>
          <p:cNvGrpSpPr/>
          <p:nvPr/>
        </p:nvGrpSpPr>
        <p:grpSpPr>
          <a:xfrm>
            <a:off x="7601228" y="1798607"/>
            <a:ext cx="2724604" cy="1483763"/>
            <a:chOff x="7263807" y="1752639"/>
            <a:chExt cx="2488443" cy="1355155"/>
          </a:xfrm>
        </p:grpSpPr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DCEF0A8D-6B33-12E2-7F34-890B7B02D160}"/>
                </a:ext>
              </a:extLst>
            </p:cNvPr>
            <p:cNvSpPr/>
            <p:nvPr/>
          </p:nvSpPr>
          <p:spPr>
            <a:xfrm>
              <a:off x="8189227" y="1784450"/>
              <a:ext cx="1561429" cy="656904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FFB09789-8996-11A7-EF03-91549D64D248}"/>
                </a:ext>
              </a:extLst>
            </p:cNvPr>
            <p:cNvSpPr/>
            <p:nvPr/>
          </p:nvSpPr>
          <p:spPr>
            <a:xfrm>
              <a:off x="7263807" y="1752639"/>
              <a:ext cx="2488443" cy="1355155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BB50392-CFBE-2AFC-3E8B-390F74DD6C42}"/>
              </a:ext>
            </a:extLst>
          </p:cNvPr>
          <p:cNvGrpSpPr/>
          <p:nvPr/>
        </p:nvGrpSpPr>
        <p:grpSpPr>
          <a:xfrm>
            <a:off x="5720878" y="2478173"/>
            <a:ext cx="2905706" cy="1582387"/>
            <a:chOff x="5720878" y="2478173"/>
            <a:chExt cx="2905706" cy="1582387"/>
          </a:xfrm>
        </p:grpSpPr>
        <p:sp>
          <p:nvSpPr>
            <p:cNvPr id="13" name="Freeform 25">
              <a:extLst>
                <a:ext uri="{FF2B5EF4-FFF2-40B4-BE49-F238E27FC236}">
                  <a16:creationId xmlns:a16="http://schemas.microsoft.com/office/drawing/2014/main" id="{AA56E181-A433-EC9E-CBB4-C79FA9EF9B17}"/>
                </a:ext>
              </a:extLst>
            </p:cNvPr>
            <p:cNvSpPr/>
            <p:nvPr/>
          </p:nvSpPr>
          <p:spPr>
            <a:xfrm>
              <a:off x="6801472" y="2515318"/>
              <a:ext cx="1823250" cy="767053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EF9EAF24-33A8-D898-4BFE-369587E33096}"/>
                </a:ext>
              </a:extLst>
            </p:cNvPr>
            <p:cNvSpPr/>
            <p:nvPr/>
          </p:nvSpPr>
          <p:spPr>
            <a:xfrm>
              <a:off x="5720878" y="2478173"/>
              <a:ext cx="2905706" cy="1582387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982A57C-6BDF-6351-615C-B9D20CD0C27C}"/>
              </a:ext>
            </a:extLst>
          </p:cNvPr>
          <p:cNvGrpSpPr/>
          <p:nvPr/>
        </p:nvGrpSpPr>
        <p:grpSpPr>
          <a:xfrm>
            <a:off x="3710272" y="3201585"/>
            <a:ext cx="3103623" cy="1690169"/>
            <a:chOff x="3710272" y="3201585"/>
            <a:chExt cx="3103623" cy="1690169"/>
          </a:xfrm>
        </p:grpSpPr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F4625A93-18B9-AE9E-1DDD-A64AAC71FC65}"/>
                </a:ext>
              </a:extLst>
            </p:cNvPr>
            <p:cNvSpPr/>
            <p:nvPr/>
          </p:nvSpPr>
          <p:spPr>
            <a:xfrm>
              <a:off x="4864470" y="3241260"/>
              <a:ext cx="1947437" cy="819300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29">
              <a:extLst>
                <a:ext uri="{FF2B5EF4-FFF2-40B4-BE49-F238E27FC236}">
                  <a16:creationId xmlns:a16="http://schemas.microsoft.com/office/drawing/2014/main" id="{15E7F683-B490-1FBE-ACC1-29A871E03294}"/>
                </a:ext>
              </a:extLst>
            </p:cNvPr>
            <p:cNvSpPr/>
            <p:nvPr/>
          </p:nvSpPr>
          <p:spPr>
            <a:xfrm>
              <a:off x="3710272" y="3201585"/>
              <a:ext cx="3103623" cy="1690169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96558C0-11EB-CFDC-5DE1-6A59314BE539}"/>
              </a:ext>
            </a:extLst>
          </p:cNvPr>
          <p:cNvSpPr txBox="1"/>
          <p:nvPr/>
        </p:nvSpPr>
        <p:spPr>
          <a:xfrm>
            <a:off x="5872047" y="3521066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93DD50-7F06-0A25-9281-076D9A433982}"/>
              </a:ext>
            </a:extLst>
          </p:cNvPr>
          <p:cNvSpPr txBox="1"/>
          <p:nvPr/>
        </p:nvSpPr>
        <p:spPr>
          <a:xfrm>
            <a:off x="7722969" y="2718067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464A83-3323-ADCA-7725-592999E3B5FF}"/>
              </a:ext>
            </a:extLst>
          </p:cNvPr>
          <p:cNvSpPr txBox="1"/>
          <p:nvPr/>
        </p:nvSpPr>
        <p:spPr>
          <a:xfrm>
            <a:off x="9413917" y="2014813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22" name="Graphic 21" descr="Heart with solid fill">
            <a:extLst>
              <a:ext uri="{FF2B5EF4-FFF2-40B4-BE49-F238E27FC236}">
                <a16:creationId xmlns:a16="http://schemas.microsoft.com/office/drawing/2014/main" id="{1BC87759-638D-0118-709F-78CE12F6C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3563" y="3513677"/>
            <a:ext cx="623900" cy="623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Link with solid fill">
            <a:extLst>
              <a:ext uri="{FF2B5EF4-FFF2-40B4-BE49-F238E27FC236}">
                <a16:creationId xmlns:a16="http://schemas.microsoft.com/office/drawing/2014/main" id="{D9E6DEA9-5E73-AC1D-D1A1-A510CDDB1C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29644" y="1890243"/>
            <a:ext cx="623900" cy="623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E3BB362A-510E-F75F-01EE-0D857F36CC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50429" y="2636950"/>
            <a:ext cx="623900" cy="623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39D16CF7-92E2-B8DC-4C88-38E5D06466FF}"/>
              </a:ext>
            </a:extLst>
          </p:cNvPr>
          <p:cNvGrpSpPr/>
          <p:nvPr/>
        </p:nvGrpSpPr>
        <p:grpSpPr>
          <a:xfrm>
            <a:off x="5524338" y="4228446"/>
            <a:ext cx="2926080" cy="1290153"/>
            <a:chOff x="8921977" y="1242150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B948CC-5584-1CC4-294C-4E01E240F02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12D3CD1-948B-3373-8A6F-B45E9C47A2E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A21DCE8-1790-4559-5E05-6416EE84699A}"/>
              </a:ext>
            </a:extLst>
          </p:cNvPr>
          <p:cNvGrpSpPr/>
          <p:nvPr/>
        </p:nvGrpSpPr>
        <p:grpSpPr>
          <a:xfrm>
            <a:off x="9313760" y="2795512"/>
            <a:ext cx="2176041" cy="1659485"/>
            <a:chOff x="8921977" y="1242150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DE6C6D6-54E9-76EF-042B-6472BC3581D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8CA9BAF-F6BC-AFD0-59F5-F591272AFF5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F1DE3C9-8BEA-237F-A1FA-ECF430F6D478}"/>
              </a:ext>
            </a:extLst>
          </p:cNvPr>
          <p:cNvGrpSpPr/>
          <p:nvPr/>
        </p:nvGrpSpPr>
        <p:grpSpPr>
          <a:xfrm>
            <a:off x="639339" y="2444670"/>
            <a:ext cx="2926080" cy="1290153"/>
            <a:chOff x="8921977" y="1242150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0787014-5756-1242-70FA-BC34E5A7C27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E3EAE84-EBCB-2776-F8FA-F7F62219BBB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6E835AD-0CD9-0E05-8A9E-C1AF9EE208FA}"/>
              </a:ext>
            </a:extLst>
          </p:cNvPr>
          <p:cNvGrpSpPr/>
          <p:nvPr/>
        </p:nvGrpSpPr>
        <p:grpSpPr>
          <a:xfrm>
            <a:off x="4019277" y="1055141"/>
            <a:ext cx="2934245" cy="1290153"/>
            <a:chOff x="8921977" y="1242150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087F913-F4E5-3D7B-AECD-7C61AFD37F0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5B7D398-9342-AACD-95FD-6D269394071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6640195-B879-0503-4CEF-ED83E10635E2}"/>
              </a:ext>
            </a:extLst>
          </p:cNvPr>
          <p:cNvGrpSpPr/>
          <p:nvPr/>
        </p:nvGrpSpPr>
        <p:grpSpPr>
          <a:xfrm>
            <a:off x="1570627" y="3975941"/>
            <a:ext cx="3308989" cy="1802007"/>
            <a:chOff x="1570627" y="3975941"/>
            <a:chExt cx="3308989" cy="1802007"/>
          </a:xfrm>
        </p:grpSpPr>
        <p:sp>
          <p:nvSpPr>
            <p:cNvPr id="44" name="Freeform 31">
              <a:extLst>
                <a:ext uri="{FF2B5EF4-FFF2-40B4-BE49-F238E27FC236}">
                  <a16:creationId xmlns:a16="http://schemas.microsoft.com/office/drawing/2014/main" id="{AA38BE7B-999F-34CB-17FF-EF5FD9B9C3A3}"/>
                </a:ext>
              </a:extLst>
            </p:cNvPr>
            <p:cNvSpPr/>
            <p:nvPr/>
          </p:nvSpPr>
          <p:spPr>
            <a:xfrm>
              <a:off x="2801198" y="4018241"/>
              <a:ext cx="2076299" cy="873513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EA999CA-369D-5CC1-A7E6-78B3B226295E}"/>
                </a:ext>
              </a:extLst>
            </p:cNvPr>
            <p:cNvSpPr/>
            <p:nvPr/>
          </p:nvSpPr>
          <p:spPr>
            <a:xfrm>
              <a:off x="1570627" y="3975941"/>
              <a:ext cx="3308989" cy="1802007"/>
            </a:xfrm>
            <a:custGeom>
              <a:avLst/>
              <a:gdLst>
                <a:gd name="connsiteX0" fmla="*/ 1033916 w 3308989"/>
                <a:gd name="connsiteY0" fmla="*/ 0 h 1802007"/>
                <a:gd name="connsiteX1" fmla="*/ 2419709 w 3308989"/>
                <a:gd name="connsiteY1" fmla="*/ 0 h 1802007"/>
                <a:gd name="connsiteX2" fmla="*/ 2479466 w 3308989"/>
                <a:gd name="connsiteY2" fmla="*/ 6585 h 1802007"/>
                <a:gd name="connsiteX3" fmla="*/ 3308989 w 3308989"/>
                <a:gd name="connsiteY3" fmla="*/ 915804 h 1802007"/>
                <a:gd name="connsiteX4" fmla="*/ 3249790 w 3308989"/>
                <a:gd name="connsiteY4" fmla="*/ 915804 h 1802007"/>
                <a:gd name="connsiteX5" fmla="*/ 2323699 w 3308989"/>
                <a:gd name="connsiteY5" fmla="*/ 71905 h 1802007"/>
                <a:gd name="connsiteX6" fmla="*/ 1245364 w 3308989"/>
                <a:gd name="connsiteY6" fmla="*/ 1802007 h 1802007"/>
                <a:gd name="connsiteX7" fmla="*/ 0 w 3308989"/>
                <a:gd name="connsiteY7" fmla="*/ 1802007 h 1802007"/>
                <a:gd name="connsiteX8" fmla="*/ 0 w 3308989"/>
                <a:gd name="connsiteY8" fmla="*/ 1706834 h 1802007"/>
                <a:gd name="connsiteX9" fmla="*/ 0 w 3308989"/>
                <a:gd name="connsiteY9" fmla="*/ 1704722 h 1802007"/>
                <a:gd name="connsiteX10" fmla="*/ 4233 w 3308989"/>
                <a:gd name="connsiteY10" fmla="*/ 1613772 h 1802007"/>
                <a:gd name="connsiteX11" fmla="*/ 4233 w 3308989"/>
                <a:gd name="connsiteY11" fmla="*/ 1603195 h 1802007"/>
                <a:gd name="connsiteX12" fmla="*/ 6346 w 3308989"/>
                <a:gd name="connsiteY12" fmla="*/ 1565124 h 1802007"/>
                <a:gd name="connsiteX13" fmla="*/ 6346 w 3308989"/>
                <a:gd name="connsiteY13" fmla="*/ 1548202 h 1802007"/>
                <a:gd name="connsiteX14" fmla="*/ 8457 w 3308989"/>
                <a:gd name="connsiteY14" fmla="*/ 1516477 h 1802007"/>
                <a:gd name="connsiteX15" fmla="*/ 8457 w 3308989"/>
                <a:gd name="connsiteY15" fmla="*/ 1497443 h 1802007"/>
                <a:gd name="connsiteX16" fmla="*/ 12690 w 3308989"/>
                <a:gd name="connsiteY16" fmla="*/ 1465718 h 1802007"/>
                <a:gd name="connsiteX17" fmla="*/ 14803 w 3308989"/>
                <a:gd name="connsiteY17" fmla="*/ 1446683 h 1802007"/>
                <a:gd name="connsiteX18" fmla="*/ 19026 w 3308989"/>
                <a:gd name="connsiteY18" fmla="*/ 1412846 h 1802007"/>
                <a:gd name="connsiteX19" fmla="*/ 19026 w 3308989"/>
                <a:gd name="connsiteY19" fmla="*/ 1398035 h 1802007"/>
                <a:gd name="connsiteX20" fmla="*/ 25372 w 3308989"/>
                <a:gd name="connsiteY20" fmla="*/ 1349389 h 1802007"/>
                <a:gd name="connsiteX21" fmla="*/ 25372 w 3308989"/>
                <a:gd name="connsiteY21" fmla="*/ 1347277 h 1802007"/>
                <a:gd name="connsiteX22" fmla="*/ 33829 w 3308989"/>
                <a:gd name="connsiteY22" fmla="*/ 1302862 h 1802007"/>
                <a:gd name="connsiteX23" fmla="*/ 35950 w 3308989"/>
                <a:gd name="connsiteY23" fmla="*/ 1288052 h 1802007"/>
                <a:gd name="connsiteX24" fmla="*/ 42286 w 3308989"/>
                <a:gd name="connsiteY24" fmla="*/ 1256327 h 1802007"/>
                <a:gd name="connsiteX25" fmla="*/ 46518 w 3308989"/>
                <a:gd name="connsiteY25" fmla="*/ 1239413 h 1802007"/>
                <a:gd name="connsiteX26" fmla="*/ 52863 w 3308989"/>
                <a:gd name="connsiteY26" fmla="*/ 1209801 h 1802007"/>
                <a:gd name="connsiteX27" fmla="*/ 52863 w 3308989"/>
                <a:gd name="connsiteY27" fmla="*/ 1199223 h 1802007"/>
                <a:gd name="connsiteX28" fmla="*/ 52863 w 3308989"/>
                <a:gd name="connsiteY28" fmla="*/ 1192877 h 1802007"/>
                <a:gd name="connsiteX29" fmla="*/ 65545 w 3308989"/>
                <a:gd name="connsiteY29" fmla="*/ 1135774 h 1802007"/>
                <a:gd name="connsiteX30" fmla="*/ 67656 w 3308989"/>
                <a:gd name="connsiteY30" fmla="*/ 1127317 h 1802007"/>
                <a:gd name="connsiteX31" fmla="*/ 80346 w 3308989"/>
                <a:gd name="connsiteY31" fmla="*/ 1074436 h 1802007"/>
                <a:gd name="connsiteX32" fmla="*/ 82459 w 3308989"/>
                <a:gd name="connsiteY32" fmla="*/ 1063859 h 1802007"/>
                <a:gd name="connsiteX33" fmla="*/ 99373 w 3308989"/>
                <a:gd name="connsiteY33" fmla="*/ 1008866 h 1802007"/>
                <a:gd name="connsiteX34" fmla="*/ 103606 w 3308989"/>
                <a:gd name="connsiteY34" fmla="*/ 996186 h 1802007"/>
                <a:gd name="connsiteX35" fmla="*/ 120519 w 3308989"/>
                <a:gd name="connsiteY35" fmla="*/ 943305 h 1802007"/>
                <a:gd name="connsiteX36" fmla="*/ 120519 w 3308989"/>
                <a:gd name="connsiteY36" fmla="*/ 939072 h 1802007"/>
                <a:gd name="connsiteX37" fmla="*/ 139546 w 3308989"/>
                <a:gd name="connsiteY37" fmla="*/ 886202 h 1802007"/>
                <a:gd name="connsiteX38" fmla="*/ 143779 w 3308989"/>
                <a:gd name="connsiteY38" fmla="*/ 873512 h 1802007"/>
                <a:gd name="connsiteX39" fmla="*/ 162805 w 3308989"/>
                <a:gd name="connsiteY39" fmla="*/ 820631 h 1802007"/>
                <a:gd name="connsiteX40" fmla="*/ 164925 w 3308989"/>
                <a:gd name="connsiteY40" fmla="*/ 814287 h 1802007"/>
                <a:gd name="connsiteX41" fmla="*/ 183951 w 3308989"/>
                <a:gd name="connsiteY41" fmla="*/ 767760 h 1802007"/>
                <a:gd name="connsiteX42" fmla="*/ 188176 w 3308989"/>
                <a:gd name="connsiteY42" fmla="*/ 757182 h 1802007"/>
                <a:gd name="connsiteX43" fmla="*/ 211435 w 3308989"/>
                <a:gd name="connsiteY43" fmla="*/ 708535 h 1802007"/>
                <a:gd name="connsiteX44" fmla="*/ 211435 w 3308989"/>
                <a:gd name="connsiteY44" fmla="*/ 704302 h 1802007"/>
                <a:gd name="connsiteX45" fmla="*/ 215667 w 3308989"/>
                <a:gd name="connsiteY45" fmla="*/ 697957 h 1802007"/>
                <a:gd name="connsiteX46" fmla="*/ 232581 w 3308989"/>
                <a:gd name="connsiteY46" fmla="*/ 662008 h 1802007"/>
                <a:gd name="connsiteX47" fmla="*/ 236814 w 3308989"/>
                <a:gd name="connsiteY47" fmla="*/ 651430 h 1802007"/>
                <a:gd name="connsiteX48" fmla="*/ 260065 w 3308989"/>
                <a:gd name="connsiteY48" fmla="*/ 609129 h 1802007"/>
                <a:gd name="connsiteX49" fmla="*/ 264297 w 3308989"/>
                <a:gd name="connsiteY49" fmla="*/ 600671 h 1802007"/>
                <a:gd name="connsiteX50" fmla="*/ 283323 w 3308989"/>
                <a:gd name="connsiteY50" fmla="*/ 566826 h 1802007"/>
                <a:gd name="connsiteX51" fmla="*/ 289669 w 3308989"/>
                <a:gd name="connsiteY51" fmla="*/ 556249 h 1802007"/>
                <a:gd name="connsiteX52" fmla="*/ 312927 w 3308989"/>
                <a:gd name="connsiteY52" fmla="*/ 516067 h 1802007"/>
                <a:gd name="connsiteX53" fmla="*/ 317152 w 3308989"/>
                <a:gd name="connsiteY53" fmla="*/ 511834 h 1802007"/>
                <a:gd name="connsiteX54" fmla="*/ 338299 w 3308989"/>
                <a:gd name="connsiteY54" fmla="*/ 477997 h 1802007"/>
                <a:gd name="connsiteX55" fmla="*/ 344643 w 3308989"/>
                <a:gd name="connsiteY55" fmla="*/ 467419 h 1802007"/>
                <a:gd name="connsiteX56" fmla="*/ 367903 w 3308989"/>
                <a:gd name="connsiteY56" fmla="*/ 433583 h 1802007"/>
                <a:gd name="connsiteX57" fmla="*/ 367903 w 3308989"/>
                <a:gd name="connsiteY57" fmla="*/ 431462 h 1802007"/>
                <a:gd name="connsiteX58" fmla="*/ 395386 w 3308989"/>
                <a:gd name="connsiteY58" fmla="*/ 395513 h 1802007"/>
                <a:gd name="connsiteX59" fmla="*/ 401730 w 3308989"/>
                <a:gd name="connsiteY59" fmla="*/ 387047 h 1802007"/>
                <a:gd name="connsiteX60" fmla="*/ 424990 w 3308989"/>
                <a:gd name="connsiteY60" fmla="*/ 357435 h 1802007"/>
                <a:gd name="connsiteX61" fmla="*/ 431334 w 3308989"/>
                <a:gd name="connsiteY61" fmla="*/ 351099 h 1802007"/>
                <a:gd name="connsiteX62" fmla="*/ 458817 w 3308989"/>
                <a:gd name="connsiteY62" fmla="*/ 319366 h 1802007"/>
                <a:gd name="connsiteX63" fmla="*/ 465163 w 3308989"/>
                <a:gd name="connsiteY63" fmla="*/ 310909 h 1802007"/>
                <a:gd name="connsiteX64" fmla="*/ 488421 w 3308989"/>
                <a:gd name="connsiteY64" fmla="*/ 285529 h 1802007"/>
                <a:gd name="connsiteX65" fmla="*/ 494767 w 3308989"/>
                <a:gd name="connsiteY65" fmla="*/ 277072 h 1802007"/>
                <a:gd name="connsiteX66" fmla="*/ 524362 w 3308989"/>
                <a:gd name="connsiteY66" fmla="*/ 247459 h 1802007"/>
                <a:gd name="connsiteX67" fmla="*/ 530707 w 3308989"/>
                <a:gd name="connsiteY67" fmla="*/ 243226 h 1802007"/>
                <a:gd name="connsiteX68" fmla="*/ 556077 w 3308989"/>
                <a:gd name="connsiteY68" fmla="*/ 219958 h 1802007"/>
                <a:gd name="connsiteX69" fmla="*/ 564534 w 3308989"/>
                <a:gd name="connsiteY69" fmla="*/ 213614 h 1802007"/>
                <a:gd name="connsiteX70" fmla="*/ 596250 w 3308989"/>
                <a:gd name="connsiteY70" fmla="*/ 188234 h 1802007"/>
                <a:gd name="connsiteX71" fmla="*/ 625854 w 3308989"/>
                <a:gd name="connsiteY71" fmla="*/ 164967 h 1802007"/>
                <a:gd name="connsiteX72" fmla="*/ 634311 w 3308989"/>
                <a:gd name="connsiteY72" fmla="*/ 158621 h 1802007"/>
                <a:gd name="connsiteX73" fmla="*/ 661794 w 3308989"/>
                <a:gd name="connsiteY73" fmla="*/ 139587 h 1802007"/>
                <a:gd name="connsiteX74" fmla="*/ 666027 w 3308989"/>
                <a:gd name="connsiteY74" fmla="*/ 135363 h 1802007"/>
                <a:gd name="connsiteX75" fmla="*/ 697744 w 3308989"/>
                <a:gd name="connsiteY75" fmla="*/ 114208 h 1802007"/>
                <a:gd name="connsiteX76" fmla="*/ 701977 w 3308989"/>
                <a:gd name="connsiteY76" fmla="*/ 112095 h 1802007"/>
                <a:gd name="connsiteX77" fmla="*/ 706200 w 3308989"/>
                <a:gd name="connsiteY77" fmla="*/ 109983 h 1802007"/>
                <a:gd name="connsiteX78" fmla="*/ 737917 w 3308989"/>
                <a:gd name="connsiteY78" fmla="*/ 90940 h 1802007"/>
                <a:gd name="connsiteX79" fmla="*/ 742150 w 3308989"/>
                <a:gd name="connsiteY79" fmla="*/ 88827 h 1802007"/>
                <a:gd name="connsiteX80" fmla="*/ 778090 w 3308989"/>
                <a:gd name="connsiteY80" fmla="*/ 69793 h 1802007"/>
                <a:gd name="connsiteX81" fmla="*/ 786547 w 3308989"/>
                <a:gd name="connsiteY81" fmla="*/ 65568 h 1802007"/>
                <a:gd name="connsiteX82" fmla="*/ 822487 w 3308989"/>
                <a:gd name="connsiteY82" fmla="*/ 48646 h 1802007"/>
                <a:gd name="connsiteX83" fmla="*/ 860547 w 3308989"/>
                <a:gd name="connsiteY83" fmla="*/ 33835 h 1802007"/>
                <a:gd name="connsiteX84" fmla="*/ 869004 w 3308989"/>
                <a:gd name="connsiteY84" fmla="*/ 31724 h 1802007"/>
                <a:gd name="connsiteX85" fmla="*/ 907066 w 3308989"/>
                <a:gd name="connsiteY85" fmla="*/ 19033 h 1802007"/>
                <a:gd name="connsiteX86" fmla="*/ 911298 w 3308989"/>
                <a:gd name="connsiteY86" fmla="*/ 19033 h 1802007"/>
                <a:gd name="connsiteX87" fmla="*/ 947238 w 3308989"/>
                <a:gd name="connsiteY87" fmla="*/ 10568 h 1802007"/>
                <a:gd name="connsiteX88" fmla="*/ 955696 w 3308989"/>
                <a:gd name="connsiteY88" fmla="*/ 10568 h 1802007"/>
                <a:gd name="connsiteX89" fmla="*/ 993757 w 3308989"/>
                <a:gd name="connsiteY89" fmla="*/ 4231 h 1802007"/>
                <a:gd name="connsiteX90" fmla="*/ 1000101 w 3308989"/>
                <a:gd name="connsiteY90" fmla="*/ 4231 h 180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308989" h="1802007">
                  <a:moveTo>
                    <a:pt x="1033916" y="0"/>
                  </a:moveTo>
                  <a:lnTo>
                    <a:pt x="2419709" y="0"/>
                  </a:lnTo>
                  <a:lnTo>
                    <a:pt x="2479466" y="6585"/>
                  </a:lnTo>
                  <a:cubicBezTo>
                    <a:pt x="2835833" y="85788"/>
                    <a:pt x="3138785" y="432790"/>
                    <a:pt x="3308989" y="915804"/>
                  </a:cubicBezTo>
                  <a:lnTo>
                    <a:pt x="3249790" y="915804"/>
                  </a:lnTo>
                  <a:cubicBezTo>
                    <a:pt x="3061614" y="410315"/>
                    <a:pt x="2917828" y="71905"/>
                    <a:pt x="2323699" y="71905"/>
                  </a:cubicBezTo>
                  <a:cubicBezTo>
                    <a:pt x="1729561" y="71905"/>
                    <a:pt x="1245364" y="848131"/>
                    <a:pt x="1245364" y="1802007"/>
                  </a:cubicBezTo>
                  <a:lnTo>
                    <a:pt x="0" y="1802007"/>
                  </a:lnTo>
                  <a:cubicBezTo>
                    <a:pt x="0" y="1770282"/>
                    <a:pt x="0" y="1738559"/>
                    <a:pt x="0" y="1706834"/>
                  </a:cubicBezTo>
                  <a:cubicBezTo>
                    <a:pt x="0" y="1704722"/>
                    <a:pt x="0" y="1704722"/>
                    <a:pt x="0" y="1704722"/>
                  </a:cubicBezTo>
                  <a:cubicBezTo>
                    <a:pt x="0" y="1675109"/>
                    <a:pt x="4233" y="1643385"/>
                    <a:pt x="4233" y="1613772"/>
                  </a:cubicBezTo>
                  <a:cubicBezTo>
                    <a:pt x="4233" y="1609539"/>
                    <a:pt x="4233" y="1607427"/>
                    <a:pt x="4233" y="1603195"/>
                  </a:cubicBezTo>
                  <a:cubicBezTo>
                    <a:pt x="6346" y="1590505"/>
                    <a:pt x="6346" y="1577814"/>
                    <a:pt x="6346" y="1565124"/>
                  </a:cubicBezTo>
                  <a:cubicBezTo>
                    <a:pt x="6346" y="1560892"/>
                    <a:pt x="6346" y="1554547"/>
                    <a:pt x="6346" y="1548202"/>
                  </a:cubicBezTo>
                  <a:cubicBezTo>
                    <a:pt x="8457" y="1537633"/>
                    <a:pt x="8457" y="1527055"/>
                    <a:pt x="8457" y="1516477"/>
                  </a:cubicBezTo>
                  <a:cubicBezTo>
                    <a:pt x="8457" y="1510133"/>
                    <a:pt x="8457" y="1503787"/>
                    <a:pt x="8457" y="1497443"/>
                  </a:cubicBezTo>
                  <a:cubicBezTo>
                    <a:pt x="10569" y="1486865"/>
                    <a:pt x="12690" y="1476296"/>
                    <a:pt x="12690" y="1465718"/>
                  </a:cubicBezTo>
                  <a:cubicBezTo>
                    <a:pt x="14803" y="1459374"/>
                    <a:pt x="14803" y="1453028"/>
                    <a:pt x="14803" y="1446683"/>
                  </a:cubicBezTo>
                  <a:cubicBezTo>
                    <a:pt x="16915" y="1436106"/>
                    <a:pt x="19026" y="1423416"/>
                    <a:pt x="19026" y="1412846"/>
                  </a:cubicBezTo>
                  <a:cubicBezTo>
                    <a:pt x="19026" y="1408614"/>
                    <a:pt x="19026" y="1402269"/>
                    <a:pt x="19026" y="1398035"/>
                  </a:cubicBezTo>
                  <a:cubicBezTo>
                    <a:pt x="21147" y="1381113"/>
                    <a:pt x="23259" y="1366312"/>
                    <a:pt x="25372" y="1349389"/>
                  </a:cubicBezTo>
                  <a:cubicBezTo>
                    <a:pt x="25372" y="1347277"/>
                    <a:pt x="25372" y="1347277"/>
                    <a:pt x="25372" y="1347277"/>
                  </a:cubicBezTo>
                  <a:cubicBezTo>
                    <a:pt x="29604" y="1332466"/>
                    <a:pt x="31716" y="1317664"/>
                    <a:pt x="33829" y="1302862"/>
                  </a:cubicBezTo>
                  <a:cubicBezTo>
                    <a:pt x="35950" y="1298629"/>
                    <a:pt x="35950" y="1292285"/>
                    <a:pt x="35950" y="1288052"/>
                  </a:cubicBezTo>
                  <a:cubicBezTo>
                    <a:pt x="38061" y="1277482"/>
                    <a:pt x="42286" y="1266906"/>
                    <a:pt x="42286" y="1256327"/>
                  </a:cubicBezTo>
                  <a:cubicBezTo>
                    <a:pt x="44398" y="1252103"/>
                    <a:pt x="46518" y="1245759"/>
                    <a:pt x="46518" y="1239413"/>
                  </a:cubicBezTo>
                  <a:cubicBezTo>
                    <a:pt x="48630" y="1228835"/>
                    <a:pt x="50742" y="1220378"/>
                    <a:pt x="52863" y="1209801"/>
                  </a:cubicBezTo>
                  <a:cubicBezTo>
                    <a:pt x="52863" y="1205567"/>
                    <a:pt x="52863" y="1203456"/>
                    <a:pt x="52863" y="1199223"/>
                  </a:cubicBezTo>
                  <a:cubicBezTo>
                    <a:pt x="52863" y="1197111"/>
                    <a:pt x="52863" y="1192877"/>
                    <a:pt x="52863" y="1192877"/>
                  </a:cubicBezTo>
                  <a:cubicBezTo>
                    <a:pt x="57087" y="1173844"/>
                    <a:pt x="61320" y="1154808"/>
                    <a:pt x="65545" y="1135774"/>
                  </a:cubicBezTo>
                  <a:cubicBezTo>
                    <a:pt x="67656" y="1133661"/>
                    <a:pt x="67656" y="1129429"/>
                    <a:pt x="67656" y="1127317"/>
                  </a:cubicBezTo>
                  <a:cubicBezTo>
                    <a:pt x="71889" y="1108274"/>
                    <a:pt x="76113" y="1091360"/>
                    <a:pt x="80346" y="1074436"/>
                  </a:cubicBezTo>
                  <a:cubicBezTo>
                    <a:pt x="82459" y="1070203"/>
                    <a:pt x="82459" y="1068092"/>
                    <a:pt x="82459" y="1063859"/>
                  </a:cubicBezTo>
                  <a:cubicBezTo>
                    <a:pt x="88803" y="1044824"/>
                    <a:pt x="93036" y="1027910"/>
                    <a:pt x="99373" y="1008866"/>
                  </a:cubicBezTo>
                  <a:cubicBezTo>
                    <a:pt x="101493" y="1004642"/>
                    <a:pt x="103606" y="1000409"/>
                    <a:pt x="103606" y="996186"/>
                  </a:cubicBezTo>
                  <a:cubicBezTo>
                    <a:pt x="109950" y="979262"/>
                    <a:pt x="114175" y="960228"/>
                    <a:pt x="120519" y="943305"/>
                  </a:cubicBezTo>
                  <a:cubicBezTo>
                    <a:pt x="120519" y="941185"/>
                    <a:pt x="120519" y="939072"/>
                    <a:pt x="120519" y="939072"/>
                  </a:cubicBezTo>
                  <a:cubicBezTo>
                    <a:pt x="126864" y="922158"/>
                    <a:pt x="133210" y="903115"/>
                    <a:pt x="139546" y="886202"/>
                  </a:cubicBezTo>
                  <a:cubicBezTo>
                    <a:pt x="141666" y="881968"/>
                    <a:pt x="143779" y="877735"/>
                    <a:pt x="143779" y="873512"/>
                  </a:cubicBezTo>
                  <a:cubicBezTo>
                    <a:pt x="150123" y="854467"/>
                    <a:pt x="156459" y="837554"/>
                    <a:pt x="162805" y="820631"/>
                  </a:cubicBezTo>
                  <a:cubicBezTo>
                    <a:pt x="164925" y="818519"/>
                    <a:pt x="164925" y="816408"/>
                    <a:pt x="164925" y="814287"/>
                  </a:cubicBezTo>
                  <a:cubicBezTo>
                    <a:pt x="171262" y="799484"/>
                    <a:pt x="177606" y="782562"/>
                    <a:pt x="183951" y="767760"/>
                  </a:cubicBezTo>
                  <a:cubicBezTo>
                    <a:pt x="186063" y="763526"/>
                    <a:pt x="188176" y="759294"/>
                    <a:pt x="188176" y="757182"/>
                  </a:cubicBezTo>
                  <a:cubicBezTo>
                    <a:pt x="196633" y="740260"/>
                    <a:pt x="202977" y="725457"/>
                    <a:pt x="211435" y="708535"/>
                  </a:cubicBezTo>
                  <a:cubicBezTo>
                    <a:pt x="211435" y="706423"/>
                    <a:pt x="211435" y="704302"/>
                    <a:pt x="211435" y="704302"/>
                  </a:cubicBezTo>
                  <a:cubicBezTo>
                    <a:pt x="213555" y="702189"/>
                    <a:pt x="215667" y="700078"/>
                    <a:pt x="215667" y="697957"/>
                  </a:cubicBezTo>
                  <a:cubicBezTo>
                    <a:pt x="219892" y="685267"/>
                    <a:pt x="226236" y="674698"/>
                    <a:pt x="232581" y="662008"/>
                  </a:cubicBezTo>
                  <a:cubicBezTo>
                    <a:pt x="232581" y="657776"/>
                    <a:pt x="236814" y="655655"/>
                    <a:pt x="236814" y="651430"/>
                  </a:cubicBezTo>
                  <a:cubicBezTo>
                    <a:pt x="245271" y="636629"/>
                    <a:pt x="251607" y="623930"/>
                    <a:pt x="260065" y="609129"/>
                  </a:cubicBezTo>
                  <a:cubicBezTo>
                    <a:pt x="260065" y="607016"/>
                    <a:pt x="264297" y="602783"/>
                    <a:pt x="264297" y="600671"/>
                  </a:cubicBezTo>
                  <a:cubicBezTo>
                    <a:pt x="270643" y="590093"/>
                    <a:pt x="276987" y="577404"/>
                    <a:pt x="283323" y="566826"/>
                  </a:cubicBezTo>
                  <a:cubicBezTo>
                    <a:pt x="285436" y="562602"/>
                    <a:pt x="289669" y="560481"/>
                    <a:pt x="289669" y="556249"/>
                  </a:cubicBezTo>
                  <a:cubicBezTo>
                    <a:pt x="296013" y="541446"/>
                    <a:pt x="304470" y="528756"/>
                    <a:pt x="312927" y="516067"/>
                  </a:cubicBezTo>
                  <a:cubicBezTo>
                    <a:pt x="315040" y="516067"/>
                    <a:pt x="317152" y="511834"/>
                    <a:pt x="317152" y="511834"/>
                  </a:cubicBezTo>
                  <a:cubicBezTo>
                    <a:pt x="323496" y="501264"/>
                    <a:pt x="329841" y="488574"/>
                    <a:pt x="338299" y="477997"/>
                  </a:cubicBezTo>
                  <a:cubicBezTo>
                    <a:pt x="340420" y="473765"/>
                    <a:pt x="342531" y="471652"/>
                    <a:pt x="344643" y="467419"/>
                  </a:cubicBezTo>
                  <a:cubicBezTo>
                    <a:pt x="350988" y="456851"/>
                    <a:pt x="359445" y="444151"/>
                    <a:pt x="367903" y="433583"/>
                  </a:cubicBezTo>
                  <a:cubicBezTo>
                    <a:pt x="367903" y="431462"/>
                    <a:pt x="367903" y="431462"/>
                    <a:pt x="367903" y="431462"/>
                  </a:cubicBezTo>
                  <a:cubicBezTo>
                    <a:pt x="378471" y="418772"/>
                    <a:pt x="386929" y="408203"/>
                    <a:pt x="395386" y="395513"/>
                  </a:cubicBezTo>
                  <a:cubicBezTo>
                    <a:pt x="397507" y="393393"/>
                    <a:pt x="399618" y="389160"/>
                    <a:pt x="401730" y="387047"/>
                  </a:cubicBezTo>
                  <a:cubicBezTo>
                    <a:pt x="410187" y="376478"/>
                    <a:pt x="416533" y="365900"/>
                    <a:pt x="424990" y="357435"/>
                  </a:cubicBezTo>
                  <a:cubicBezTo>
                    <a:pt x="427101" y="355323"/>
                    <a:pt x="431334" y="353210"/>
                    <a:pt x="431334" y="351099"/>
                  </a:cubicBezTo>
                  <a:cubicBezTo>
                    <a:pt x="439791" y="340521"/>
                    <a:pt x="450360" y="329943"/>
                    <a:pt x="458817" y="319366"/>
                  </a:cubicBezTo>
                  <a:cubicBezTo>
                    <a:pt x="460930" y="315141"/>
                    <a:pt x="463050" y="313020"/>
                    <a:pt x="465163" y="310909"/>
                  </a:cubicBezTo>
                  <a:cubicBezTo>
                    <a:pt x="473620" y="302451"/>
                    <a:pt x="479964" y="293986"/>
                    <a:pt x="488421" y="285529"/>
                  </a:cubicBezTo>
                  <a:cubicBezTo>
                    <a:pt x="490533" y="281295"/>
                    <a:pt x="492646" y="279184"/>
                    <a:pt x="494767" y="277072"/>
                  </a:cubicBezTo>
                  <a:cubicBezTo>
                    <a:pt x="505336" y="266494"/>
                    <a:pt x="513793" y="258029"/>
                    <a:pt x="524362" y="247459"/>
                  </a:cubicBezTo>
                  <a:cubicBezTo>
                    <a:pt x="526483" y="247459"/>
                    <a:pt x="530707" y="243226"/>
                    <a:pt x="530707" y="243226"/>
                  </a:cubicBezTo>
                  <a:cubicBezTo>
                    <a:pt x="539163" y="234769"/>
                    <a:pt x="547620" y="228425"/>
                    <a:pt x="556077" y="219958"/>
                  </a:cubicBezTo>
                  <a:cubicBezTo>
                    <a:pt x="558190" y="217847"/>
                    <a:pt x="562423" y="215735"/>
                    <a:pt x="564534" y="213614"/>
                  </a:cubicBezTo>
                  <a:cubicBezTo>
                    <a:pt x="575113" y="205157"/>
                    <a:pt x="585681" y="196700"/>
                    <a:pt x="596250" y="188234"/>
                  </a:cubicBezTo>
                  <a:cubicBezTo>
                    <a:pt x="606828" y="179777"/>
                    <a:pt x="615285" y="173432"/>
                    <a:pt x="625854" y="164967"/>
                  </a:cubicBezTo>
                  <a:cubicBezTo>
                    <a:pt x="627967" y="162855"/>
                    <a:pt x="632200" y="160742"/>
                    <a:pt x="634311" y="158621"/>
                  </a:cubicBezTo>
                  <a:cubicBezTo>
                    <a:pt x="642769" y="152277"/>
                    <a:pt x="653337" y="145931"/>
                    <a:pt x="661794" y="139587"/>
                  </a:cubicBezTo>
                  <a:cubicBezTo>
                    <a:pt x="663915" y="137474"/>
                    <a:pt x="666027" y="135363"/>
                    <a:pt x="666027" y="135363"/>
                  </a:cubicBezTo>
                  <a:cubicBezTo>
                    <a:pt x="676597" y="129017"/>
                    <a:pt x="687166" y="120552"/>
                    <a:pt x="697744" y="114208"/>
                  </a:cubicBezTo>
                  <a:cubicBezTo>
                    <a:pt x="699856" y="112095"/>
                    <a:pt x="701977" y="112095"/>
                    <a:pt x="701977" y="112095"/>
                  </a:cubicBezTo>
                  <a:cubicBezTo>
                    <a:pt x="701977" y="109983"/>
                    <a:pt x="706200" y="109983"/>
                    <a:pt x="706200" y="109983"/>
                  </a:cubicBezTo>
                  <a:cubicBezTo>
                    <a:pt x="716770" y="103630"/>
                    <a:pt x="727347" y="97293"/>
                    <a:pt x="737917" y="90940"/>
                  </a:cubicBezTo>
                  <a:cubicBezTo>
                    <a:pt x="740029" y="88827"/>
                    <a:pt x="742150" y="88827"/>
                    <a:pt x="742150" y="88827"/>
                  </a:cubicBezTo>
                  <a:cubicBezTo>
                    <a:pt x="754830" y="82483"/>
                    <a:pt x="765400" y="76137"/>
                    <a:pt x="778090" y="69793"/>
                  </a:cubicBezTo>
                  <a:cubicBezTo>
                    <a:pt x="780201" y="67680"/>
                    <a:pt x="784434" y="65568"/>
                    <a:pt x="786547" y="65568"/>
                  </a:cubicBezTo>
                  <a:cubicBezTo>
                    <a:pt x="797116" y="59215"/>
                    <a:pt x="809806" y="52871"/>
                    <a:pt x="822487" y="48646"/>
                  </a:cubicBezTo>
                  <a:cubicBezTo>
                    <a:pt x="835177" y="42301"/>
                    <a:pt x="847867" y="38068"/>
                    <a:pt x="860547" y="33835"/>
                  </a:cubicBezTo>
                  <a:cubicBezTo>
                    <a:pt x="862660" y="31724"/>
                    <a:pt x="866893" y="31724"/>
                    <a:pt x="869004" y="31724"/>
                  </a:cubicBezTo>
                  <a:cubicBezTo>
                    <a:pt x="881694" y="27490"/>
                    <a:pt x="894376" y="23267"/>
                    <a:pt x="907066" y="19033"/>
                  </a:cubicBezTo>
                  <a:cubicBezTo>
                    <a:pt x="909177" y="19033"/>
                    <a:pt x="911298" y="19033"/>
                    <a:pt x="911298" y="19033"/>
                  </a:cubicBezTo>
                  <a:cubicBezTo>
                    <a:pt x="923980" y="16921"/>
                    <a:pt x="934549" y="12689"/>
                    <a:pt x="947238" y="10568"/>
                  </a:cubicBezTo>
                  <a:cubicBezTo>
                    <a:pt x="949351" y="10568"/>
                    <a:pt x="953584" y="10568"/>
                    <a:pt x="955696" y="10568"/>
                  </a:cubicBezTo>
                  <a:cubicBezTo>
                    <a:pt x="968385" y="8456"/>
                    <a:pt x="981067" y="4231"/>
                    <a:pt x="993757" y="4231"/>
                  </a:cubicBezTo>
                  <a:cubicBezTo>
                    <a:pt x="995868" y="4231"/>
                    <a:pt x="997981" y="4231"/>
                    <a:pt x="1000101" y="4231"/>
                  </a:cubicBez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3F3A8DB8-6834-7AFD-F222-80D3C665C58A}"/>
              </a:ext>
            </a:extLst>
          </p:cNvPr>
          <p:cNvSpPr txBox="1"/>
          <p:nvPr/>
        </p:nvSpPr>
        <p:spPr>
          <a:xfrm>
            <a:off x="3842756" y="4256913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pic>
        <p:nvPicPr>
          <p:cNvPr id="47" name="Graphic 46" descr="Shield with solid fill">
            <a:extLst>
              <a:ext uri="{FF2B5EF4-FFF2-40B4-BE49-F238E27FC236}">
                <a16:creationId xmlns:a16="http://schemas.microsoft.com/office/drawing/2014/main" id="{200DE621-C5E9-3647-0558-C3419582EE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73963" y="4876944"/>
            <a:ext cx="623900" cy="623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5339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CF43A-8A9D-26FA-7950-DC42D8889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D63CD-DC3C-077D-50F3-0B4238F32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Rising Arch Flow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499007-5BF9-4B1A-CA0E-F82349771BFF}"/>
              </a:ext>
            </a:extLst>
          </p:cNvPr>
          <p:cNvGrpSpPr/>
          <p:nvPr/>
        </p:nvGrpSpPr>
        <p:grpSpPr>
          <a:xfrm>
            <a:off x="7601228" y="1798607"/>
            <a:ext cx="2724604" cy="1483763"/>
            <a:chOff x="7263807" y="1752639"/>
            <a:chExt cx="2488443" cy="1355155"/>
          </a:xfrm>
        </p:grpSpPr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39182C17-7738-A1E4-B6BA-7C84A7808C0F}"/>
                </a:ext>
              </a:extLst>
            </p:cNvPr>
            <p:cNvSpPr/>
            <p:nvPr/>
          </p:nvSpPr>
          <p:spPr>
            <a:xfrm>
              <a:off x="8189227" y="1784450"/>
              <a:ext cx="1561429" cy="656904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6DA14F2A-7E1A-47AB-F8F7-38CBB4439C4A}"/>
                </a:ext>
              </a:extLst>
            </p:cNvPr>
            <p:cNvSpPr/>
            <p:nvPr/>
          </p:nvSpPr>
          <p:spPr>
            <a:xfrm>
              <a:off x="7263807" y="1752639"/>
              <a:ext cx="2488443" cy="1355155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ACF09F1-A9B8-4B80-2B35-1B6F2BB18CAB}"/>
              </a:ext>
            </a:extLst>
          </p:cNvPr>
          <p:cNvGrpSpPr/>
          <p:nvPr/>
        </p:nvGrpSpPr>
        <p:grpSpPr>
          <a:xfrm>
            <a:off x="5720878" y="2478173"/>
            <a:ext cx="2905706" cy="1582387"/>
            <a:chOff x="5720878" y="2478173"/>
            <a:chExt cx="2905706" cy="1582387"/>
          </a:xfrm>
        </p:grpSpPr>
        <p:sp>
          <p:nvSpPr>
            <p:cNvPr id="13" name="Freeform 25">
              <a:extLst>
                <a:ext uri="{FF2B5EF4-FFF2-40B4-BE49-F238E27FC236}">
                  <a16:creationId xmlns:a16="http://schemas.microsoft.com/office/drawing/2014/main" id="{6653400B-023B-236D-4A69-26DD0F432199}"/>
                </a:ext>
              </a:extLst>
            </p:cNvPr>
            <p:cNvSpPr/>
            <p:nvPr/>
          </p:nvSpPr>
          <p:spPr>
            <a:xfrm>
              <a:off x="6801472" y="2515318"/>
              <a:ext cx="1823250" cy="767053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80B4C79E-DF2A-8401-571E-14D3CF6BE0C3}"/>
                </a:ext>
              </a:extLst>
            </p:cNvPr>
            <p:cNvSpPr/>
            <p:nvPr/>
          </p:nvSpPr>
          <p:spPr>
            <a:xfrm>
              <a:off x="5720878" y="2478173"/>
              <a:ext cx="2905706" cy="1582387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91E8D1F-B6FB-D43A-E7C4-8A4D86E16576}"/>
              </a:ext>
            </a:extLst>
          </p:cNvPr>
          <p:cNvGrpSpPr/>
          <p:nvPr/>
        </p:nvGrpSpPr>
        <p:grpSpPr>
          <a:xfrm>
            <a:off x="3710272" y="3201585"/>
            <a:ext cx="3103623" cy="1690169"/>
            <a:chOff x="3710272" y="3201585"/>
            <a:chExt cx="3103623" cy="1690169"/>
          </a:xfrm>
        </p:grpSpPr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A297ACA7-F1A0-1C82-BB18-9584B5B857EA}"/>
                </a:ext>
              </a:extLst>
            </p:cNvPr>
            <p:cNvSpPr/>
            <p:nvPr/>
          </p:nvSpPr>
          <p:spPr>
            <a:xfrm>
              <a:off x="4864470" y="3241260"/>
              <a:ext cx="1947437" cy="819300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29">
              <a:extLst>
                <a:ext uri="{FF2B5EF4-FFF2-40B4-BE49-F238E27FC236}">
                  <a16:creationId xmlns:a16="http://schemas.microsoft.com/office/drawing/2014/main" id="{701D0503-89A9-549D-5404-3601A5AFC33E}"/>
                </a:ext>
              </a:extLst>
            </p:cNvPr>
            <p:cNvSpPr/>
            <p:nvPr/>
          </p:nvSpPr>
          <p:spPr>
            <a:xfrm>
              <a:off x="3710272" y="3201585"/>
              <a:ext cx="3103623" cy="1690169"/>
            </a:xfrm>
            <a:custGeom>
              <a:avLst/>
              <a:gdLst>
                <a:gd name="connsiteX0" fmla="*/ 777531 w 2488443"/>
                <a:gd name="connsiteY0" fmla="*/ 0 h 1355155"/>
                <a:gd name="connsiteX1" fmla="*/ 1819682 w 2488443"/>
                <a:gd name="connsiteY1" fmla="*/ 0 h 1355155"/>
                <a:gd name="connsiteX2" fmla="*/ 1864621 w 2488443"/>
                <a:gd name="connsiteY2" fmla="*/ 4952 h 1355155"/>
                <a:gd name="connsiteX3" fmla="*/ 2488443 w 2488443"/>
                <a:gd name="connsiteY3" fmla="*/ 688708 h 1355155"/>
                <a:gd name="connsiteX4" fmla="*/ 2443924 w 2488443"/>
                <a:gd name="connsiteY4" fmla="*/ 688708 h 1355155"/>
                <a:gd name="connsiteX5" fmla="*/ 1747480 w 2488443"/>
                <a:gd name="connsiteY5" fmla="*/ 54074 h 1355155"/>
                <a:gd name="connsiteX6" fmla="*/ 936545 w 2488443"/>
                <a:gd name="connsiteY6" fmla="*/ 1355155 h 1355155"/>
                <a:gd name="connsiteX7" fmla="*/ 0 w 2488443"/>
                <a:gd name="connsiteY7" fmla="*/ 1355155 h 1355155"/>
                <a:gd name="connsiteX8" fmla="*/ 0 w 2488443"/>
                <a:gd name="connsiteY8" fmla="*/ 1283582 h 1355155"/>
                <a:gd name="connsiteX9" fmla="*/ 0 w 2488443"/>
                <a:gd name="connsiteY9" fmla="*/ 1281994 h 1355155"/>
                <a:gd name="connsiteX10" fmla="*/ 3183 w 2488443"/>
                <a:gd name="connsiteY10" fmla="*/ 1213597 h 1355155"/>
                <a:gd name="connsiteX11" fmla="*/ 3183 w 2488443"/>
                <a:gd name="connsiteY11" fmla="*/ 1205643 h 1355155"/>
                <a:gd name="connsiteX12" fmla="*/ 4772 w 2488443"/>
                <a:gd name="connsiteY12" fmla="*/ 1177013 h 1355155"/>
                <a:gd name="connsiteX13" fmla="*/ 4772 w 2488443"/>
                <a:gd name="connsiteY13" fmla="*/ 1164287 h 1355155"/>
                <a:gd name="connsiteX14" fmla="*/ 6360 w 2488443"/>
                <a:gd name="connsiteY14" fmla="*/ 1140429 h 1355155"/>
                <a:gd name="connsiteX15" fmla="*/ 6360 w 2488443"/>
                <a:gd name="connsiteY15" fmla="*/ 1126115 h 1355155"/>
                <a:gd name="connsiteX16" fmla="*/ 9543 w 2488443"/>
                <a:gd name="connsiteY16" fmla="*/ 1102257 h 1355155"/>
                <a:gd name="connsiteX17" fmla="*/ 11132 w 2488443"/>
                <a:gd name="connsiteY17" fmla="*/ 1087942 h 1355155"/>
                <a:gd name="connsiteX18" fmla="*/ 14308 w 2488443"/>
                <a:gd name="connsiteY18" fmla="*/ 1062496 h 1355155"/>
                <a:gd name="connsiteX19" fmla="*/ 14308 w 2488443"/>
                <a:gd name="connsiteY19" fmla="*/ 1051358 h 1355155"/>
                <a:gd name="connsiteX20" fmla="*/ 19080 w 2488443"/>
                <a:gd name="connsiteY20" fmla="*/ 1014775 h 1355155"/>
                <a:gd name="connsiteX21" fmla="*/ 19080 w 2488443"/>
                <a:gd name="connsiteY21" fmla="*/ 1013186 h 1355155"/>
                <a:gd name="connsiteX22" fmla="*/ 25440 w 2488443"/>
                <a:gd name="connsiteY22" fmla="*/ 979785 h 1355155"/>
                <a:gd name="connsiteX23" fmla="*/ 27035 w 2488443"/>
                <a:gd name="connsiteY23" fmla="*/ 968648 h 1355155"/>
                <a:gd name="connsiteX24" fmla="*/ 31800 w 2488443"/>
                <a:gd name="connsiteY24" fmla="*/ 944790 h 1355155"/>
                <a:gd name="connsiteX25" fmla="*/ 34983 w 2488443"/>
                <a:gd name="connsiteY25" fmla="*/ 932070 h 1355155"/>
                <a:gd name="connsiteX26" fmla="*/ 39754 w 2488443"/>
                <a:gd name="connsiteY26" fmla="*/ 909801 h 1355155"/>
                <a:gd name="connsiteX27" fmla="*/ 39754 w 2488443"/>
                <a:gd name="connsiteY27" fmla="*/ 901846 h 1355155"/>
                <a:gd name="connsiteX28" fmla="*/ 39754 w 2488443"/>
                <a:gd name="connsiteY28" fmla="*/ 897074 h 1355155"/>
                <a:gd name="connsiteX29" fmla="*/ 49291 w 2488443"/>
                <a:gd name="connsiteY29" fmla="*/ 854131 h 1355155"/>
                <a:gd name="connsiteX30" fmla="*/ 50879 w 2488443"/>
                <a:gd name="connsiteY30" fmla="*/ 847771 h 1355155"/>
                <a:gd name="connsiteX31" fmla="*/ 60422 w 2488443"/>
                <a:gd name="connsiteY31" fmla="*/ 808003 h 1355155"/>
                <a:gd name="connsiteX32" fmla="*/ 62011 w 2488443"/>
                <a:gd name="connsiteY32" fmla="*/ 800049 h 1355155"/>
                <a:gd name="connsiteX33" fmla="*/ 74731 w 2488443"/>
                <a:gd name="connsiteY33" fmla="*/ 758693 h 1355155"/>
                <a:gd name="connsiteX34" fmla="*/ 77914 w 2488443"/>
                <a:gd name="connsiteY34" fmla="*/ 749157 h 1355155"/>
                <a:gd name="connsiteX35" fmla="*/ 90633 w 2488443"/>
                <a:gd name="connsiteY35" fmla="*/ 709389 h 1355155"/>
                <a:gd name="connsiteX36" fmla="*/ 90633 w 2488443"/>
                <a:gd name="connsiteY36" fmla="*/ 706206 h 1355155"/>
                <a:gd name="connsiteX37" fmla="*/ 104942 w 2488443"/>
                <a:gd name="connsiteY37" fmla="*/ 666446 h 1355155"/>
                <a:gd name="connsiteX38" fmla="*/ 108125 w 2488443"/>
                <a:gd name="connsiteY38" fmla="*/ 656903 h 1355155"/>
                <a:gd name="connsiteX39" fmla="*/ 122433 w 2488443"/>
                <a:gd name="connsiteY39" fmla="*/ 617135 h 1355155"/>
                <a:gd name="connsiteX40" fmla="*/ 124028 w 2488443"/>
                <a:gd name="connsiteY40" fmla="*/ 612364 h 1355155"/>
                <a:gd name="connsiteX41" fmla="*/ 138336 w 2488443"/>
                <a:gd name="connsiteY41" fmla="*/ 577375 h 1355155"/>
                <a:gd name="connsiteX42" fmla="*/ 141513 w 2488443"/>
                <a:gd name="connsiteY42" fmla="*/ 569420 h 1355155"/>
                <a:gd name="connsiteX43" fmla="*/ 159004 w 2488443"/>
                <a:gd name="connsiteY43" fmla="*/ 532836 h 1355155"/>
                <a:gd name="connsiteX44" fmla="*/ 159004 w 2488443"/>
                <a:gd name="connsiteY44" fmla="*/ 529653 h 1355155"/>
                <a:gd name="connsiteX45" fmla="*/ 162187 w 2488443"/>
                <a:gd name="connsiteY45" fmla="*/ 524881 h 1355155"/>
                <a:gd name="connsiteX46" fmla="*/ 174907 w 2488443"/>
                <a:gd name="connsiteY46" fmla="*/ 497847 h 1355155"/>
                <a:gd name="connsiteX47" fmla="*/ 178090 w 2488443"/>
                <a:gd name="connsiteY47" fmla="*/ 489892 h 1355155"/>
                <a:gd name="connsiteX48" fmla="*/ 195575 w 2488443"/>
                <a:gd name="connsiteY48" fmla="*/ 458080 h 1355155"/>
                <a:gd name="connsiteX49" fmla="*/ 198758 w 2488443"/>
                <a:gd name="connsiteY49" fmla="*/ 451720 h 1355155"/>
                <a:gd name="connsiteX50" fmla="*/ 213066 w 2488443"/>
                <a:gd name="connsiteY50" fmla="*/ 426267 h 1355155"/>
                <a:gd name="connsiteX51" fmla="*/ 217838 w 2488443"/>
                <a:gd name="connsiteY51" fmla="*/ 418313 h 1355155"/>
                <a:gd name="connsiteX52" fmla="*/ 235329 w 2488443"/>
                <a:gd name="connsiteY52" fmla="*/ 388095 h 1355155"/>
                <a:gd name="connsiteX53" fmla="*/ 238506 w 2488443"/>
                <a:gd name="connsiteY53" fmla="*/ 384912 h 1355155"/>
                <a:gd name="connsiteX54" fmla="*/ 254409 w 2488443"/>
                <a:gd name="connsiteY54" fmla="*/ 359466 h 1355155"/>
                <a:gd name="connsiteX55" fmla="*/ 259180 w 2488443"/>
                <a:gd name="connsiteY55" fmla="*/ 351511 h 1355155"/>
                <a:gd name="connsiteX56" fmla="*/ 276672 w 2488443"/>
                <a:gd name="connsiteY56" fmla="*/ 326065 h 1355155"/>
                <a:gd name="connsiteX57" fmla="*/ 276672 w 2488443"/>
                <a:gd name="connsiteY57" fmla="*/ 324470 h 1355155"/>
                <a:gd name="connsiteX58" fmla="*/ 297340 w 2488443"/>
                <a:gd name="connsiteY58" fmla="*/ 297436 h 1355155"/>
                <a:gd name="connsiteX59" fmla="*/ 302111 w 2488443"/>
                <a:gd name="connsiteY59" fmla="*/ 291069 h 1355155"/>
                <a:gd name="connsiteX60" fmla="*/ 319603 w 2488443"/>
                <a:gd name="connsiteY60" fmla="*/ 268800 h 1355155"/>
                <a:gd name="connsiteX61" fmla="*/ 324374 w 2488443"/>
                <a:gd name="connsiteY61" fmla="*/ 264035 h 1355155"/>
                <a:gd name="connsiteX62" fmla="*/ 345042 w 2488443"/>
                <a:gd name="connsiteY62" fmla="*/ 240171 h 1355155"/>
                <a:gd name="connsiteX63" fmla="*/ 349814 w 2488443"/>
                <a:gd name="connsiteY63" fmla="*/ 233811 h 1355155"/>
                <a:gd name="connsiteX64" fmla="*/ 367305 w 2488443"/>
                <a:gd name="connsiteY64" fmla="*/ 214725 h 1355155"/>
                <a:gd name="connsiteX65" fmla="*/ 372077 w 2488443"/>
                <a:gd name="connsiteY65" fmla="*/ 208365 h 1355155"/>
                <a:gd name="connsiteX66" fmla="*/ 394333 w 2488443"/>
                <a:gd name="connsiteY66" fmla="*/ 186095 h 1355155"/>
                <a:gd name="connsiteX67" fmla="*/ 399105 w 2488443"/>
                <a:gd name="connsiteY67" fmla="*/ 182912 h 1355155"/>
                <a:gd name="connsiteX68" fmla="*/ 418184 w 2488443"/>
                <a:gd name="connsiteY68" fmla="*/ 165414 h 1355155"/>
                <a:gd name="connsiteX69" fmla="*/ 424544 w 2488443"/>
                <a:gd name="connsiteY69" fmla="*/ 160643 h 1355155"/>
                <a:gd name="connsiteX70" fmla="*/ 448395 w 2488443"/>
                <a:gd name="connsiteY70" fmla="*/ 141557 h 1355155"/>
                <a:gd name="connsiteX71" fmla="*/ 470658 w 2488443"/>
                <a:gd name="connsiteY71" fmla="*/ 124059 h 1355155"/>
                <a:gd name="connsiteX72" fmla="*/ 477018 w 2488443"/>
                <a:gd name="connsiteY72" fmla="*/ 119287 h 1355155"/>
                <a:gd name="connsiteX73" fmla="*/ 497686 w 2488443"/>
                <a:gd name="connsiteY73" fmla="*/ 104973 h 1355155"/>
                <a:gd name="connsiteX74" fmla="*/ 500869 w 2488443"/>
                <a:gd name="connsiteY74" fmla="*/ 101796 h 1355155"/>
                <a:gd name="connsiteX75" fmla="*/ 524721 w 2488443"/>
                <a:gd name="connsiteY75" fmla="*/ 85887 h 1355155"/>
                <a:gd name="connsiteX76" fmla="*/ 527904 w 2488443"/>
                <a:gd name="connsiteY76" fmla="*/ 84298 h 1355155"/>
                <a:gd name="connsiteX77" fmla="*/ 531080 w 2488443"/>
                <a:gd name="connsiteY77" fmla="*/ 82710 h 1355155"/>
                <a:gd name="connsiteX78" fmla="*/ 554932 w 2488443"/>
                <a:gd name="connsiteY78" fmla="*/ 68389 h 1355155"/>
                <a:gd name="connsiteX79" fmla="*/ 558115 w 2488443"/>
                <a:gd name="connsiteY79" fmla="*/ 66800 h 1355155"/>
                <a:gd name="connsiteX80" fmla="*/ 585143 w 2488443"/>
                <a:gd name="connsiteY80" fmla="*/ 52486 h 1355155"/>
                <a:gd name="connsiteX81" fmla="*/ 591503 w 2488443"/>
                <a:gd name="connsiteY81" fmla="*/ 49309 h 1355155"/>
                <a:gd name="connsiteX82" fmla="*/ 618531 w 2488443"/>
                <a:gd name="connsiteY82" fmla="*/ 36583 h 1355155"/>
                <a:gd name="connsiteX83" fmla="*/ 647153 w 2488443"/>
                <a:gd name="connsiteY83" fmla="*/ 25445 h 1355155"/>
                <a:gd name="connsiteX84" fmla="*/ 653513 w 2488443"/>
                <a:gd name="connsiteY84" fmla="*/ 23857 h 1355155"/>
                <a:gd name="connsiteX85" fmla="*/ 682136 w 2488443"/>
                <a:gd name="connsiteY85" fmla="*/ 14313 h 1355155"/>
                <a:gd name="connsiteX86" fmla="*/ 685319 w 2488443"/>
                <a:gd name="connsiteY86" fmla="*/ 14313 h 1355155"/>
                <a:gd name="connsiteX87" fmla="*/ 712347 w 2488443"/>
                <a:gd name="connsiteY87" fmla="*/ 7947 h 1355155"/>
                <a:gd name="connsiteX88" fmla="*/ 718707 w 2488443"/>
                <a:gd name="connsiteY88" fmla="*/ 7947 h 1355155"/>
                <a:gd name="connsiteX89" fmla="*/ 747330 w 2488443"/>
                <a:gd name="connsiteY89" fmla="*/ 3182 h 1355155"/>
                <a:gd name="connsiteX90" fmla="*/ 752101 w 2488443"/>
                <a:gd name="connsiteY90" fmla="*/ 3182 h 135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488443" h="1355155">
                  <a:moveTo>
                    <a:pt x="777531" y="0"/>
                  </a:moveTo>
                  <a:lnTo>
                    <a:pt x="1819682" y="0"/>
                  </a:lnTo>
                  <a:lnTo>
                    <a:pt x="1864621" y="4952"/>
                  </a:lnTo>
                  <a:cubicBezTo>
                    <a:pt x="2132618" y="64515"/>
                    <a:pt x="2360445" y="325469"/>
                    <a:pt x="2488443" y="688708"/>
                  </a:cubicBezTo>
                  <a:lnTo>
                    <a:pt x="2443924" y="688708"/>
                  </a:lnTo>
                  <a:cubicBezTo>
                    <a:pt x="2302411" y="308567"/>
                    <a:pt x="2194280" y="54074"/>
                    <a:pt x="1747480" y="54074"/>
                  </a:cubicBezTo>
                  <a:cubicBezTo>
                    <a:pt x="1300673" y="54074"/>
                    <a:pt x="936545" y="637816"/>
                    <a:pt x="936545" y="1355155"/>
                  </a:cubicBezTo>
                  <a:lnTo>
                    <a:pt x="0" y="1355155"/>
                  </a:lnTo>
                  <a:cubicBezTo>
                    <a:pt x="0" y="1331297"/>
                    <a:pt x="0" y="1307440"/>
                    <a:pt x="0" y="1283582"/>
                  </a:cubicBezTo>
                  <a:cubicBezTo>
                    <a:pt x="0" y="1281994"/>
                    <a:pt x="0" y="1281994"/>
                    <a:pt x="0" y="1281994"/>
                  </a:cubicBezTo>
                  <a:cubicBezTo>
                    <a:pt x="0" y="1259724"/>
                    <a:pt x="3183" y="1235867"/>
                    <a:pt x="3183" y="1213597"/>
                  </a:cubicBezTo>
                  <a:cubicBezTo>
                    <a:pt x="3183" y="1210414"/>
                    <a:pt x="3183" y="1208826"/>
                    <a:pt x="3183" y="1205643"/>
                  </a:cubicBezTo>
                  <a:cubicBezTo>
                    <a:pt x="4772" y="1196100"/>
                    <a:pt x="4772" y="1186556"/>
                    <a:pt x="4772" y="1177013"/>
                  </a:cubicBezTo>
                  <a:cubicBezTo>
                    <a:pt x="4772" y="1173830"/>
                    <a:pt x="4772" y="1169059"/>
                    <a:pt x="4772" y="1164287"/>
                  </a:cubicBezTo>
                  <a:cubicBezTo>
                    <a:pt x="6360" y="1156339"/>
                    <a:pt x="6360" y="1148384"/>
                    <a:pt x="6360" y="1140429"/>
                  </a:cubicBezTo>
                  <a:cubicBezTo>
                    <a:pt x="6360" y="1135658"/>
                    <a:pt x="6360" y="1130886"/>
                    <a:pt x="6360" y="1126115"/>
                  </a:cubicBezTo>
                  <a:cubicBezTo>
                    <a:pt x="7948" y="1118160"/>
                    <a:pt x="9543" y="1110212"/>
                    <a:pt x="9543" y="1102257"/>
                  </a:cubicBezTo>
                  <a:cubicBezTo>
                    <a:pt x="11132" y="1097486"/>
                    <a:pt x="11132" y="1092714"/>
                    <a:pt x="11132" y="1087942"/>
                  </a:cubicBezTo>
                  <a:cubicBezTo>
                    <a:pt x="12720" y="1079988"/>
                    <a:pt x="14308" y="1070445"/>
                    <a:pt x="14308" y="1062496"/>
                  </a:cubicBezTo>
                  <a:cubicBezTo>
                    <a:pt x="14308" y="1059313"/>
                    <a:pt x="14308" y="1054542"/>
                    <a:pt x="14308" y="1051358"/>
                  </a:cubicBezTo>
                  <a:cubicBezTo>
                    <a:pt x="15903" y="1038632"/>
                    <a:pt x="17491" y="1027501"/>
                    <a:pt x="19080" y="1014775"/>
                  </a:cubicBezTo>
                  <a:cubicBezTo>
                    <a:pt x="19080" y="1013186"/>
                    <a:pt x="19080" y="1013186"/>
                    <a:pt x="19080" y="1013186"/>
                  </a:cubicBezTo>
                  <a:cubicBezTo>
                    <a:pt x="22263" y="1002048"/>
                    <a:pt x="23851" y="990917"/>
                    <a:pt x="25440" y="979785"/>
                  </a:cubicBezTo>
                  <a:cubicBezTo>
                    <a:pt x="27035" y="976602"/>
                    <a:pt x="27035" y="971831"/>
                    <a:pt x="27035" y="968648"/>
                  </a:cubicBezTo>
                  <a:cubicBezTo>
                    <a:pt x="28623" y="960699"/>
                    <a:pt x="31800" y="952745"/>
                    <a:pt x="31800" y="944790"/>
                  </a:cubicBezTo>
                  <a:cubicBezTo>
                    <a:pt x="33388" y="941613"/>
                    <a:pt x="34983" y="936842"/>
                    <a:pt x="34983" y="932070"/>
                  </a:cubicBezTo>
                  <a:cubicBezTo>
                    <a:pt x="36571" y="924115"/>
                    <a:pt x="38159" y="917755"/>
                    <a:pt x="39754" y="909801"/>
                  </a:cubicBezTo>
                  <a:cubicBezTo>
                    <a:pt x="39754" y="906617"/>
                    <a:pt x="39754" y="905029"/>
                    <a:pt x="39754" y="901846"/>
                  </a:cubicBezTo>
                  <a:cubicBezTo>
                    <a:pt x="39754" y="900258"/>
                    <a:pt x="39754" y="897074"/>
                    <a:pt x="39754" y="897074"/>
                  </a:cubicBezTo>
                  <a:cubicBezTo>
                    <a:pt x="42931" y="882760"/>
                    <a:pt x="46114" y="868445"/>
                    <a:pt x="49291" y="854131"/>
                  </a:cubicBezTo>
                  <a:cubicBezTo>
                    <a:pt x="50879" y="852542"/>
                    <a:pt x="50879" y="849359"/>
                    <a:pt x="50879" y="847771"/>
                  </a:cubicBezTo>
                  <a:cubicBezTo>
                    <a:pt x="54062" y="833450"/>
                    <a:pt x="57239" y="820730"/>
                    <a:pt x="60422" y="808003"/>
                  </a:cubicBezTo>
                  <a:cubicBezTo>
                    <a:pt x="62011" y="804820"/>
                    <a:pt x="62011" y="803232"/>
                    <a:pt x="62011" y="800049"/>
                  </a:cubicBezTo>
                  <a:cubicBezTo>
                    <a:pt x="66782" y="785734"/>
                    <a:pt x="69965" y="773014"/>
                    <a:pt x="74731" y="758693"/>
                  </a:cubicBezTo>
                  <a:cubicBezTo>
                    <a:pt x="76325" y="755516"/>
                    <a:pt x="77914" y="752333"/>
                    <a:pt x="77914" y="749157"/>
                  </a:cubicBezTo>
                  <a:cubicBezTo>
                    <a:pt x="82685" y="736430"/>
                    <a:pt x="85862" y="722116"/>
                    <a:pt x="90633" y="709389"/>
                  </a:cubicBezTo>
                  <a:cubicBezTo>
                    <a:pt x="90633" y="707795"/>
                    <a:pt x="90633" y="706206"/>
                    <a:pt x="90633" y="706206"/>
                  </a:cubicBezTo>
                  <a:cubicBezTo>
                    <a:pt x="95405" y="693486"/>
                    <a:pt x="100177" y="679165"/>
                    <a:pt x="104942" y="666446"/>
                  </a:cubicBezTo>
                  <a:cubicBezTo>
                    <a:pt x="106536" y="663262"/>
                    <a:pt x="108125" y="660079"/>
                    <a:pt x="108125" y="656903"/>
                  </a:cubicBezTo>
                  <a:cubicBezTo>
                    <a:pt x="112896" y="642581"/>
                    <a:pt x="117661" y="629862"/>
                    <a:pt x="122433" y="617135"/>
                  </a:cubicBezTo>
                  <a:cubicBezTo>
                    <a:pt x="124028" y="615547"/>
                    <a:pt x="124028" y="613959"/>
                    <a:pt x="124028" y="612364"/>
                  </a:cubicBezTo>
                  <a:cubicBezTo>
                    <a:pt x="128793" y="601232"/>
                    <a:pt x="133564" y="588506"/>
                    <a:pt x="138336" y="577375"/>
                  </a:cubicBezTo>
                  <a:cubicBezTo>
                    <a:pt x="139924" y="574191"/>
                    <a:pt x="141513" y="571008"/>
                    <a:pt x="141513" y="569420"/>
                  </a:cubicBezTo>
                  <a:cubicBezTo>
                    <a:pt x="147873" y="556694"/>
                    <a:pt x="152644" y="545562"/>
                    <a:pt x="159004" y="532836"/>
                  </a:cubicBezTo>
                  <a:cubicBezTo>
                    <a:pt x="159004" y="531248"/>
                    <a:pt x="159004" y="529653"/>
                    <a:pt x="159004" y="529653"/>
                  </a:cubicBezTo>
                  <a:cubicBezTo>
                    <a:pt x="160599" y="528064"/>
                    <a:pt x="162187" y="526476"/>
                    <a:pt x="162187" y="524881"/>
                  </a:cubicBezTo>
                  <a:cubicBezTo>
                    <a:pt x="165364" y="515338"/>
                    <a:pt x="170135" y="507390"/>
                    <a:pt x="174907" y="497847"/>
                  </a:cubicBezTo>
                  <a:cubicBezTo>
                    <a:pt x="174907" y="494664"/>
                    <a:pt x="178090" y="493069"/>
                    <a:pt x="178090" y="489892"/>
                  </a:cubicBezTo>
                  <a:cubicBezTo>
                    <a:pt x="184450" y="478761"/>
                    <a:pt x="189215" y="469211"/>
                    <a:pt x="195575" y="458080"/>
                  </a:cubicBezTo>
                  <a:cubicBezTo>
                    <a:pt x="195575" y="456491"/>
                    <a:pt x="198758" y="453308"/>
                    <a:pt x="198758" y="451720"/>
                  </a:cubicBezTo>
                  <a:cubicBezTo>
                    <a:pt x="203530" y="443765"/>
                    <a:pt x="208301" y="434222"/>
                    <a:pt x="213066" y="426267"/>
                  </a:cubicBezTo>
                  <a:cubicBezTo>
                    <a:pt x="214655" y="423091"/>
                    <a:pt x="217838" y="421496"/>
                    <a:pt x="217838" y="418313"/>
                  </a:cubicBezTo>
                  <a:cubicBezTo>
                    <a:pt x="222609" y="407181"/>
                    <a:pt x="228969" y="397638"/>
                    <a:pt x="235329" y="388095"/>
                  </a:cubicBezTo>
                  <a:cubicBezTo>
                    <a:pt x="236918" y="388095"/>
                    <a:pt x="238506" y="384912"/>
                    <a:pt x="238506" y="384912"/>
                  </a:cubicBezTo>
                  <a:cubicBezTo>
                    <a:pt x="243277" y="376963"/>
                    <a:pt x="248049" y="367420"/>
                    <a:pt x="254409" y="359466"/>
                  </a:cubicBezTo>
                  <a:cubicBezTo>
                    <a:pt x="256004" y="356283"/>
                    <a:pt x="257592" y="354694"/>
                    <a:pt x="259180" y="351511"/>
                  </a:cubicBezTo>
                  <a:cubicBezTo>
                    <a:pt x="263952" y="343563"/>
                    <a:pt x="270312" y="334013"/>
                    <a:pt x="276672" y="326065"/>
                  </a:cubicBezTo>
                  <a:cubicBezTo>
                    <a:pt x="276672" y="324470"/>
                    <a:pt x="276672" y="324470"/>
                    <a:pt x="276672" y="324470"/>
                  </a:cubicBezTo>
                  <a:cubicBezTo>
                    <a:pt x="284620" y="314927"/>
                    <a:pt x="290980" y="306979"/>
                    <a:pt x="297340" y="297436"/>
                  </a:cubicBezTo>
                  <a:cubicBezTo>
                    <a:pt x="298935" y="295841"/>
                    <a:pt x="300523" y="292658"/>
                    <a:pt x="302111" y="291069"/>
                  </a:cubicBezTo>
                  <a:cubicBezTo>
                    <a:pt x="308471" y="283121"/>
                    <a:pt x="313243" y="275166"/>
                    <a:pt x="319603" y="268800"/>
                  </a:cubicBezTo>
                  <a:cubicBezTo>
                    <a:pt x="321191" y="267212"/>
                    <a:pt x="324374" y="265623"/>
                    <a:pt x="324374" y="264035"/>
                  </a:cubicBezTo>
                  <a:cubicBezTo>
                    <a:pt x="330734" y="256080"/>
                    <a:pt x="338682" y="248125"/>
                    <a:pt x="345042" y="240171"/>
                  </a:cubicBezTo>
                  <a:cubicBezTo>
                    <a:pt x="346631" y="236994"/>
                    <a:pt x="348225" y="235399"/>
                    <a:pt x="349814" y="233811"/>
                  </a:cubicBezTo>
                  <a:cubicBezTo>
                    <a:pt x="356174" y="227451"/>
                    <a:pt x="360945" y="221085"/>
                    <a:pt x="367305" y="214725"/>
                  </a:cubicBezTo>
                  <a:cubicBezTo>
                    <a:pt x="368893" y="211541"/>
                    <a:pt x="370482" y="209953"/>
                    <a:pt x="372077" y="208365"/>
                  </a:cubicBezTo>
                  <a:cubicBezTo>
                    <a:pt x="380025" y="200410"/>
                    <a:pt x="386385" y="194044"/>
                    <a:pt x="394333" y="186095"/>
                  </a:cubicBezTo>
                  <a:cubicBezTo>
                    <a:pt x="395928" y="186095"/>
                    <a:pt x="399105" y="182912"/>
                    <a:pt x="399105" y="182912"/>
                  </a:cubicBezTo>
                  <a:cubicBezTo>
                    <a:pt x="405464" y="176552"/>
                    <a:pt x="411824" y="171781"/>
                    <a:pt x="418184" y="165414"/>
                  </a:cubicBezTo>
                  <a:cubicBezTo>
                    <a:pt x="419773" y="163826"/>
                    <a:pt x="422956" y="162238"/>
                    <a:pt x="424544" y="160643"/>
                  </a:cubicBezTo>
                  <a:cubicBezTo>
                    <a:pt x="432499" y="154283"/>
                    <a:pt x="440447" y="147923"/>
                    <a:pt x="448395" y="141557"/>
                  </a:cubicBezTo>
                  <a:cubicBezTo>
                    <a:pt x="456350" y="135197"/>
                    <a:pt x="462710" y="130425"/>
                    <a:pt x="470658" y="124059"/>
                  </a:cubicBezTo>
                  <a:cubicBezTo>
                    <a:pt x="472247" y="122471"/>
                    <a:pt x="475430" y="120882"/>
                    <a:pt x="477018" y="119287"/>
                  </a:cubicBezTo>
                  <a:cubicBezTo>
                    <a:pt x="483378" y="114516"/>
                    <a:pt x="491326" y="109744"/>
                    <a:pt x="497686" y="104973"/>
                  </a:cubicBezTo>
                  <a:cubicBezTo>
                    <a:pt x="499281" y="103384"/>
                    <a:pt x="500869" y="101796"/>
                    <a:pt x="500869" y="101796"/>
                  </a:cubicBezTo>
                  <a:cubicBezTo>
                    <a:pt x="508818" y="97024"/>
                    <a:pt x="516766" y="90658"/>
                    <a:pt x="524721" y="85887"/>
                  </a:cubicBezTo>
                  <a:cubicBezTo>
                    <a:pt x="526309" y="84298"/>
                    <a:pt x="527904" y="84298"/>
                    <a:pt x="527904" y="84298"/>
                  </a:cubicBezTo>
                  <a:cubicBezTo>
                    <a:pt x="527904" y="82710"/>
                    <a:pt x="531080" y="82710"/>
                    <a:pt x="531080" y="82710"/>
                  </a:cubicBezTo>
                  <a:cubicBezTo>
                    <a:pt x="539029" y="77932"/>
                    <a:pt x="546983" y="73167"/>
                    <a:pt x="554932" y="68389"/>
                  </a:cubicBezTo>
                  <a:cubicBezTo>
                    <a:pt x="556520" y="66800"/>
                    <a:pt x="558115" y="66800"/>
                    <a:pt x="558115" y="66800"/>
                  </a:cubicBezTo>
                  <a:cubicBezTo>
                    <a:pt x="567651" y="62029"/>
                    <a:pt x="575600" y="57257"/>
                    <a:pt x="585143" y="52486"/>
                  </a:cubicBezTo>
                  <a:cubicBezTo>
                    <a:pt x="586731" y="50897"/>
                    <a:pt x="589914" y="49309"/>
                    <a:pt x="591503" y="49309"/>
                  </a:cubicBezTo>
                  <a:cubicBezTo>
                    <a:pt x="599451" y="44531"/>
                    <a:pt x="608994" y="39760"/>
                    <a:pt x="618531" y="36583"/>
                  </a:cubicBezTo>
                  <a:cubicBezTo>
                    <a:pt x="628074" y="31811"/>
                    <a:pt x="637617" y="28628"/>
                    <a:pt x="647153" y="25445"/>
                  </a:cubicBezTo>
                  <a:cubicBezTo>
                    <a:pt x="648742" y="23857"/>
                    <a:pt x="651925" y="23857"/>
                    <a:pt x="653513" y="23857"/>
                  </a:cubicBezTo>
                  <a:cubicBezTo>
                    <a:pt x="663056" y="20673"/>
                    <a:pt x="672593" y="17497"/>
                    <a:pt x="682136" y="14313"/>
                  </a:cubicBezTo>
                  <a:cubicBezTo>
                    <a:pt x="683724" y="14313"/>
                    <a:pt x="685319" y="14313"/>
                    <a:pt x="685319" y="14313"/>
                  </a:cubicBezTo>
                  <a:cubicBezTo>
                    <a:pt x="694856" y="12725"/>
                    <a:pt x="702804" y="9542"/>
                    <a:pt x="712347" y="7947"/>
                  </a:cubicBezTo>
                  <a:cubicBezTo>
                    <a:pt x="713936" y="7947"/>
                    <a:pt x="717119" y="7947"/>
                    <a:pt x="718707" y="7947"/>
                  </a:cubicBezTo>
                  <a:cubicBezTo>
                    <a:pt x="728250" y="6359"/>
                    <a:pt x="737787" y="3182"/>
                    <a:pt x="747330" y="3182"/>
                  </a:cubicBezTo>
                  <a:cubicBezTo>
                    <a:pt x="748918" y="3182"/>
                    <a:pt x="750507" y="3182"/>
                    <a:pt x="752101" y="3182"/>
                  </a:cubicBez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2" name="Graphic 21" descr="Heart with solid fill">
            <a:extLst>
              <a:ext uri="{FF2B5EF4-FFF2-40B4-BE49-F238E27FC236}">
                <a16:creationId xmlns:a16="http://schemas.microsoft.com/office/drawing/2014/main" id="{DBC269DD-EC82-B2E3-440B-7A254F025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3563" y="3513677"/>
            <a:ext cx="623900" cy="623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Link with solid fill">
            <a:extLst>
              <a:ext uri="{FF2B5EF4-FFF2-40B4-BE49-F238E27FC236}">
                <a16:creationId xmlns:a16="http://schemas.microsoft.com/office/drawing/2014/main" id="{4134690B-31C7-B267-D39A-B60CCD6008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29644" y="1890243"/>
            <a:ext cx="623900" cy="623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96769D49-11E0-D861-74DC-5E5860FC3B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50429" y="2636950"/>
            <a:ext cx="623900" cy="623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677DFC9-C54E-404F-9F4D-3F9C4E224B8F}"/>
              </a:ext>
            </a:extLst>
          </p:cNvPr>
          <p:cNvGrpSpPr/>
          <p:nvPr/>
        </p:nvGrpSpPr>
        <p:grpSpPr>
          <a:xfrm>
            <a:off x="5524338" y="4228446"/>
            <a:ext cx="2926080" cy="1290153"/>
            <a:chOff x="8921977" y="1242150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62CDC03-71C4-FCA2-2D2F-A66673D48D4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BBE99B9-5E4D-FF3D-49E5-6D43D224637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F5611B4-A7FA-0C9A-69F7-2AD1524229EC}"/>
              </a:ext>
            </a:extLst>
          </p:cNvPr>
          <p:cNvGrpSpPr/>
          <p:nvPr/>
        </p:nvGrpSpPr>
        <p:grpSpPr>
          <a:xfrm>
            <a:off x="9313760" y="2795512"/>
            <a:ext cx="2176041" cy="1659485"/>
            <a:chOff x="8921977" y="1242150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506BA05-DE38-7238-88AC-2515936DDAE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E55E76B-6AA2-6587-CBF4-8186CD5B5C3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B29403E-F5D4-B3F9-B810-C319E36D3E93}"/>
              </a:ext>
            </a:extLst>
          </p:cNvPr>
          <p:cNvGrpSpPr/>
          <p:nvPr/>
        </p:nvGrpSpPr>
        <p:grpSpPr>
          <a:xfrm>
            <a:off x="639339" y="2444670"/>
            <a:ext cx="2926080" cy="1290153"/>
            <a:chOff x="8921977" y="1242150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25CCF08-F711-43A3-B17C-D34D463563E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E28DBD0-8950-5CB8-C3C7-96B13C8176E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0E482D5-BA5A-1B93-7E82-80ECBDFD5B06}"/>
              </a:ext>
            </a:extLst>
          </p:cNvPr>
          <p:cNvGrpSpPr/>
          <p:nvPr/>
        </p:nvGrpSpPr>
        <p:grpSpPr>
          <a:xfrm>
            <a:off x="4019277" y="1055141"/>
            <a:ext cx="2934245" cy="1290153"/>
            <a:chOff x="8921977" y="1242150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38FAB37-3152-16DA-DF49-E5A83254DC8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9C89939-26F3-DC42-AA83-57879C59337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455A9F3-473C-2663-21E6-8B506FE404B7}"/>
              </a:ext>
            </a:extLst>
          </p:cNvPr>
          <p:cNvGrpSpPr/>
          <p:nvPr/>
        </p:nvGrpSpPr>
        <p:grpSpPr>
          <a:xfrm>
            <a:off x="1570627" y="3975941"/>
            <a:ext cx="3308989" cy="1802007"/>
            <a:chOff x="1570627" y="3975941"/>
            <a:chExt cx="3308989" cy="1802007"/>
          </a:xfrm>
        </p:grpSpPr>
        <p:sp>
          <p:nvSpPr>
            <p:cNvPr id="44" name="Freeform 31">
              <a:extLst>
                <a:ext uri="{FF2B5EF4-FFF2-40B4-BE49-F238E27FC236}">
                  <a16:creationId xmlns:a16="http://schemas.microsoft.com/office/drawing/2014/main" id="{DB26A392-97F5-1122-D6D2-F08C71B43A34}"/>
                </a:ext>
              </a:extLst>
            </p:cNvPr>
            <p:cNvSpPr/>
            <p:nvPr/>
          </p:nvSpPr>
          <p:spPr>
            <a:xfrm>
              <a:off x="2801198" y="4018241"/>
              <a:ext cx="2076299" cy="873513"/>
            </a:xfrm>
            <a:custGeom>
              <a:avLst/>
              <a:gdLst>
                <a:gd name="connsiteX0" fmla="*/ 141272 w 250904"/>
                <a:gd name="connsiteY0" fmla="*/ 0 h 102552"/>
                <a:gd name="connsiteX1" fmla="*/ 0 w 250904"/>
                <a:gd name="connsiteY1" fmla="*/ 0 h 102552"/>
                <a:gd name="connsiteX2" fmla="*/ 109633 w 250904"/>
                <a:gd name="connsiteY2" fmla="*/ 102553 h 102552"/>
                <a:gd name="connsiteX3" fmla="*/ 250905 w 250904"/>
                <a:gd name="connsiteY3" fmla="*/ 102553 h 102552"/>
                <a:gd name="connsiteX4" fmla="*/ 141272 w 250904"/>
                <a:gd name="connsiteY4" fmla="*/ 0 h 10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904" h="102552">
                  <a:moveTo>
                    <a:pt x="141272" y="0"/>
                  </a:moveTo>
                  <a:lnTo>
                    <a:pt x="0" y="0"/>
                  </a:lnTo>
                  <a:cubicBezTo>
                    <a:pt x="46600" y="0"/>
                    <a:pt x="87314" y="41217"/>
                    <a:pt x="109633" y="102553"/>
                  </a:cubicBezTo>
                  <a:lnTo>
                    <a:pt x="250905" y="102553"/>
                  </a:lnTo>
                  <a:cubicBezTo>
                    <a:pt x="228585" y="41217"/>
                    <a:pt x="187872" y="0"/>
                    <a:pt x="14127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7A3C4DD6-A00C-6E12-B22B-2C38106C7E5C}"/>
                </a:ext>
              </a:extLst>
            </p:cNvPr>
            <p:cNvSpPr/>
            <p:nvPr/>
          </p:nvSpPr>
          <p:spPr>
            <a:xfrm>
              <a:off x="1570627" y="3975941"/>
              <a:ext cx="3308989" cy="1802007"/>
            </a:xfrm>
            <a:custGeom>
              <a:avLst/>
              <a:gdLst>
                <a:gd name="connsiteX0" fmla="*/ 1033916 w 3308989"/>
                <a:gd name="connsiteY0" fmla="*/ 0 h 1802007"/>
                <a:gd name="connsiteX1" fmla="*/ 2419709 w 3308989"/>
                <a:gd name="connsiteY1" fmla="*/ 0 h 1802007"/>
                <a:gd name="connsiteX2" fmla="*/ 2479466 w 3308989"/>
                <a:gd name="connsiteY2" fmla="*/ 6585 h 1802007"/>
                <a:gd name="connsiteX3" fmla="*/ 3308989 w 3308989"/>
                <a:gd name="connsiteY3" fmla="*/ 915804 h 1802007"/>
                <a:gd name="connsiteX4" fmla="*/ 3249790 w 3308989"/>
                <a:gd name="connsiteY4" fmla="*/ 915804 h 1802007"/>
                <a:gd name="connsiteX5" fmla="*/ 2323699 w 3308989"/>
                <a:gd name="connsiteY5" fmla="*/ 71905 h 1802007"/>
                <a:gd name="connsiteX6" fmla="*/ 1245364 w 3308989"/>
                <a:gd name="connsiteY6" fmla="*/ 1802007 h 1802007"/>
                <a:gd name="connsiteX7" fmla="*/ 0 w 3308989"/>
                <a:gd name="connsiteY7" fmla="*/ 1802007 h 1802007"/>
                <a:gd name="connsiteX8" fmla="*/ 0 w 3308989"/>
                <a:gd name="connsiteY8" fmla="*/ 1706834 h 1802007"/>
                <a:gd name="connsiteX9" fmla="*/ 0 w 3308989"/>
                <a:gd name="connsiteY9" fmla="*/ 1704722 h 1802007"/>
                <a:gd name="connsiteX10" fmla="*/ 4233 w 3308989"/>
                <a:gd name="connsiteY10" fmla="*/ 1613772 h 1802007"/>
                <a:gd name="connsiteX11" fmla="*/ 4233 w 3308989"/>
                <a:gd name="connsiteY11" fmla="*/ 1603195 h 1802007"/>
                <a:gd name="connsiteX12" fmla="*/ 6346 w 3308989"/>
                <a:gd name="connsiteY12" fmla="*/ 1565124 h 1802007"/>
                <a:gd name="connsiteX13" fmla="*/ 6346 w 3308989"/>
                <a:gd name="connsiteY13" fmla="*/ 1548202 h 1802007"/>
                <a:gd name="connsiteX14" fmla="*/ 8457 w 3308989"/>
                <a:gd name="connsiteY14" fmla="*/ 1516477 h 1802007"/>
                <a:gd name="connsiteX15" fmla="*/ 8457 w 3308989"/>
                <a:gd name="connsiteY15" fmla="*/ 1497443 h 1802007"/>
                <a:gd name="connsiteX16" fmla="*/ 12690 w 3308989"/>
                <a:gd name="connsiteY16" fmla="*/ 1465718 h 1802007"/>
                <a:gd name="connsiteX17" fmla="*/ 14803 w 3308989"/>
                <a:gd name="connsiteY17" fmla="*/ 1446683 h 1802007"/>
                <a:gd name="connsiteX18" fmla="*/ 19026 w 3308989"/>
                <a:gd name="connsiteY18" fmla="*/ 1412846 h 1802007"/>
                <a:gd name="connsiteX19" fmla="*/ 19026 w 3308989"/>
                <a:gd name="connsiteY19" fmla="*/ 1398035 h 1802007"/>
                <a:gd name="connsiteX20" fmla="*/ 25372 w 3308989"/>
                <a:gd name="connsiteY20" fmla="*/ 1349389 h 1802007"/>
                <a:gd name="connsiteX21" fmla="*/ 25372 w 3308989"/>
                <a:gd name="connsiteY21" fmla="*/ 1347277 h 1802007"/>
                <a:gd name="connsiteX22" fmla="*/ 33829 w 3308989"/>
                <a:gd name="connsiteY22" fmla="*/ 1302862 h 1802007"/>
                <a:gd name="connsiteX23" fmla="*/ 35950 w 3308989"/>
                <a:gd name="connsiteY23" fmla="*/ 1288052 h 1802007"/>
                <a:gd name="connsiteX24" fmla="*/ 42286 w 3308989"/>
                <a:gd name="connsiteY24" fmla="*/ 1256327 h 1802007"/>
                <a:gd name="connsiteX25" fmla="*/ 46518 w 3308989"/>
                <a:gd name="connsiteY25" fmla="*/ 1239413 h 1802007"/>
                <a:gd name="connsiteX26" fmla="*/ 52863 w 3308989"/>
                <a:gd name="connsiteY26" fmla="*/ 1209801 h 1802007"/>
                <a:gd name="connsiteX27" fmla="*/ 52863 w 3308989"/>
                <a:gd name="connsiteY27" fmla="*/ 1199223 h 1802007"/>
                <a:gd name="connsiteX28" fmla="*/ 52863 w 3308989"/>
                <a:gd name="connsiteY28" fmla="*/ 1192877 h 1802007"/>
                <a:gd name="connsiteX29" fmla="*/ 65545 w 3308989"/>
                <a:gd name="connsiteY29" fmla="*/ 1135774 h 1802007"/>
                <a:gd name="connsiteX30" fmla="*/ 67656 w 3308989"/>
                <a:gd name="connsiteY30" fmla="*/ 1127317 h 1802007"/>
                <a:gd name="connsiteX31" fmla="*/ 80346 w 3308989"/>
                <a:gd name="connsiteY31" fmla="*/ 1074436 h 1802007"/>
                <a:gd name="connsiteX32" fmla="*/ 82459 w 3308989"/>
                <a:gd name="connsiteY32" fmla="*/ 1063859 h 1802007"/>
                <a:gd name="connsiteX33" fmla="*/ 99373 w 3308989"/>
                <a:gd name="connsiteY33" fmla="*/ 1008866 h 1802007"/>
                <a:gd name="connsiteX34" fmla="*/ 103606 w 3308989"/>
                <a:gd name="connsiteY34" fmla="*/ 996186 h 1802007"/>
                <a:gd name="connsiteX35" fmla="*/ 120519 w 3308989"/>
                <a:gd name="connsiteY35" fmla="*/ 943305 h 1802007"/>
                <a:gd name="connsiteX36" fmla="*/ 120519 w 3308989"/>
                <a:gd name="connsiteY36" fmla="*/ 939072 h 1802007"/>
                <a:gd name="connsiteX37" fmla="*/ 139546 w 3308989"/>
                <a:gd name="connsiteY37" fmla="*/ 886202 h 1802007"/>
                <a:gd name="connsiteX38" fmla="*/ 143779 w 3308989"/>
                <a:gd name="connsiteY38" fmla="*/ 873512 h 1802007"/>
                <a:gd name="connsiteX39" fmla="*/ 162805 w 3308989"/>
                <a:gd name="connsiteY39" fmla="*/ 820631 h 1802007"/>
                <a:gd name="connsiteX40" fmla="*/ 164925 w 3308989"/>
                <a:gd name="connsiteY40" fmla="*/ 814287 h 1802007"/>
                <a:gd name="connsiteX41" fmla="*/ 183951 w 3308989"/>
                <a:gd name="connsiteY41" fmla="*/ 767760 h 1802007"/>
                <a:gd name="connsiteX42" fmla="*/ 188176 w 3308989"/>
                <a:gd name="connsiteY42" fmla="*/ 757182 h 1802007"/>
                <a:gd name="connsiteX43" fmla="*/ 211435 w 3308989"/>
                <a:gd name="connsiteY43" fmla="*/ 708535 h 1802007"/>
                <a:gd name="connsiteX44" fmla="*/ 211435 w 3308989"/>
                <a:gd name="connsiteY44" fmla="*/ 704302 h 1802007"/>
                <a:gd name="connsiteX45" fmla="*/ 215667 w 3308989"/>
                <a:gd name="connsiteY45" fmla="*/ 697957 h 1802007"/>
                <a:gd name="connsiteX46" fmla="*/ 232581 w 3308989"/>
                <a:gd name="connsiteY46" fmla="*/ 662008 h 1802007"/>
                <a:gd name="connsiteX47" fmla="*/ 236814 w 3308989"/>
                <a:gd name="connsiteY47" fmla="*/ 651430 h 1802007"/>
                <a:gd name="connsiteX48" fmla="*/ 260065 w 3308989"/>
                <a:gd name="connsiteY48" fmla="*/ 609129 h 1802007"/>
                <a:gd name="connsiteX49" fmla="*/ 264297 w 3308989"/>
                <a:gd name="connsiteY49" fmla="*/ 600671 h 1802007"/>
                <a:gd name="connsiteX50" fmla="*/ 283323 w 3308989"/>
                <a:gd name="connsiteY50" fmla="*/ 566826 h 1802007"/>
                <a:gd name="connsiteX51" fmla="*/ 289669 w 3308989"/>
                <a:gd name="connsiteY51" fmla="*/ 556249 h 1802007"/>
                <a:gd name="connsiteX52" fmla="*/ 312927 w 3308989"/>
                <a:gd name="connsiteY52" fmla="*/ 516067 h 1802007"/>
                <a:gd name="connsiteX53" fmla="*/ 317152 w 3308989"/>
                <a:gd name="connsiteY53" fmla="*/ 511834 h 1802007"/>
                <a:gd name="connsiteX54" fmla="*/ 338299 w 3308989"/>
                <a:gd name="connsiteY54" fmla="*/ 477997 h 1802007"/>
                <a:gd name="connsiteX55" fmla="*/ 344643 w 3308989"/>
                <a:gd name="connsiteY55" fmla="*/ 467419 h 1802007"/>
                <a:gd name="connsiteX56" fmla="*/ 367903 w 3308989"/>
                <a:gd name="connsiteY56" fmla="*/ 433583 h 1802007"/>
                <a:gd name="connsiteX57" fmla="*/ 367903 w 3308989"/>
                <a:gd name="connsiteY57" fmla="*/ 431462 h 1802007"/>
                <a:gd name="connsiteX58" fmla="*/ 395386 w 3308989"/>
                <a:gd name="connsiteY58" fmla="*/ 395513 h 1802007"/>
                <a:gd name="connsiteX59" fmla="*/ 401730 w 3308989"/>
                <a:gd name="connsiteY59" fmla="*/ 387047 h 1802007"/>
                <a:gd name="connsiteX60" fmla="*/ 424990 w 3308989"/>
                <a:gd name="connsiteY60" fmla="*/ 357435 h 1802007"/>
                <a:gd name="connsiteX61" fmla="*/ 431334 w 3308989"/>
                <a:gd name="connsiteY61" fmla="*/ 351099 h 1802007"/>
                <a:gd name="connsiteX62" fmla="*/ 458817 w 3308989"/>
                <a:gd name="connsiteY62" fmla="*/ 319366 h 1802007"/>
                <a:gd name="connsiteX63" fmla="*/ 465163 w 3308989"/>
                <a:gd name="connsiteY63" fmla="*/ 310909 h 1802007"/>
                <a:gd name="connsiteX64" fmla="*/ 488421 w 3308989"/>
                <a:gd name="connsiteY64" fmla="*/ 285529 h 1802007"/>
                <a:gd name="connsiteX65" fmla="*/ 494767 w 3308989"/>
                <a:gd name="connsiteY65" fmla="*/ 277072 h 1802007"/>
                <a:gd name="connsiteX66" fmla="*/ 524362 w 3308989"/>
                <a:gd name="connsiteY66" fmla="*/ 247459 h 1802007"/>
                <a:gd name="connsiteX67" fmla="*/ 530707 w 3308989"/>
                <a:gd name="connsiteY67" fmla="*/ 243226 h 1802007"/>
                <a:gd name="connsiteX68" fmla="*/ 556077 w 3308989"/>
                <a:gd name="connsiteY68" fmla="*/ 219958 h 1802007"/>
                <a:gd name="connsiteX69" fmla="*/ 564534 w 3308989"/>
                <a:gd name="connsiteY69" fmla="*/ 213614 h 1802007"/>
                <a:gd name="connsiteX70" fmla="*/ 596250 w 3308989"/>
                <a:gd name="connsiteY70" fmla="*/ 188234 h 1802007"/>
                <a:gd name="connsiteX71" fmla="*/ 625854 w 3308989"/>
                <a:gd name="connsiteY71" fmla="*/ 164967 h 1802007"/>
                <a:gd name="connsiteX72" fmla="*/ 634311 w 3308989"/>
                <a:gd name="connsiteY72" fmla="*/ 158621 h 1802007"/>
                <a:gd name="connsiteX73" fmla="*/ 661794 w 3308989"/>
                <a:gd name="connsiteY73" fmla="*/ 139587 h 1802007"/>
                <a:gd name="connsiteX74" fmla="*/ 666027 w 3308989"/>
                <a:gd name="connsiteY74" fmla="*/ 135363 h 1802007"/>
                <a:gd name="connsiteX75" fmla="*/ 697744 w 3308989"/>
                <a:gd name="connsiteY75" fmla="*/ 114208 h 1802007"/>
                <a:gd name="connsiteX76" fmla="*/ 701977 w 3308989"/>
                <a:gd name="connsiteY76" fmla="*/ 112095 h 1802007"/>
                <a:gd name="connsiteX77" fmla="*/ 706200 w 3308989"/>
                <a:gd name="connsiteY77" fmla="*/ 109983 h 1802007"/>
                <a:gd name="connsiteX78" fmla="*/ 737917 w 3308989"/>
                <a:gd name="connsiteY78" fmla="*/ 90940 h 1802007"/>
                <a:gd name="connsiteX79" fmla="*/ 742150 w 3308989"/>
                <a:gd name="connsiteY79" fmla="*/ 88827 h 1802007"/>
                <a:gd name="connsiteX80" fmla="*/ 778090 w 3308989"/>
                <a:gd name="connsiteY80" fmla="*/ 69793 h 1802007"/>
                <a:gd name="connsiteX81" fmla="*/ 786547 w 3308989"/>
                <a:gd name="connsiteY81" fmla="*/ 65568 h 1802007"/>
                <a:gd name="connsiteX82" fmla="*/ 822487 w 3308989"/>
                <a:gd name="connsiteY82" fmla="*/ 48646 h 1802007"/>
                <a:gd name="connsiteX83" fmla="*/ 860547 w 3308989"/>
                <a:gd name="connsiteY83" fmla="*/ 33835 h 1802007"/>
                <a:gd name="connsiteX84" fmla="*/ 869004 w 3308989"/>
                <a:gd name="connsiteY84" fmla="*/ 31724 h 1802007"/>
                <a:gd name="connsiteX85" fmla="*/ 907066 w 3308989"/>
                <a:gd name="connsiteY85" fmla="*/ 19033 h 1802007"/>
                <a:gd name="connsiteX86" fmla="*/ 911298 w 3308989"/>
                <a:gd name="connsiteY86" fmla="*/ 19033 h 1802007"/>
                <a:gd name="connsiteX87" fmla="*/ 947238 w 3308989"/>
                <a:gd name="connsiteY87" fmla="*/ 10568 h 1802007"/>
                <a:gd name="connsiteX88" fmla="*/ 955696 w 3308989"/>
                <a:gd name="connsiteY88" fmla="*/ 10568 h 1802007"/>
                <a:gd name="connsiteX89" fmla="*/ 993757 w 3308989"/>
                <a:gd name="connsiteY89" fmla="*/ 4231 h 1802007"/>
                <a:gd name="connsiteX90" fmla="*/ 1000101 w 3308989"/>
                <a:gd name="connsiteY90" fmla="*/ 4231 h 180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3308989" h="1802007">
                  <a:moveTo>
                    <a:pt x="1033916" y="0"/>
                  </a:moveTo>
                  <a:lnTo>
                    <a:pt x="2419709" y="0"/>
                  </a:lnTo>
                  <a:lnTo>
                    <a:pt x="2479466" y="6585"/>
                  </a:lnTo>
                  <a:cubicBezTo>
                    <a:pt x="2835833" y="85788"/>
                    <a:pt x="3138785" y="432790"/>
                    <a:pt x="3308989" y="915804"/>
                  </a:cubicBezTo>
                  <a:lnTo>
                    <a:pt x="3249790" y="915804"/>
                  </a:lnTo>
                  <a:cubicBezTo>
                    <a:pt x="3061614" y="410315"/>
                    <a:pt x="2917828" y="71905"/>
                    <a:pt x="2323699" y="71905"/>
                  </a:cubicBezTo>
                  <a:cubicBezTo>
                    <a:pt x="1729561" y="71905"/>
                    <a:pt x="1245364" y="848131"/>
                    <a:pt x="1245364" y="1802007"/>
                  </a:cubicBezTo>
                  <a:lnTo>
                    <a:pt x="0" y="1802007"/>
                  </a:lnTo>
                  <a:cubicBezTo>
                    <a:pt x="0" y="1770282"/>
                    <a:pt x="0" y="1738559"/>
                    <a:pt x="0" y="1706834"/>
                  </a:cubicBezTo>
                  <a:cubicBezTo>
                    <a:pt x="0" y="1704722"/>
                    <a:pt x="0" y="1704722"/>
                    <a:pt x="0" y="1704722"/>
                  </a:cubicBezTo>
                  <a:cubicBezTo>
                    <a:pt x="0" y="1675109"/>
                    <a:pt x="4233" y="1643385"/>
                    <a:pt x="4233" y="1613772"/>
                  </a:cubicBezTo>
                  <a:cubicBezTo>
                    <a:pt x="4233" y="1609539"/>
                    <a:pt x="4233" y="1607427"/>
                    <a:pt x="4233" y="1603195"/>
                  </a:cubicBezTo>
                  <a:cubicBezTo>
                    <a:pt x="6346" y="1590505"/>
                    <a:pt x="6346" y="1577814"/>
                    <a:pt x="6346" y="1565124"/>
                  </a:cubicBezTo>
                  <a:cubicBezTo>
                    <a:pt x="6346" y="1560892"/>
                    <a:pt x="6346" y="1554547"/>
                    <a:pt x="6346" y="1548202"/>
                  </a:cubicBezTo>
                  <a:cubicBezTo>
                    <a:pt x="8457" y="1537633"/>
                    <a:pt x="8457" y="1527055"/>
                    <a:pt x="8457" y="1516477"/>
                  </a:cubicBezTo>
                  <a:cubicBezTo>
                    <a:pt x="8457" y="1510133"/>
                    <a:pt x="8457" y="1503787"/>
                    <a:pt x="8457" y="1497443"/>
                  </a:cubicBezTo>
                  <a:cubicBezTo>
                    <a:pt x="10569" y="1486865"/>
                    <a:pt x="12690" y="1476296"/>
                    <a:pt x="12690" y="1465718"/>
                  </a:cubicBezTo>
                  <a:cubicBezTo>
                    <a:pt x="14803" y="1459374"/>
                    <a:pt x="14803" y="1453028"/>
                    <a:pt x="14803" y="1446683"/>
                  </a:cubicBezTo>
                  <a:cubicBezTo>
                    <a:pt x="16915" y="1436106"/>
                    <a:pt x="19026" y="1423416"/>
                    <a:pt x="19026" y="1412846"/>
                  </a:cubicBezTo>
                  <a:cubicBezTo>
                    <a:pt x="19026" y="1408614"/>
                    <a:pt x="19026" y="1402269"/>
                    <a:pt x="19026" y="1398035"/>
                  </a:cubicBezTo>
                  <a:cubicBezTo>
                    <a:pt x="21147" y="1381113"/>
                    <a:pt x="23259" y="1366312"/>
                    <a:pt x="25372" y="1349389"/>
                  </a:cubicBezTo>
                  <a:cubicBezTo>
                    <a:pt x="25372" y="1347277"/>
                    <a:pt x="25372" y="1347277"/>
                    <a:pt x="25372" y="1347277"/>
                  </a:cubicBezTo>
                  <a:cubicBezTo>
                    <a:pt x="29604" y="1332466"/>
                    <a:pt x="31716" y="1317664"/>
                    <a:pt x="33829" y="1302862"/>
                  </a:cubicBezTo>
                  <a:cubicBezTo>
                    <a:pt x="35950" y="1298629"/>
                    <a:pt x="35950" y="1292285"/>
                    <a:pt x="35950" y="1288052"/>
                  </a:cubicBezTo>
                  <a:cubicBezTo>
                    <a:pt x="38061" y="1277482"/>
                    <a:pt x="42286" y="1266906"/>
                    <a:pt x="42286" y="1256327"/>
                  </a:cubicBezTo>
                  <a:cubicBezTo>
                    <a:pt x="44398" y="1252103"/>
                    <a:pt x="46518" y="1245759"/>
                    <a:pt x="46518" y="1239413"/>
                  </a:cubicBezTo>
                  <a:cubicBezTo>
                    <a:pt x="48630" y="1228835"/>
                    <a:pt x="50742" y="1220378"/>
                    <a:pt x="52863" y="1209801"/>
                  </a:cubicBezTo>
                  <a:cubicBezTo>
                    <a:pt x="52863" y="1205567"/>
                    <a:pt x="52863" y="1203456"/>
                    <a:pt x="52863" y="1199223"/>
                  </a:cubicBezTo>
                  <a:cubicBezTo>
                    <a:pt x="52863" y="1197111"/>
                    <a:pt x="52863" y="1192877"/>
                    <a:pt x="52863" y="1192877"/>
                  </a:cubicBezTo>
                  <a:cubicBezTo>
                    <a:pt x="57087" y="1173844"/>
                    <a:pt x="61320" y="1154808"/>
                    <a:pt x="65545" y="1135774"/>
                  </a:cubicBezTo>
                  <a:cubicBezTo>
                    <a:pt x="67656" y="1133661"/>
                    <a:pt x="67656" y="1129429"/>
                    <a:pt x="67656" y="1127317"/>
                  </a:cubicBezTo>
                  <a:cubicBezTo>
                    <a:pt x="71889" y="1108274"/>
                    <a:pt x="76113" y="1091360"/>
                    <a:pt x="80346" y="1074436"/>
                  </a:cubicBezTo>
                  <a:cubicBezTo>
                    <a:pt x="82459" y="1070203"/>
                    <a:pt x="82459" y="1068092"/>
                    <a:pt x="82459" y="1063859"/>
                  </a:cubicBezTo>
                  <a:cubicBezTo>
                    <a:pt x="88803" y="1044824"/>
                    <a:pt x="93036" y="1027910"/>
                    <a:pt x="99373" y="1008866"/>
                  </a:cubicBezTo>
                  <a:cubicBezTo>
                    <a:pt x="101493" y="1004642"/>
                    <a:pt x="103606" y="1000409"/>
                    <a:pt x="103606" y="996186"/>
                  </a:cubicBezTo>
                  <a:cubicBezTo>
                    <a:pt x="109950" y="979262"/>
                    <a:pt x="114175" y="960228"/>
                    <a:pt x="120519" y="943305"/>
                  </a:cubicBezTo>
                  <a:cubicBezTo>
                    <a:pt x="120519" y="941185"/>
                    <a:pt x="120519" y="939072"/>
                    <a:pt x="120519" y="939072"/>
                  </a:cubicBezTo>
                  <a:cubicBezTo>
                    <a:pt x="126864" y="922158"/>
                    <a:pt x="133210" y="903115"/>
                    <a:pt x="139546" y="886202"/>
                  </a:cubicBezTo>
                  <a:cubicBezTo>
                    <a:pt x="141666" y="881968"/>
                    <a:pt x="143779" y="877735"/>
                    <a:pt x="143779" y="873512"/>
                  </a:cubicBezTo>
                  <a:cubicBezTo>
                    <a:pt x="150123" y="854467"/>
                    <a:pt x="156459" y="837554"/>
                    <a:pt x="162805" y="820631"/>
                  </a:cubicBezTo>
                  <a:cubicBezTo>
                    <a:pt x="164925" y="818519"/>
                    <a:pt x="164925" y="816408"/>
                    <a:pt x="164925" y="814287"/>
                  </a:cubicBezTo>
                  <a:cubicBezTo>
                    <a:pt x="171262" y="799484"/>
                    <a:pt x="177606" y="782562"/>
                    <a:pt x="183951" y="767760"/>
                  </a:cubicBezTo>
                  <a:cubicBezTo>
                    <a:pt x="186063" y="763526"/>
                    <a:pt x="188176" y="759294"/>
                    <a:pt x="188176" y="757182"/>
                  </a:cubicBezTo>
                  <a:cubicBezTo>
                    <a:pt x="196633" y="740260"/>
                    <a:pt x="202977" y="725457"/>
                    <a:pt x="211435" y="708535"/>
                  </a:cubicBezTo>
                  <a:cubicBezTo>
                    <a:pt x="211435" y="706423"/>
                    <a:pt x="211435" y="704302"/>
                    <a:pt x="211435" y="704302"/>
                  </a:cubicBezTo>
                  <a:cubicBezTo>
                    <a:pt x="213555" y="702189"/>
                    <a:pt x="215667" y="700078"/>
                    <a:pt x="215667" y="697957"/>
                  </a:cubicBezTo>
                  <a:cubicBezTo>
                    <a:pt x="219892" y="685267"/>
                    <a:pt x="226236" y="674698"/>
                    <a:pt x="232581" y="662008"/>
                  </a:cubicBezTo>
                  <a:cubicBezTo>
                    <a:pt x="232581" y="657776"/>
                    <a:pt x="236814" y="655655"/>
                    <a:pt x="236814" y="651430"/>
                  </a:cubicBezTo>
                  <a:cubicBezTo>
                    <a:pt x="245271" y="636629"/>
                    <a:pt x="251607" y="623930"/>
                    <a:pt x="260065" y="609129"/>
                  </a:cubicBezTo>
                  <a:cubicBezTo>
                    <a:pt x="260065" y="607016"/>
                    <a:pt x="264297" y="602783"/>
                    <a:pt x="264297" y="600671"/>
                  </a:cubicBezTo>
                  <a:cubicBezTo>
                    <a:pt x="270643" y="590093"/>
                    <a:pt x="276987" y="577404"/>
                    <a:pt x="283323" y="566826"/>
                  </a:cubicBezTo>
                  <a:cubicBezTo>
                    <a:pt x="285436" y="562602"/>
                    <a:pt x="289669" y="560481"/>
                    <a:pt x="289669" y="556249"/>
                  </a:cubicBezTo>
                  <a:cubicBezTo>
                    <a:pt x="296013" y="541446"/>
                    <a:pt x="304470" y="528756"/>
                    <a:pt x="312927" y="516067"/>
                  </a:cubicBezTo>
                  <a:cubicBezTo>
                    <a:pt x="315040" y="516067"/>
                    <a:pt x="317152" y="511834"/>
                    <a:pt x="317152" y="511834"/>
                  </a:cubicBezTo>
                  <a:cubicBezTo>
                    <a:pt x="323496" y="501264"/>
                    <a:pt x="329841" y="488574"/>
                    <a:pt x="338299" y="477997"/>
                  </a:cubicBezTo>
                  <a:cubicBezTo>
                    <a:pt x="340420" y="473765"/>
                    <a:pt x="342531" y="471652"/>
                    <a:pt x="344643" y="467419"/>
                  </a:cubicBezTo>
                  <a:cubicBezTo>
                    <a:pt x="350988" y="456851"/>
                    <a:pt x="359445" y="444151"/>
                    <a:pt x="367903" y="433583"/>
                  </a:cubicBezTo>
                  <a:cubicBezTo>
                    <a:pt x="367903" y="431462"/>
                    <a:pt x="367903" y="431462"/>
                    <a:pt x="367903" y="431462"/>
                  </a:cubicBezTo>
                  <a:cubicBezTo>
                    <a:pt x="378471" y="418772"/>
                    <a:pt x="386929" y="408203"/>
                    <a:pt x="395386" y="395513"/>
                  </a:cubicBezTo>
                  <a:cubicBezTo>
                    <a:pt x="397507" y="393393"/>
                    <a:pt x="399618" y="389160"/>
                    <a:pt x="401730" y="387047"/>
                  </a:cubicBezTo>
                  <a:cubicBezTo>
                    <a:pt x="410187" y="376478"/>
                    <a:pt x="416533" y="365900"/>
                    <a:pt x="424990" y="357435"/>
                  </a:cubicBezTo>
                  <a:cubicBezTo>
                    <a:pt x="427101" y="355323"/>
                    <a:pt x="431334" y="353210"/>
                    <a:pt x="431334" y="351099"/>
                  </a:cubicBezTo>
                  <a:cubicBezTo>
                    <a:pt x="439791" y="340521"/>
                    <a:pt x="450360" y="329943"/>
                    <a:pt x="458817" y="319366"/>
                  </a:cubicBezTo>
                  <a:cubicBezTo>
                    <a:pt x="460930" y="315141"/>
                    <a:pt x="463050" y="313020"/>
                    <a:pt x="465163" y="310909"/>
                  </a:cubicBezTo>
                  <a:cubicBezTo>
                    <a:pt x="473620" y="302451"/>
                    <a:pt x="479964" y="293986"/>
                    <a:pt x="488421" y="285529"/>
                  </a:cubicBezTo>
                  <a:cubicBezTo>
                    <a:pt x="490533" y="281295"/>
                    <a:pt x="492646" y="279184"/>
                    <a:pt x="494767" y="277072"/>
                  </a:cubicBezTo>
                  <a:cubicBezTo>
                    <a:pt x="505336" y="266494"/>
                    <a:pt x="513793" y="258029"/>
                    <a:pt x="524362" y="247459"/>
                  </a:cubicBezTo>
                  <a:cubicBezTo>
                    <a:pt x="526483" y="247459"/>
                    <a:pt x="530707" y="243226"/>
                    <a:pt x="530707" y="243226"/>
                  </a:cubicBezTo>
                  <a:cubicBezTo>
                    <a:pt x="539163" y="234769"/>
                    <a:pt x="547620" y="228425"/>
                    <a:pt x="556077" y="219958"/>
                  </a:cubicBezTo>
                  <a:cubicBezTo>
                    <a:pt x="558190" y="217847"/>
                    <a:pt x="562423" y="215735"/>
                    <a:pt x="564534" y="213614"/>
                  </a:cubicBezTo>
                  <a:cubicBezTo>
                    <a:pt x="575113" y="205157"/>
                    <a:pt x="585681" y="196700"/>
                    <a:pt x="596250" y="188234"/>
                  </a:cubicBezTo>
                  <a:cubicBezTo>
                    <a:pt x="606828" y="179777"/>
                    <a:pt x="615285" y="173432"/>
                    <a:pt x="625854" y="164967"/>
                  </a:cubicBezTo>
                  <a:cubicBezTo>
                    <a:pt x="627967" y="162855"/>
                    <a:pt x="632200" y="160742"/>
                    <a:pt x="634311" y="158621"/>
                  </a:cubicBezTo>
                  <a:cubicBezTo>
                    <a:pt x="642769" y="152277"/>
                    <a:pt x="653337" y="145931"/>
                    <a:pt x="661794" y="139587"/>
                  </a:cubicBezTo>
                  <a:cubicBezTo>
                    <a:pt x="663915" y="137474"/>
                    <a:pt x="666027" y="135363"/>
                    <a:pt x="666027" y="135363"/>
                  </a:cubicBezTo>
                  <a:cubicBezTo>
                    <a:pt x="676597" y="129017"/>
                    <a:pt x="687166" y="120552"/>
                    <a:pt x="697744" y="114208"/>
                  </a:cubicBezTo>
                  <a:cubicBezTo>
                    <a:pt x="699856" y="112095"/>
                    <a:pt x="701977" y="112095"/>
                    <a:pt x="701977" y="112095"/>
                  </a:cubicBezTo>
                  <a:cubicBezTo>
                    <a:pt x="701977" y="109983"/>
                    <a:pt x="706200" y="109983"/>
                    <a:pt x="706200" y="109983"/>
                  </a:cubicBezTo>
                  <a:cubicBezTo>
                    <a:pt x="716770" y="103630"/>
                    <a:pt x="727347" y="97293"/>
                    <a:pt x="737917" y="90940"/>
                  </a:cubicBezTo>
                  <a:cubicBezTo>
                    <a:pt x="740029" y="88827"/>
                    <a:pt x="742150" y="88827"/>
                    <a:pt x="742150" y="88827"/>
                  </a:cubicBezTo>
                  <a:cubicBezTo>
                    <a:pt x="754830" y="82483"/>
                    <a:pt x="765400" y="76137"/>
                    <a:pt x="778090" y="69793"/>
                  </a:cubicBezTo>
                  <a:cubicBezTo>
                    <a:pt x="780201" y="67680"/>
                    <a:pt x="784434" y="65568"/>
                    <a:pt x="786547" y="65568"/>
                  </a:cubicBezTo>
                  <a:cubicBezTo>
                    <a:pt x="797116" y="59215"/>
                    <a:pt x="809806" y="52871"/>
                    <a:pt x="822487" y="48646"/>
                  </a:cubicBezTo>
                  <a:cubicBezTo>
                    <a:pt x="835177" y="42301"/>
                    <a:pt x="847867" y="38068"/>
                    <a:pt x="860547" y="33835"/>
                  </a:cubicBezTo>
                  <a:cubicBezTo>
                    <a:pt x="862660" y="31724"/>
                    <a:pt x="866893" y="31724"/>
                    <a:pt x="869004" y="31724"/>
                  </a:cubicBezTo>
                  <a:cubicBezTo>
                    <a:pt x="881694" y="27490"/>
                    <a:pt x="894376" y="23267"/>
                    <a:pt x="907066" y="19033"/>
                  </a:cubicBezTo>
                  <a:cubicBezTo>
                    <a:pt x="909177" y="19033"/>
                    <a:pt x="911298" y="19033"/>
                    <a:pt x="911298" y="19033"/>
                  </a:cubicBezTo>
                  <a:cubicBezTo>
                    <a:pt x="923980" y="16921"/>
                    <a:pt x="934549" y="12689"/>
                    <a:pt x="947238" y="10568"/>
                  </a:cubicBezTo>
                  <a:cubicBezTo>
                    <a:pt x="949351" y="10568"/>
                    <a:pt x="953584" y="10568"/>
                    <a:pt x="955696" y="10568"/>
                  </a:cubicBezTo>
                  <a:cubicBezTo>
                    <a:pt x="968385" y="8456"/>
                    <a:pt x="981067" y="4231"/>
                    <a:pt x="993757" y="4231"/>
                  </a:cubicBezTo>
                  <a:cubicBezTo>
                    <a:pt x="995868" y="4231"/>
                    <a:pt x="997981" y="4231"/>
                    <a:pt x="1000101" y="4231"/>
                  </a:cubicBez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10DA7DFB-204C-D0E1-B7E9-D7F1274EF9DE}"/>
              </a:ext>
            </a:extLst>
          </p:cNvPr>
          <p:cNvSpPr txBox="1"/>
          <p:nvPr/>
        </p:nvSpPr>
        <p:spPr>
          <a:xfrm>
            <a:off x="3842756" y="4256913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pic>
        <p:nvPicPr>
          <p:cNvPr id="47" name="Graphic 46" descr="Shield with solid fill">
            <a:extLst>
              <a:ext uri="{FF2B5EF4-FFF2-40B4-BE49-F238E27FC236}">
                <a16:creationId xmlns:a16="http://schemas.microsoft.com/office/drawing/2014/main" id="{C8F6558A-5DB9-7D8A-2DA5-44A473E2BE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73963" y="4876944"/>
            <a:ext cx="623900" cy="623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CA12D0-7CB6-7F12-3CF2-7DBD24CCBE35}"/>
              </a:ext>
            </a:extLst>
          </p:cNvPr>
          <p:cNvSpPr txBox="1"/>
          <p:nvPr/>
        </p:nvSpPr>
        <p:spPr>
          <a:xfrm>
            <a:off x="5872047" y="3521066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83E10C-42A6-B573-2733-52E706B42131}"/>
              </a:ext>
            </a:extLst>
          </p:cNvPr>
          <p:cNvSpPr txBox="1"/>
          <p:nvPr/>
        </p:nvSpPr>
        <p:spPr>
          <a:xfrm>
            <a:off x="7722969" y="2718067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0EC0F3-466D-A9E6-68F2-2EAD3FB8206A}"/>
              </a:ext>
            </a:extLst>
          </p:cNvPr>
          <p:cNvSpPr txBox="1"/>
          <p:nvPr/>
        </p:nvSpPr>
        <p:spPr>
          <a:xfrm>
            <a:off x="9413917" y="2014813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016016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9465</TotalTime>
  <Words>394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Rising Arch Flow – Slide Template</vt:lpstr>
      <vt:lpstr>4-Step Rising Arch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Rising Arch Flow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2025-06-16T18:33:33Z</dcterms:modified>
  <cp:category>Charts &amp; Diagrams</cp:category>
</cp:coreProperties>
</file>