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3A979-D4DE-6EDF-AD8C-DF40020A0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1BF134-9553-AAB7-9AFF-029DF8B82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218B3D-66CD-58F1-B07C-6079E3A72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4896C-FB9C-0881-3507-D34F4CD38C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13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Boomerang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4CD457-AE84-5F9A-3DF6-9D880E051B2B}"/>
              </a:ext>
            </a:extLst>
          </p:cNvPr>
          <p:cNvSpPr/>
          <p:nvPr/>
        </p:nvSpPr>
        <p:spPr>
          <a:xfrm>
            <a:off x="3806459" y="1934047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96F33A-217B-2FDE-25F1-FF7555A5B00E}"/>
              </a:ext>
            </a:extLst>
          </p:cNvPr>
          <p:cNvSpPr/>
          <p:nvPr/>
        </p:nvSpPr>
        <p:spPr>
          <a:xfrm rot="10800000">
            <a:off x="3820971" y="4283630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D9480F-DCE1-9622-81EC-5F3E7F906228}"/>
              </a:ext>
            </a:extLst>
          </p:cNvPr>
          <p:cNvSpPr/>
          <p:nvPr/>
        </p:nvSpPr>
        <p:spPr>
          <a:xfrm rot="3600000">
            <a:off x="4780903" y="2629699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EED3084-BF57-F317-7DCA-61C17F7D62C0}"/>
              </a:ext>
            </a:extLst>
          </p:cNvPr>
          <p:cNvSpPr/>
          <p:nvPr/>
        </p:nvSpPr>
        <p:spPr>
          <a:xfrm rot="18000000">
            <a:off x="2861038" y="2629699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F345386-9AAC-E86E-DD61-3CA2C0EAC610}"/>
              </a:ext>
            </a:extLst>
          </p:cNvPr>
          <p:cNvSpPr/>
          <p:nvPr/>
        </p:nvSpPr>
        <p:spPr>
          <a:xfrm rot="14400000">
            <a:off x="2861039" y="3739474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D349037-1983-B3BF-2046-5AE5A12CD836}"/>
              </a:ext>
            </a:extLst>
          </p:cNvPr>
          <p:cNvSpPr/>
          <p:nvPr/>
        </p:nvSpPr>
        <p:spPr>
          <a:xfrm rot="7200000">
            <a:off x="4780903" y="3739474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1" name="Graphic 40" descr="Rocket outline">
            <a:extLst>
              <a:ext uri="{FF2B5EF4-FFF2-40B4-BE49-F238E27FC236}">
                <a16:creationId xmlns:a16="http://schemas.microsoft.com/office/drawing/2014/main" id="{4D97D2C5-88DD-E7DD-DA4C-0577415FC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7138" y="2631629"/>
            <a:ext cx="502241" cy="502241"/>
          </a:xfrm>
          <a:prstGeom prst="rect">
            <a:avLst/>
          </a:prstGeom>
        </p:spPr>
      </p:pic>
      <p:pic>
        <p:nvPicPr>
          <p:cNvPr id="42" name="Graphic 41" descr="Lightbulb outline">
            <a:extLst>
              <a:ext uri="{FF2B5EF4-FFF2-40B4-BE49-F238E27FC236}">
                <a16:creationId xmlns:a16="http://schemas.microsoft.com/office/drawing/2014/main" id="{D2760468-F7FD-6CCA-97E9-775B42CED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4620" y="2631629"/>
            <a:ext cx="502241" cy="502241"/>
          </a:xfrm>
          <a:prstGeom prst="rect">
            <a:avLst/>
          </a:prstGeom>
        </p:spPr>
      </p:pic>
      <p:pic>
        <p:nvPicPr>
          <p:cNvPr id="43" name="Graphic 42" descr="Gears outline">
            <a:extLst>
              <a:ext uri="{FF2B5EF4-FFF2-40B4-BE49-F238E27FC236}">
                <a16:creationId xmlns:a16="http://schemas.microsoft.com/office/drawing/2014/main" id="{67F2C75F-16E6-BABD-F417-0BC56E2A7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87138" y="4166133"/>
            <a:ext cx="502241" cy="502241"/>
          </a:xfrm>
          <a:prstGeom prst="rect">
            <a:avLst/>
          </a:prstGeom>
        </p:spPr>
      </p:pic>
      <p:pic>
        <p:nvPicPr>
          <p:cNvPr id="44" name="Graphic 43" descr="Bullseye outline">
            <a:extLst>
              <a:ext uri="{FF2B5EF4-FFF2-40B4-BE49-F238E27FC236}">
                <a16:creationId xmlns:a16="http://schemas.microsoft.com/office/drawing/2014/main" id="{BFFA4C4F-2B59-E1AE-7780-CB3959F33D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54620" y="4166133"/>
            <a:ext cx="502241" cy="502241"/>
          </a:xfrm>
          <a:prstGeom prst="rect">
            <a:avLst/>
          </a:prstGeom>
        </p:spPr>
      </p:pic>
      <p:pic>
        <p:nvPicPr>
          <p:cNvPr id="45" name="Graphic 44" descr="Magnifying glass outline">
            <a:extLst>
              <a:ext uri="{FF2B5EF4-FFF2-40B4-BE49-F238E27FC236}">
                <a16:creationId xmlns:a16="http://schemas.microsoft.com/office/drawing/2014/main" id="{5B8BBA41-B4D7-E568-D994-CA483EC05A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58099" y="1744369"/>
            <a:ext cx="502241" cy="502241"/>
          </a:xfrm>
          <a:prstGeom prst="rect">
            <a:avLst/>
          </a:prstGeom>
        </p:spPr>
      </p:pic>
      <p:pic>
        <p:nvPicPr>
          <p:cNvPr id="46" name="Graphic 45" descr="Chat outline">
            <a:extLst>
              <a:ext uri="{FF2B5EF4-FFF2-40B4-BE49-F238E27FC236}">
                <a16:creationId xmlns:a16="http://schemas.microsoft.com/office/drawing/2014/main" id="{040896DD-B8F3-189E-E866-C43E91EFBC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20880" y="4891165"/>
            <a:ext cx="502241" cy="50224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E626FDF-F9A3-3F30-344D-6AF9E1A33E23}"/>
              </a:ext>
            </a:extLst>
          </p:cNvPr>
          <p:cNvGrpSpPr/>
          <p:nvPr/>
        </p:nvGrpSpPr>
        <p:grpSpPr>
          <a:xfrm>
            <a:off x="6695611" y="2996550"/>
            <a:ext cx="2194560" cy="1260003"/>
            <a:chOff x="8921977" y="2875429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8D079F-2F88-2E4C-4538-F4025044449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34AEC10-D1FD-4A59-F36E-32219D6C6ED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4E69B2-B51A-7C0A-F813-6AEAA88E8E02}"/>
              </a:ext>
            </a:extLst>
          </p:cNvPr>
          <p:cNvGrpSpPr/>
          <p:nvPr/>
        </p:nvGrpSpPr>
        <p:grpSpPr>
          <a:xfrm>
            <a:off x="6695611" y="4564290"/>
            <a:ext cx="2194560" cy="1260003"/>
            <a:chOff x="8921977" y="4580523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58AD05-C262-0B36-1EF9-BFE591DE911A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7EBE6F5-A2C2-397A-86FD-F7D3DABCEA5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715192B-CE09-8302-A4FD-E24E9C16E66E}"/>
              </a:ext>
            </a:extLst>
          </p:cNvPr>
          <p:cNvGrpSpPr/>
          <p:nvPr/>
        </p:nvGrpSpPr>
        <p:grpSpPr>
          <a:xfrm>
            <a:off x="253830" y="1428810"/>
            <a:ext cx="2194560" cy="1260003"/>
            <a:chOff x="332936" y="2875429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0E03A2-6921-E634-2BC5-D324A9CF7A1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FD29EF2-7F54-32BB-EACB-8E9D0617B0F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E5F92A-9805-C3A9-C323-ABEEE3AFFECC}"/>
              </a:ext>
            </a:extLst>
          </p:cNvPr>
          <p:cNvGrpSpPr/>
          <p:nvPr/>
        </p:nvGrpSpPr>
        <p:grpSpPr>
          <a:xfrm>
            <a:off x="253830" y="4564290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E80B2A-2C93-971C-32F2-1FB1151A4F0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E57B80-B2E8-8976-03A5-A33024AE76C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EF0E583-AA06-0008-BCA6-6B5170602AD0}"/>
              </a:ext>
            </a:extLst>
          </p:cNvPr>
          <p:cNvGrpSpPr/>
          <p:nvPr/>
        </p:nvGrpSpPr>
        <p:grpSpPr>
          <a:xfrm>
            <a:off x="6695611" y="1428810"/>
            <a:ext cx="2194560" cy="1260003"/>
            <a:chOff x="8921977" y="1170335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A91F6E5-E4ED-AEE6-9C15-4770F04B2D5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D93824-845A-2D43-4CA1-35F221E34EE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11FEE0-F69B-C60A-6CFB-894F406C576C}"/>
              </a:ext>
            </a:extLst>
          </p:cNvPr>
          <p:cNvGrpSpPr/>
          <p:nvPr/>
        </p:nvGrpSpPr>
        <p:grpSpPr>
          <a:xfrm>
            <a:off x="253830" y="2996550"/>
            <a:ext cx="2194560" cy="1260003"/>
            <a:chOff x="332936" y="4580523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7401A6-0DD0-8FB0-6B88-630F01FEA14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BD0E2A-BE39-F0D7-5377-90C86B75F9D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DE8DC-7AC2-597A-B3D8-AA2D606E8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1B43B-67E1-4C37-5791-A678C06D6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Boomerang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3E847ED-F1BA-2B66-FA44-B69747496533}"/>
              </a:ext>
            </a:extLst>
          </p:cNvPr>
          <p:cNvSpPr/>
          <p:nvPr/>
        </p:nvSpPr>
        <p:spPr>
          <a:xfrm>
            <a:off x="3806459" y="1934047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9785B0C-716D-F12B-851F-D5353ECF1041}"/>
              </a:ext>
            </a:extLst>
          </p:cNvPr>
          <p:cNvSpPr/>
          <p:nvPr/>
        </p:nvSpPr>
        <p:spPr>
          <a:xfrm rot="10800000">
            <a:off x="3820971" y="4283630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2328566-61E7-0243-5319-CF87413E2E2A}"/>
              </a:ext>
            </a:extLst>
          </p:cNvPr>
          <p:cNvSpPr/>
          <p:nvPr/>
        </p:nvSpPr>
        <p:spPr>
          <a:xfrm rot="3600000">
            <a:off x="4780903" y="2629699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12ECDEE-D9D2-3102-EE81-DF89C7CC2F75}"/>
              </a:ext>
            </a:extLst>
          </p:cNvPr>
          <p:cNvSpPr/>
          <p:nvPr/>
        </p:nvSpPr>
        <p:spPr>
          <a:xfrm rot="18000000">
            <a:off x="2861038" y="2629699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8757F9D-B532-AA7D-895B-BDF9C050F21B}"/>
              </a:ext>
            </a:extLst>
          </p:cNvPr>
          <p:cNvSpPr/>
          <p:nvPr/>
        </p:nvSpPr>
        <p:spPr>
          <a:xfrm rot="14400000">
            <a:off x="2861039" y="3739474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1946A4E-3CE0-9347-16A2-A6D3E9B8A4A4}"/>
              </a:ext>
            </a:extLst>
          </p:cNvPr>
          <p:cNvSpPr/>
          <p:nvPr/>
        </p:nvSpPr>
        <p:spPr>
          <a:xfrm rot="7200000">
            <a:off x="4780903" y="3739474"/>
            <a:ext cx="1502058" cy="883566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1" name="Graphic 40" descr="Rocket outline">
            <a:extLst>
              <a:ext uri="{FF2B5EF4-FFF2-40B4-BE49-F238E27FC236}">
                <a16:creationId xmlns:a16="http://schemas.microsoft.com/office/drawing/2014/main" id="{1787DDC2-DD46-01E2-B26F-4776D6A25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7138" y="2631629"/>
            <a:ext cx="502241" cy="502241"/>
          </a:xfrm>
          <a:prstGeom prst="rect">
            <a:avLst/>
          </a:prstGeom>
        </p:spPr>
      </p:pic>
      <p:pic>
        <p:nvPicPr>
          <p:cNvPr id="42" name="Graphic 41" descr="Lightbulb outline">
            <a:extLst>
              <a:ext uri="{FF2B5EF4-FFF2-40B4-BE49-F238E27FC236}">
                <a16:creationId xmlns:a16="http://schemas.microsoft.com/office/drawing/2014/main" id="{34F3C41B-333F-37BB-0657-DBAFC9185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4620" y="2631629"/>
            <a:ext cx="502241" cy="502241"/>
          </a:xfrm>
          <a:prstGeom prst="rect">
            <a:avLst/>
          </a:prstGeom>
        </p:spPr>
      </p:pic>
      <p:pic>
        <p:nvPicPr>
          <p:cNvPr id="43" name="Graphic 42" descr="Gears outline">
            <a:extLst>
              <a:ext uri="{FF2B5EF4-FFF2-40B4-BE49-F238E27FC236}">
                <a16:creationId xmlns:a16="http://schemas.microsoft.com/office/drawing/2014/main" id="{085C6D87-00B0-7D5B-5028-AC55F65A3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87138" y="4166133"/>
            <a:ext cx="502241" cy="502241"/>
          </a:xfrm>
          <a:prstGeom prst="rect">
            <a:avLst/>
          </a:prstGeom>
        </p:spPr>
      </p:pic>
      <p:pic>
        <p:nvPicPr>
          <p:cNvPr id="44" name="Graphic 43" descr="Bullseye outline">
            <a:extLst>
              <a:ext uri="{FF2B5EF4-FFF2-40B4-BE49-F238E27FC236}">
                <a16:creationId xmlns:a16="http://schemas.microsoft.com/office/drawing/2014/main" id="{05C96B73-2F9C-A0F2-636C-6403CA37C1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54620" y="4166133"/>
            <a:ext cx="502241" cy="502241"/>
          </a:xfrm>
          <a:prstGeom prst="rect">
            <a:avLst/>
          </a:prstGeom>
        </p:spPr>
      </p:pic>
      <p:pic>
        <p:nvPicPr>
          <p:cNvPr id="45" name="Graphic 44" descr="Magnifying glass outline">
            <a:extLst>
              <a:ext uri="{FF2B5EF4-FFF2-40B4-BE49-F238E27FC236}">
                <a16:creationId xmlns:a16="http://schemas.microsoft.com/office/drawing/2014/main" id="{F050D01E-8F82-59E6-C3B2-D37718C473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58099" y="1744369"/>
            <a:ext cx="502241" cy="502241"/>
          </a:xfrm>
          <a:prstGeom prst="rect">
            <a:avLst/>
          </a:prstGeom>
        </p:spPr>
      </p:pic>
      <p:pic>
        <p:nvPicPr>
          <p:cNvPr id="46" name="Graphic 45" descr="Chat outline">
            <a:extLst>
              <a:ext uri="{FF2B5EF4-FFF2-40B4-BE49-F238E27FC236}">
                <a16:creationId xmlns:a16="http://schemas.microsoft.com/office/drawing/2014/main" id="{8281563E-B02F-2840-9CD4-2CD39C8E4C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320880" y="4891165"/>
            <a:ext cx="502241" cy="50224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2201D06-487F-5D20-A300-2E2252F28C87}"/>
              </a:ext>
            </a:extLst>
          </p:cNvPr>
          <p:cNvGrpSpPr/>
          <p:nvPr/>
        </p:nvGrpSpPr>
        <p:grpSpPr>
          <a:xfrm>
            <a:off x="6695611" y="2996550"/>
            <a:ext cx="2194560" cy="1260003"/>
            <a:chOff x="8921977" y="2875429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549365-B3D0-40E7-0DEE-3490E05B00B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AAD9E92-AF35-ACE9-5F6C-FE07E86202A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968A176-849A-ABBE-06D9-5B68E601DC16}"/>
              </a:ext>
            </a:extLst>
          </p:cNvPr>
          <p:cNvGrpSpPr/>
          <p:nvPr/>
        </p:nvGrpSpPr>
        <p:grpSpPr>
          <a:xfrm>
            <a:off x="6695611" y="4564290"/>
            <a:ext cx="2194560" cy="1260003"/>
            <a:chOff x="8921977" y="4580523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F4D0C7-4F01-4683-FA19-25C083E8F01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0442D0-A9B0-50B1-63B1-C83BC8F82C0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73B9017-86E6-5EB1-A795-49A2B6395D61}"/>
              </a:ext>
            </a:extLst>
          </p:cNvPr>
          <p:cNvGrpSpPr/>
          <p:nvPr/>
        </p:nvGrpSpPr>
        <p:grpSpPr>
          <a:xfrm>
            <a:off x="253830" y="1428810"/>
            <a:ext cx="2194560" cy="1260003"/>
            <a:chOff x="332936" y="2875429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F027FD-1838-6164-2528-310CA2E981B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D024D6-1CC1-23A8-6D7F-4E4E50CE159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CB4DB8-22C1-D85A-1F21-4B03B5993F21}"/>
              </a:ext>
            </a:extLst>
          </p:cNvPr>
          <p:cNvGrpSpPr/>
          <p:nvPr/>
        </p:nvGrpSpPr>
        <p:grpSpPr>
          <a:xfrm>
            <a:off x="253830" y="4564290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8C5516-1E6C-483C-2951-7DD2FA504AF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0599665-71C0-2F13-0453-D48FCD7D8F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F47B38-D904-4E78-CBAE-7A796D754064}"/>
              </a:ext>
            </a:extLst>
          </p:cNvPr>
          <p:cNvGrpSpPr/>
          <p:nvPr/>
        </p:nvGrpSpPr>
        <p:grpSpPr>
          <a:xfrm>
            <a:off x="6695611" y="1428810"/>
            <a:ext cx="2194560" cy="1260003"/>
            <a:chOff x="8921977" y="1170335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E4868A-9F4A-1271-596A-1C6B3F6A51F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35C393-1333-9B7E-2948-EC34D063C45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79413F-BAD5-9D9C-A6ED-1A9B1D5A7445}"/>
              </a:ext>
            </a:extLst>
          </p:cNvPr>
          <p:cNvGrpSpPr/>
          <p:nvPr/>
        </p:nvGrpSpPr>
        <p:grpSpPr>
          <a:xfrm>
            <a:off x="253830" y="2996550"/>
            <a:ext cx="2194560" cy="1260003"/>
            <a:chOff x="332936" y="4580523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761490-AD5B-D1B2-81B8-5C751201E3D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56266E-D69F-5B88-7CC2-1A56AF328A7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664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540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Boomerang Diagram – Slide Template</vt:lpstr>
      <vt:lpstr>6-Step Boomerang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Boomerang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2025-06-13T21:57:15Z</dcterms:modified>
  <cp:category>Charts &amp; Diagrams</cp:category>
</cp:coreProperties>
</file>