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BA8B"/>
    <a:srgbClr val="F595A6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2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FC52CC-068A-1B20-A9AF-307CF3563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2CD541-A460-DB75-7423-1B1EA85A10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3EA6D6-2B03-92F3-54C1-6E8C1F3308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889C47-7DA6-7FAE-6B5E-4F8D6AF49C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394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Relationship Id="rId14" Type="http://schemas.openxmlformats.org/officeDocument/2006/relationships/image" Target="../media/image2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Boomerang Diagram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674CD457-AE84-5F9A-3DF6-9D880E051B2B}"/>
              </a:ext>
            </a:extLst>
          </p:cNvPr>
          <p:cNvSpPr/>
          <p:nvPr/>
        </p:nvSpPr>
        <p:spPr>
          <a:xfrm>
            <a:off x="5075278" y="1305679"/>
            <a:ext cx="2002744" cy="1178088"/>
          </a:xfrm>
          <a:custGeom>
            <a:avLst/>
            <a:gdLst>
              <a:gd name="connsiteX0" fmla="*/ 231042 w 2418071"/>
              <a:gd name="connsiteY0" fmla="*/ 1000 h 1422398"/>
              <a:gd name="connsiteX1" fmla="*/ 291033 w 2418071"/>
              <a:gd name="connsiteY1" fmla="*/ 16001 h 1422398"/>
              <a:gd name="connsiteX2" fmla="*/ 353144 w 2418071"/>
              <a:gd name="connsiteY2" fmla="*/ 57600 h 1422398"/>
              <a:gd name="connsiteX3" fmla="*/ 1122155 w 2418071"/>
              <a:gd name="connsiteY3" fmla="*/ 826611 h 1422398"/>
              <a:gd name="connsiteX4" fmla="*/ 1295908 w 2418071"/>
              <a:gd name="connsiteY4" fmla="*/ 826611 h 1422398"/>
              <a:gd name="connsiteX5" fmla="*/ 2066208 w 2418071"/>
              <a:gd name="connsiteY5" fmla="*/ 56310 h 1422398"/>
              <a:gd name="connsiteX6" fmla="*/ 2123036 w 2418071"/>
              <a:gd name="connsiteY6" fmla="*/ 16001 h 1422398"/>
              <a:gd name="connsiteX7" fmla="*/ 2354059 w 2418071"/>
              <a:gd name="connsiteY7" fmla="*/ 64003 h 1422398"/>
              <a:gd name="connsiteX8" fmla="*/ 2418071 w 2418071"/>
              <a:gd name="connsiteY8" fmla="*/ 213358 h 1422398"/>
              <a:gd name="connsiteX9" fmla="*/ 2354059 w 2418071"/>
              <a:gd name="connsiteY9" fmla="*/ 362706 h 1422398"/>
              <a:gd name="connsiteX10" fmla="*/ 1358381 w 2418071"/>
              <a:gd name="connsiteY10" fmla="*/ 1358384 h 1422398"/>
              <a:gd name="connsiteX11" fmla="*/ 1059686 w 2418071"/>
              <a:gd name="connsiteY11" fmla="*/ 1358384 h 1422398"/>
              <a:gd name="connsiteX12" fmla="*/ 64001 w 2418071"/>
              <a:gd name="connsiteY12" fmla="*/ 362706 h 1422398"/>
              <a:gd name="connsiteX13" fmla="*/ 0 w 2418071"/>
              <a:gd name="connsiteY13" fmla="*/ 216023 h 1422398"/>
              <a:gd name="connsiteX14" fmla="*/ 64001 w 2418071"/>
              <a:gd name="connsiteY14" fmla="*/ 64003 h 1422398"/>
              <a:gd name="connsiteX15" fmla="*/ 231042 w 2418071"/>
              <a:gd name="connsiteY15" fmla="*/ 1000 h 1422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418071" h="1422398">
                <a:moveTo>
                  <a:pt x="231042" y="1000"/>
                </a:moveTo>
                <a:cubicBezTo>
                  <a:pt x="251383" y="3000"/>
                  <a:pt x="271615" y="8000"/>
                  <a:pt x="291033" y="16001"/>
                </a:cubicBezTo>
                <a:lnTo>
                  <a:pt x="353144" y="57600"/>
                </a:lnTo>
                <a:lnTo>
                  <a:pt x="1122155" y="826611"/>
                </a:lnTo>
                <a:cubicBezTo>
                  <a:pt x="1170136" y="874591"/>
                  <a:pt x="1247928" y="874591"/>
                  <a:pt x="1295908" y="826611"/>
                </a:cubicBezTo>
                <a:lnTo>
                  <a:pt x="2066208" y="56310"/>
                </a:lnTo>
                <a:lnTo>
                  <a:pt x="2123036" y="16001"/>
                </a:lnTo>
                <a:cubicBezTo>
                  <a:pt x="2198045" y="-16001"/>
                  <a:pt x="2290057" y="1"/>
                  <a:pt x="2354059" y="64003"/>
                </a:cubicBezTo>
                <a:cubicBezTo>
                  <a:pt x="2396730" y="106674"/>
                  <a:pt x="2418071" y="163571"/>
                  <a:pt x="2418071" y="213358"/>
                </a:cubicBezTo>
                <a:cubicBezTo>
                  <a:pt x="2418071" y="263146"/>
                  <a:pt x="2396730" y="320035"/>
                  <a:pt x="2354059" y="362706"/>
                </a:cubicBezTo>
                <a:lnTo>
                  <a:pt x="1358381" y="1358384"/>
                </a:lnTo>
                <a:cubicBezTo>
                  <a:pt x="1280154" y="1443736"/>
                  <a:pt x="1145022" y="1443736"/>
                  <a:pt x="1059686" y="1358384"/>
                </a:cubicBezTo>
                <a:lnTo>
                  <a:pt x="64001" y="362706"/>
                </a:lnTo>
                <a:cubicBezTo>
                  <a:pt x="21333" y="323591"/>
                  <a:pt x="0" y="270252"/>
                  <a:pt x="0" y="216023"/>
                </a:cubicBezTo>
                <a:cubicBezTo>
                  <a:pt x="0" y="161793"/>
                  <a:pt x="21333" y="106674"/>
                  <a:pt x="64001" y="64003"/>
                </a:cubicBezTo>
                <a:cubicBezTo>
                  <a:pt x="108009" y="16001"/>
                  <a:pt x="170019" y="-5000"/>
                  <a:pt x="231042" y="100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8D96F33A-217B-2FDE-25F1-FF7555A5B00E}"/>
              </a:ext>
            </a:extLst>
          </p:cNvPr>
          <p:cNvSpPr/>
          <p:nvPr/>
        </p:nvSpPr>
        <p:spPr>
          <a:xfrm rot="10800000">
            <a:off x="5094628" y="4438456"/>
            <a:ext cx="2002744" cy="1178088"/>
          </a:xfrm>
          <a:custGeom>
            <a:avLst/>
            <a:gdLst>
              <a:gd name="connsiteX0" fmla="*/ 231042 w 2418071"/>
              <a:gd name="connsiteY0" fmla="*/ 1000 h 1422398"/>
              <a:gd name="connsiteX1" fmla="*/ 291033 w 2418071"/>
              <a:gd name="connsiteY1" fmla="*/ 16001 h 1422398"/>
              <a:gd name="connsiteX2" fmla="*/ 353144 w 2418071"/>
              <a:gd name="connsiteY2" fmla="*/ 57600 h 1422398"/>
              <a:gd name="connsiteX3" fmla="*/ 1122155 w 2418071"/>
              <a:gd name="connsiteY3" fmla="*/ 826611 h 1422398"/>
              <a:gd name="connsiteX4" fmla="*/ 1295908 w 2418071"/>
              <a:gd name="connsiteY4" fmla="*/ 826611 h 1422398"/>
              <a:gd name="connsiteX5" fmla="*/ 2066208 w 2418071"/>
              <a:gd name="connsiteY5" fmla="*/ 56310 h 1422398"/>
              <a:gd name="connsiteX6" fmla="*/ 2123036 w 2418071"/>
              <a:gd name="connsiteY6" fmla="*/ 16001 h 1422398"/>
              <a:gd name="connsiteX7" fmla="*/ 2354059 w 2418071"/>
              <a:gd name="connsiteY7" fmla="*/ 64003 h 1422398"/>
              <a:gd name="connsiteX8" fmla="*/ 2418071 w 2418071"/>
              <a:gd name="connsiteY8" fmla="*/ 213358 h 1422398"/>
              <a:gd name="connsiteX9" fmla="*/ 2354059 w 2418071"/>
              <a:gd name="connsiteY9" fmla="*/ 362706 h 1422398"/>
              <a:gd name="connsiteX10" fmla="*/ 1358381 w 2418071"/>
              <a:gd name="connsiteY10" fmla="*/ 1358384 h 1422398"/>
              <a:gd name="connsiteX11" fmla="*/ 1059686 w 2418071"/>
              <a:gd name="connsiteY11" fmla="*/ 1358384 h 1422398"/>
              <a:gd name="connsiteX12" fmla="*/ 64001 w 2418071"/>
              <a:gd name="connsiteY12" fmla="*/ 362706 h 1422398"/>
              <a:gd name="connsiteX13" fmla="*/ 0 w 2418071"/>
              <a:gd name="connsiteY13" fmla="*/ 216023 h 1422398"/>
              <a:gd name="connsiteX14" fmla="*/ 64001 w 2418071"/>
              <a:gd name="connsiteY14" fmla="*/ 64003 h 1422398"/>
              <a:gd name="connsiteX15" fmla="*/ 231042 w 2418071"/>
              <a:gd name="connsiteY15" fmla="*/ 1000 h 1422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418071" h="1422398">
                <a:moveTo>
                  <a:pt x="231042" y="1000"/>
                </a:moveTo>
                <a:cubicBezTo>
                  <a:pt x="251383" y="3000"/>
                  <a:pt x="271615" y="8000"/>
                  <a:pt x="291033" y="16001"/>
                </a:cubicBezTo>
                <a:lnTo>
                  <a:pt x="353144" y="57600"/>
                </a:lnTo>
                <a:lnTo>
                  <a:pt x="1122155" y="826611"/>
                </a:lnTo>
                <a:cubicBezTo>
                  <a:pt x="1170136" y="874591"/>
                  <a:pt x="1247928" y="874591"/>
                  <a:pt x="1295908" y="826611"/>
                </a:cubicBezTo>
                <a:lnTo>
                  <a:pt x="2066208" y="56310"/>
                </a:lnTo>
                <a:lnTo>
                  <a:pt x="2123036" y="16001"/>
                </a:lnTo>
                <a:cubicBezTo>
                  <a:pt x="2198045" y="-16001"/>
                  <a:pt x="2290057" y="1"/>
                  <a:pt x="2354059" y="64003"/>
                </a:cubicBezTo>
                <a:cubicBezTo>
                  <a:pt x="2396730" y="106674"/>
                  <a:pt x="2418071" y="163571"/>
                  <a:pt x="2418071" y="213358"/>
                </a:cubicBezTo>
                <a:cubicBezTo>
                  <a:pt x="2418071" y="263146"/>
                  <a:pt x="2396730" y="320035"/>
                  <a:pt x="2354059" y="362706"/>
                </a:cubicBezTo>
                <a:lnTo>
                  <a:pt x="1358381" y="1358384"/>
                </a:lnTo>
                <a:cubicBezTo>
                  <a:pt x="1280154" y="1443736"/>
                  <a:pt x="1145022" y="1443736"/>
                  <a:pt x="1059686" y="1358384"/>
                </a:cubicBezTo>
                <a:lnTo>
                  <a:pt x="64001" y="362706"/>
                </a:lnTo>
                <a:cubicBezTo>
                  <a:pt x="21333" y="323591"/>
                  <a:pt x="0" y="270252"/>
                  <a:pt x="0" y="216023"/>
                </a:cubicBezTo>
                <a:cubicBezTo>
                  <a:pt x="0" y="161793"/>
                  <a:pt x="21333" y="106674"/>
                  <a:pt x="64001" y="64003"/>
                </a:cubicBezTo>
                <a:cubicBezTo>
                  <a:pt x="108009" y="16001"/>
                  <a:pt x="170019" y="-5000"/>
                  <a:pt x="231042" y="100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CAD9480F-DCE1-9622-81EC-5F3E7F906228}"/>
              </a:ext>
            </a:extLst>
          </p:cNvPr>
          <p:cNvSpPr/>
          <p:nvPr/>
        </p:nvSpPr>
        <p:spPr>
          <a:xfrm rot="3600000">
            <a:off x="6374537" y="2233214"/>
            <a:ext cx="2002744" cy="1178088"/>
          </a:xfrm>
          <a:custGeom>
            <a:avLst/>
            <a:gdLst>
              <a:gd name="connsiteX0" fmla="*/ 231042 w 2418071"/>
              <a:gd name="connsiteY0" fmla="*/ 1000 h 1422398"/>
              <a:gd name="connsiteX1" fmla="*/ 291033 w 2418071"/>
              <a:gd name="connsiteY1" fmla="*/ 16001 h 1422398"/>
              <a:gd name="connsiteX2" fmla="*/ 353144 w 2418071"/>
              <a:gd name="connsiteY2" fmla="*/ 57600 h 1422398"/>
              <a:gd name="connsiteX3" fmla="*/ 1122155 w 2418071"/>
              <a:gd name="connsiteY3" fmla="*/ 826611 h 1422398"/>
              <a:gd name="connsiteX4" fmla="*/ 1295908 w 2418071"/>
              <a:gd name="connsiteY4" fmla="*/ 826611 h 1422398"/>
              <a:gd name="connsiteX5" fmla="*/ 2066208 w 2418071"/>
              <a:gd name="connsiteY5" fmla="*/ 56310 h 1422398"/>
              <a:gd name="connsiteX6" fmla="*/ 2123036 w 2418071"/>
              <a:gd name="connsiteY6" fmla="*/ 16001 h 1422398"/>
              <a:gd name="connsiteX7" fmla="*/ 2354059 w 2418071"/>
              <a:gd name="connsiteY7" fmla="*/ 64003 h 1422398"/>
              <a:gd name="connsiteX8" fmla="*/ 2418071 w 2418071"/>
              <a:gd name="connsiteY8" fmla="*/ 213358 h 1422398"/>
              <a:gd name="connsiteX9" fmla="*/ 2354059 w 2418071"/>
              <a:gd name="connsiteY9" fmla="*/ 362706 h 1422398"/>
              <a:gd name="connsiteX10" fmla="*/ 1358381 w 2418071"/>
              <a:gd name="connsiteY10" fmla="*/ 1358384 h 1422398"/>
              <a:gd name="connsiteX11" fmla="*/ 1059686 w 2418071"/>
              <a:gd name="connsiteY11" fmla="*/ 1358384 h 1422398"/>
              <a:gd name="connsiteX12" fmla="*/ 64001 w 2418071"/>
              <a:gd name="connsiteY12" fmla="*/ 362706 h 1422398"/>
              <a:gd name="connsiteX13" fmla="*/ 0 w 2418071"/>
              <a:gd name="connsiteY13" fmla="*/ 216023 h 1422398"/>
              <a:gd name="connsiteX14" fmla="*/ 64001 w 2418071"/>
              <a:gd name="connsiteY14" fmla="*/ 64003 h 1422398"/>
              <a:gd name="connsiteX15" fmla="*/ 231042 w 2418071"/>
              <a:gd name="connsiteY15" fmla="*/ 1000 h 1422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418071" h="1422398">
                <a:moveTo>
                  <a:pt x="231042" y="1000"/>
                </a:moveTo>
                <a:cubicBezTo>
                  <a:pt x="251383" y="3000"/>
                  <a:pt x="271615" y="8000"/>
                  <a:pt x="291033" y="16001"/>
                </a:cubicBezTo>
                <a:lnTo>
                  <a:pt x="353144" y="57600"/>
                </a:lnTo>
                <a:lnTo>
                  <a:pt x="1122155" y="826611"/>
                </a:lnTo>
                <a:cubicBezTo>
                  <a:pt x="1170136" y="874591"/>
                  <a:pt x="1247928" y="874591"/>
                  <a:pt x="1295908" y="826611"/>
                </a:cubicBezTo>
                <a:lnTo>
                  <a:pt x="2066208" y="56310"/>
                </a:lnTo>
                <a:lnTo>
                  <a:pt x="2123036" y="16001"/>
                </a:lnTo>
                <a:cubicBezTo>
                  <a:pt x="2198045" y="-16001"/>
                  <a:pt x="2290057" y="1"/>
                  <a:pt x="2354059" y="64003"/>
                </a:cubicBezTo>
                <a:cubicBezTo>
                  <a:pt x="2396730" y="106674"/>
                  <a:pt x="2418071" y="163571"/>
                  <a:pt x="2418071" y="213358"/>
                </a:cubicBezTo>
                <a:cubicBezTo>
                  <a:pt x="2418071" y="263146"/>
                  <a:pt x="2396730" y="320035"/>
                  <a:pt x="2354059" y="362706"/>
                </a:cubicBezTo>
                <a:lnTo>
                  <a:pt x="1358381" y="1358384"/>
                </a:lnTo>
                <a:cubicBezTo>
                  <a:pt x="1280154" y="1443736"/>
                  <a:pt x="1145022" y="1443736"/>
                  <a:pt x="1059686" y="1358384"/>
                </a:cubicBezTo>
                <a:lnTo>
                  <a:pt x="64001" y="362706"/>
                </a:lnTo>
                <a:cubicBezTo>
                  <a:pt x="21333" y="323591"/>
                  <a:pt x="0" y="270252"/>
                  <a:pt x="0" y="216023"/>
                </a:cubicBezTo>
                <a:cubicBezTo>
                  <a:pt x="0" y="161793"/>
                  <a:pt x="21333" y="106674"/>
                  <a:pt x="64001" y="64003"/>
                </a:cubicBezTo>
                <a:cubicBezTo>
                  <a:pt x="108009" y="16001"/>
                  <a:pt x="170019" y="-5000"/>
                  <a:pt x="231042" y="10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5EED3084-BF57-F317-7DCA-61C17F7D62C0}"/>
              </a:ext>
            </a:extLst>
          </p:cNvPr>
          <p:cNvSpPr/>
          <p:nvPr/>
        </p:nvSpPr>
        <p:spPr>
          <a:xfrm rot="18000000">
            <a:off x="3814717" y="2233214"/>
            <a:ext cx="2002744" cy="1178088"/>
          </a:xfrm>
          <a:custGeom>
            <a:avLst/>
            <a:gdLst>
              <a:gd name="connsiteX0" fmla="*/ 231042 w 2418071"/>
              <a:gd name="connsiteY0" fmla="*/ 1000 h 1422398"/>
              <a:gd name="connsiteX1" fmla="*/ 291033 w 2418071"/>
              <a:gd name="connsiteY1" fmla="*/ 16001 h 1422398"/>
              <a:gd name="connsiteX2" fmla="*/ 353144 w 2418071"/>
              <a:gd name="connsiteY2" fmla="*/ 57600 h 1422398"/>
              <a:gd name="connsiteX3" fmla="*/ 1122155 w 2418071"/>
              <a:gd name="connsiteY3" fmla="*/ 826611 h 1422398"/>
              <a:gd name="connsiteX4" fmla="*/ 1295908 w 2418071"/>
              <a:gd name="connsiteY4" fmla="*/ 826611 h 1422398"/>
              <a:gd name="connsiteX5" fmla="*/ 2066208 w 2418071"/>
              <a:gd name="connsiteY5" fmla="*/ 56310 h 1422398"/>
              <a:gd name="connsiteX6" fmla="*/ 2123036 w 2418071"/>
              <a:gd name="connsiteY6" fmla="*/ 16001 h 1422398"/>
              <a:gd name="connsiteX7" fmla="*/ 2354059 w 2418071"/>
              <a:gd name="connsiteY7" fmla="*/ 64003 h 1422398"/>
              <a:gd name="connsiteX8" fmla="*/ 2418071 w 2418071"/>
              <a:gd name="connsiteY8" fmla="*/ 213358 h 1422398"/>
              <a:gd name="connsiteX9" fmla="*/ 2354059 w 2418071"/>
              <a:gd name="connsiteY9" fmla="*/ 362706 h 1422398"/>
              <a:gd name="connsiteX10" fmla="*/ 1358381 w 2418071"/>
              <a:gd name="connsiteY10" fmla="*/ 1358384 h 1422398"/>
              <a:gd name="connsiteX11" fmla="*/ 1059686 w 2418071"/>
              <a:gd name="connsiteY11" fmla="*/ 1358384 h 1422398"/>
              <a:gd name="connsiteX12" fmla="*/ 64001 w 2418071"/>
              <a:gd name="connsiteY12" fmla="*/ 362706 h 1422398"/>
              <a:gd name="connsiteX13" fmla="*/ 0 w 2418071"/>
              <a:gd name="connsiteY13" fmla="*/ 216023 h 1422398"/>
              <a:gd name="connsiteX14" fmla="*/ 64001 w 2418071"/>
              <a:gd name="connsiteY14" fmla="*/ 64003 h 1422398"/>
              <a:gd name="connsiteX15" fmla="*/ 231042 w 2418071"/>
              <a:gd name="connsiteY15" fmla="*/ 1000 h 1422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418071" h="1422398">
                <a:moveTo>
                  <a:pt x="231042" y="1000"/>
                </a:moveTo>
                <a:cubicBezTo>
                  <a:pt x="251383" y="3000"/>
                  <a:pt x="271615" y="8000"/>
                  <a:pt x="291033" y="16001"/>
                </a:cubicBezTo>
                <a:lnTo>
                  <a:pt x="353144" y="57600"/>
                </a:lnTo>
                <a:lnTo>
                  <a:pt x="1122155" y="826611"/>
                </a:lnTo>
                <a:cubicBezTo>
                  <a:pt x="1170136" y="874591"/>
                  <a:pt x="1247928" y="874591"/>
                  <a:pt x="1295908" y="826611"/>
                </a:cubicBezTo>
                <a:lnTo>
                  <a:pt x="2066208" y="56310"/>
                </a:lnTo>
                <a:lnTo>
                  <a:pt x="2123036" y="16001"/>
                </a:lnTo>
                <a:cubicBezTo>
                  <a:pt x="2198045" y="-16001"/>
                  <a:pt x="2290057" y="1"/>
                  <a:pt x="2354059" y="64003"/>
                </a:cubicBezTo>
                <a:cubicBezTo>
                  <a:pt x="2396730" y="106674"/>
                  <a:pt x="2418071" y="163571"/>
                  <a:pt x="2418071" y="213358"/>
                </a:cubicBezTo>
                <a:cubicBezTo>
                  <a:pt x="2418071" y="263146"/>
                  <a:pt x="2396730" y="320035"/>
                  <a:pt x="2354059" y="362706"/>
                </a:cubicBezTo>
                <a:lnTo>
                  <a:pt x="1358381" y="1358384"/>
                </a:lnTo>
                <a:cubicBezTo>
                  <a:pt x="1280154" y="1443736"/>
                  <a:pt x="1145022" y="1443736"/>
                  <a:pt x="1059686" y="1358384"/>
                </a:cubicBezTo>
                <a:lnTo>
                  <a:pt x="64001" y="362706"/>
                </a:lnTo>
                <a:cubicBezTo>
                  <a:pt x="21333" y="323591"/>
                  <a:pt x="0" y="270252"/>
                  <a:pt x="0" y="216023"/>
                </a:cubicBezTo>
                <a:cubicBezTo>
                  <a:pt x="0" y="161793"/>
                  <a:pt x="21333" y="106674"/>
                  <a:pt x="64001" y="64003"/>
                </a:cubicBezTo>
                <a:cubicBezTo>
                  <a:pt x="108009" y="16001"/>
                  <a:pt x="170019" y="-5000"/>
                  <a:pt x="231042" y="100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F345386-9AAC-E86E-DD61-3CA2C0EAC610}"/>
              </a:ext>
            </a:extLst>
          </p:cNvPr>
          <p:cNvSpPr/>
          <p:nvPr/>
        </p:nvSpPr>
        <p:spPr>
          <a:xfrm rot="14400000">
            <a:off x="3814718" y="3712915"/>
            <a:ext cx="2002744" cy="1178088"/>
          </a:xfrm>
          <a:custGeom>
            <a:avLst/>
            <a:gdLst>
              <a:gd name="connsiteX0" fmla="*/ 231042 w 2418071"/>
              <a:gd name="connsiteY0" fmla="*/ 1000 h 1422398"/>
              <a:gd name="connsiteX1" fmla="*/ 291033 w 2418071"/>
              <a:gd name="connsiteY1" fmla="*/ 16001 h 1422398"/>
              <a:gd name="connsiteX2" fmla="*/ 353144 w 2418071"/>
              <a:gd name="connsiteY2" fmla="*/ 57600 h 1422398"/>
              <a:gd name="connsiteX3" fmla="*/ 1122155 w 2418071"/>
              <a:gd name="connsiteY3" fmla="*/ 826611 h 1422398"/>
              <a:gd name="connsiteX4" fmla="*/ 1295908 w 2418071"/>
              <a:gd name="connsiteY4" fmla="*/ 826611 h 1422398"/>
              <a:gd name="connsiteX5" fmla="*/ 2066208 w 2418071"/>
              <a:gd name="connsiteY5" fmla="*/ 56310 h 1422398"/>
              <a:gd name="connsiteX6" fmla="*/ 2123036 w 2418071"/>
              <a:gd name="connsiteY6" fmla="*/ 16001 h 1422398"/>
              <a:gd name="connsiteX7" fmla="*/ 2354059 w 2418071"/>
              <a:gd name="connsiteY7" fmla="*/ 64003 h 1422398"/>
              <a:gd name="connsiteX8" fmla="*/ 2418071 w 2418071"/>
              <a:gd name="connsiteY8" fmla="*/ 213358 h 1422398"/>
              <a:gd name="connsiteX9" fmla="*/ 2354059 w 2418071"/>
              <a:gd name="connsiteY9" fmla="*/ 362706 h 1422398"/>
              <a:gd name="connsiteX10" fmla="*/ 1358381 w 2418071"/>
              <a:gd name="connsiteY10" fmla="*/ 1358384 h 1422398"/>
              <a:gd name="connsiteX11" fmla="*/ 1059686 w 2418071"/>
              <a:gd name="connsiteY11" fmla="*/ 1358384 h 1422398"/>
              <a:gd name="connsiteX12" fmla="*/ 64001 w 2418071"/>
              <a:gd name="connsiteY12" fmla="*/ 362706 h 1422398"/>
              <a:gd name="connsiteX13" fmla="*/ 0 w 2418071"/>
              <a:gd name="connsiteY13" fmla="*/ 216023 h 1422398"/>
              <a:gd name="connsiteX14" fmla="*/ 64001 w 2418071"/>
              <a:gd name="connsiteY14" fmla="*/ 64003 h 1422398"/>
              <a:gd name="connsiteX15" fmla="*/ 231042 w 2418071"/>
              <a:gd name="connsiteY15" fmla="*/ 1000 h 1422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418071" h="1422398">
                <a:moveTo>
                  <a:pt x="231042" y="1000"/>
                </a:moveTo>
                <a:cubicBezTo>
                  <a:pt x="251383" y="3000"/>
                  <a:pt x="271615" y="8000"/>
                  <a:pt x="291033" y="16001"/>
                </a:cubicBezTo>
                <a:lnTo>
                  <a:pt x="353144" y="57600"/>
                </a:lnTo>
                <a:lnTo>
                  <a:pt x="1122155" y="826611"/>
                </a:lnTo>
                <a:cubicBezTo>
                  <a:pt x="1170136" y="874591"/>
                  <a:pt x="1247928" y="874591"/>
                  <a:pt x="1295908" y="826611"/>
                </a:cubicBezTo>
                <a:lnTo>
                  <a:pt x="2066208" y="56310"/>
                </a:lnTo>
                <a:lnTo>
                  <a:pt x="2123036" y="16001"/>
                </a:lnTo>
                <a:cubicBezTo>
                  <a:pt x="2198045" y="-16001"/>
                  <a:pt x="2290057" y="1"/>
                  <a:pt x="2354059" y="64003"/>
                </a:cubicBezTo>
                <a:cubicBezTo>
                  <a:pt x="2396730" y="106674"/>
                  <a:pt x="2418071" y="163571"/>
                  <a:pt x="2418071" y="213358"/>
                </a:cubicBezTo>
                <a:cubicBezTo>
                  <a:pt x="2418071" y="263146"/>
                  <a:pt x="2396730" y="320035"/>
                  <a:pt x="2354059" y="362706"/>
                </a:cubicBezTo>
                <a:lnTo>
                  <a:pt x="1358381" y="1358384"/>
                </a:lnTo>
                <a:cubicBezTo>
                  <a:pt x="1280154" y="1443736"/>
                  <a:pt x="1145022" y="1443736"/>
                  <a:pt x="1059686" y="1358384"/>
                </a:cubicBezTo>
                <a:lnTo>
                  <a:pt x="64001" y="362706"/>
                </a:lnTo>
                <a:cubicBezTo>
                  <a:pt x="21333" y="323591"/>
                  <a:pt x="0" y="270252"/>
                  <a:pt x="0" y="216023"/>
                </a:cubicBezTo>
                <a:cubicBezTo>
                  <a:pt x="0" y="161793"/>
                  <a:pt x="21333" y="106674"/>
                  <a:pt x="64001" y="64003"/>
                </a:cubicBezTo>
                <a:cubicBezTo>
                  <a:pt x="108009" y="16001"/>
                  <a:pt x="170019" y="-5000"/>
                  <a:pt x="231042" y="100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8D349037-1983-B3BF-2046-5AE5A12CD836}"/>
              </a:ext>
            </a:extLst>
          </p:cNvPr>
          <p:cNvSpPr/>
          <p:nvPr/>
        </p:nvSpPr>
        <p:spPr>
          <a:xfrm rot="7200000">
            <a:off x="6374537" y="3712915"/>
            <a:ext cx="2002744" cy="1178088"/>
          </a:xfrm>
          <a:custGeom>
            <a:avLst/>
            <a:gdLst>
              <a:gd name="connsiteX0" fmla="*/ 231042 w 2418071"/>
              <a:gd name="connsiteY0" fmla="*/ 1000 h 1422398"/>
              <a:gd name="connsiteX1" fmla="*/ 291033 w 2418071"/>
              <a:gd name="connsiteY1" fmla="*/ 16001 h 1422398"/>
              <a:gd name="connsiteX2" fmla="*/ 353144 w 2418071"/>
              <a:gd name="connsiteY2" fmla="*/ 57600 h 1422398"/>
              <a:gd name="connsiteX3" fmla="*/ 1122155 w 2418071"/>
              <a:gd name="connsiteY3" fmla="*/ 826611 h 1422398"/>
              <a:gd name="connsiteX4" fmla="*/ 1295908 w 2418071"/>
              <a:gd name="connsiteY4" fmla="*/ 826611 h 1422398"/>
              <a:gd name="connsiteX5" fmla="*/ 2066208 w 2418071"/>
              <a:gd name="connsiteY5" fmla="*/ 56310 h 1422398"/>
              <a:gd name="connsiteX6" fmla="*/ 2123036 w 2418071"/>
              <a:gd name="connsiteY6" fmla="*/ 16001 h 1422398"/>
              <a:gd name="connsiteX7" fmla="*/ 2354059 w 2418071"/>
              <a:gd name="connsiteY7" fmla="*/ 64003 h 1422398"/>
              <a:gd name="connsiteX8" fmla="*/ 2418071 w 2418071"/>
              <a:gd name="connsiteY8" fmla="*/ 213358 h 1422398"/>
              <a:gd name="connsiteX9" fmla="*/ 2354059 w 2418071"/>
              <a:gd name="connsiteY9" fmla="*/ 362706 h 1422398"/>
              <a:gd name="connsiteX10" fmla="*/ 1358381 w 2418071"/>
              <a:gd name="connsiteY10" fmla="*/ 1358384 h 1422398"/>
              <a:gd name="connsiteX11" fmla="*/ 1059686 w 2418071"/>
              <a:gd name="connsiteY11" fmla="*/ 1358384 h 1422398"/>
              <a:gd name="connsiteX12" fmla="*/ 64001 w 2418071"/>
              <a:gd name="connsiteY12" fmla="*/ 362706 h 1422398"/>
              <a:gd name="connsiteX13" fmla="*/ 0 w 2418071"/>
              <a:gd name="connsiteY13" fmla="*/ 216023 h 1422398"/>
              <a:gd name="connsiteX14" fmla="*/ 64001 w 2418071"/>
              <a:gd name="connsiteY14" fmla="*/ 64003 h 1422398"/>
              <a:gd name="connsiteX15" fmla="*/ 231042 w 2418071"/>
              <a:gd name="connsiteY15" fmla="*/ 1000 h 1422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418071" h="1422398">
                <a:moveTo>
                  <a:pt x="231042" y="1000"/>
                </a:moveTo>
                <a:cubicBezTo>
                  <a:pt x="251383" y="3000"/>
                  <a:pt x="271615" y="8000"/>
                  <a:pt x="291033" y="16001"/>
                </a:cubicBezTo>
                <a:lnTo>
                  <a:pt x="353144" y="57600"/>
                </a:lnTo>
                <a:lnTo>
                  <a:pt x="1122155" y="826611"/>
                </a:lnTo>
                <a:cubicBezTo>
                  <a:pt x="1170136" y="874591"/>
                  <a:pt x="1247928" y="874591"/>
                  <a:pt x="1295908" y="826611"/>
                </a:cubicBezTo>
                <a:lnTo>
                  <a:pt x="2066208" y="56310"/>
                </a:lnTo>
                <a:lnTo>
                  <a:pt x="2123036" y="16001"/>
                </a:lnTo>
                <a:cubicBezTo>
                  <a:pt x="2198045" y="-16001"/>
                  <a:pt x="2290057" y="1"/>
                  <a:pt x="2354059" y="64003"/>
                </a:cubicBezTo>
                <a:cubicBezTo>
                  <a:pt x="2396730" y="106674"/>
                  <a:pt x="2418071" y="163571"/>
                  <a:pt x="2418071" y="213358"/>
                </a:cubicBezTo>
                <a:cubicBezTo>
                  <a:pt x="2418071" y="263146"/>
                  <a:pt x="2396730" y="320035"/>
                  <a:pt x="2354059" y="362706"/>
                </a:cubicBezTo>
                <a:lnTo>
                  <a:pt x="1358381" y="1358384"/>
                </a:lnTo>
                <a:cubicBezTo>
                  <a:pt x="1280154" y="1443736"/>
                  <a:pt x="1145022" y="1443736"/>
                  <a:pt x="1059686" y="1358384"/>
                </a:cubicBezTo>
                <a:lnTo>
                  <a:pt x="64001" y="362706"/>
                </a:lnTo>
                <a:cubicBezTo>
                  <a:pt x="21333" y="323591"/>
                  <a:pt x="0" y="270252"/>
                  <a:pt x="0" y="216023"/>
                </a:cubicBezTo>
                <a:cubicBezTo>
                  <a:pt x="0" y="161793"/>
                  <a:pt x="21333" y="106674"/>
                  <a:pt x="64001" y="64003"/>
                </a:cubicBezTo>
                <a:cubicBezTo>
                  <a:pt x="108009" y="16001"/>
                  <a:pt x="170019" y="-5000"/>
                  <a:pt x="231042" y="10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1" name="Graphic 40" descr="Rocket outline">
            <a:extLst>
              <a:ext uri="{FF2B5EF4-FFF2-40B4-BE49-F238E27FC236}">
                <a16:creationId xmlns:a16="http://schemas.microsoft.com/office/drawing/2014/main" id="{4D97D2C5-88DD-E7DD-DA4C-0577415FC5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82851" y="2235788"/>
            <a:ext cx="669654" cy="669654"/>
          </a:xfrm>
          <a:prstGeom prst="rect">
            <a:avLst/>
          </a:prstGeom>
        </p:spPr>
      </p:pic>
      <p:pic>
        <p:nvPicPr>
          <p:cNvPr id="42" name="Graphic 41" descr="Lightbulb outline">
            <a:extLst>
              <a:ext uri="{FF2B5EF4-FFF2-40B4-BE49-F238E27FC236}">
                <a16:creationId xmlns:a16="http://schemas.microsoft.com/office/drawing/2014/main" id="{D2760468-F7FD-6CCA-97E9-775B42CED3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39494" y="2235788"/>
            <a:ext cx="669654" cy="669654"/>
          </a:xfrm>
          <a:prstGeom prst="rect">
            <a:avLst/>
          </a:prstGeom>
        </p:spPr>
      </p:pic>
      <p:pic>
        <p:nvPicPr>
          <p:cNvPr id="43" name="Graphic 42" descr="Gears outline">
            <a:extLst>
              <a:ext uri="{FF2B5EF4-FFF2-40B4-BE49-F238E27FC236}">
                <a16:creationId xmlns:a16="http://schemas.microsoft.com/office/drawing/2014/main" id="{67F2C75F-16E6-BABD-F417-0BC56E2A78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82851" y="4281793"/>
            <a:ext cx="669654" cy="669654"/>
          </a:xfrm>
          <a:prstGeom prst="rect">
            <a:avLst/>
          </a:prstGeom>
        </p:spPr>
      </p:pic>
      <p:pic>
        <p:nvPicPr>
          <p:cNvPr id="44" name="Graphic 43" descr="Bullseye outline">
            <a:extLst>
              <a:ext uri="{FF2B5EF4-FFF2-40B4-BE49-F238E27FC236}">
                <a16:creationId xmlns:a16="http://schemas.microsoft.com/office/drawing/2014/main" id="{BFFA4C4F-2B59-E1AE-7780-CB3959F33D0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39494" y="4281793"/>
            <a:ext cx="669654" cy="669654"/>
          </a:xfrm>
          <a:prstGeom prst="rect">
            <a:avLst/>
          </a:prstGeom>
        </p:spPr>
      </p:pic>
      <p:pic>
        <p:nvPicPr>
          <p:cNvPr id="45" name="Graphic 44" descr="Magnifying glass outline">
            <a:extLst>
              <a:ext uri="{FF2B5EF4-FFF2-40B4-BE49-F238E27FC236}">
                <a16:creationId xmlns:a16="http://schemas.microsoft.com/office/drawing/2014/main" id="{5B8BBA41-B4D7-E568-D994-CA483EC05A1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5677466" y="1052775"/>
            <a:ext cx="669654" cy="669654"/>
          </a:xfrm>
          <a:prstGeom prst="rect">
            <a:avLst/>
          </a:prstGeom>
        </p:spPr>
      </p:pic>
      <p:pic>
        <p:nvPicPr>
          <p:cNvPr id="46" name="Graphic 45" descr="Chat outline">
            <a:extLst>
              <a:ext uri="{FF2B5EF4-FFF2-40B4-BE49-F238E27FC236}">
                <a16:creationId xmlns:a16="http://schemas.microsoft.com/office/drawing/2014/main" id="{040896DD-B8F3-189E-E866-C43E91EFBCD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5761173" y="5248503"/>
            <a:ext cx="669654" cy="669654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0AB39405-45AC-3A71-250C-BE8922793BD2}"/>
              </a:ext>
            </a:extLst>
          </p:cNvPr>
          <p:cNvGrpSpPr/>
          <p:nvPr/>
        </p:nvGrpSpPr>
        <p:grpSpPr>
          <a:xfrm>
            <a:off x="8927481" y="2860565"/>
            <a:ext cx="2926080" cy="1290153"/>
            <a:chOff x="8921977" y="2947244"/>
            <a:chExt cx="2926080" cy="129015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D81C60B4-FAA0-C598-54D1-424458847116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DA05712-0141-E96B-B15D-5E42537717EB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154B340-1412-75D8-4D75-6ECBF36179DD}"/>
              </a:ext>
            </a:extLst>
          </p:cNvPr>
          <p:cNvGrpSpPr/>
          <p:nvPr/>
        </p:nvGrpSpPr>
        <p:grpSpPr>
          <a:xfrm>
            <a:off x="8927481" y="4565659"/>
            <a:ext cx="2926080" cy="1290153"/>
            <a:chOff x="8921977" y="4652338"/>
            <a:chExt cx="2926080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B06F908-C50F-1CAB-B133-6F66522F35E0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B9004A9-A1E0-E1F0-3394-FD4FBAF90C91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7A686F9-31D0-EA3D-8BD6-0F06A1479F12}"/>
              </a:ext>
            </a:extLst>
          </p:cNvPr>
          <p:cNvGrpSpPr/>
          <p:nvPr/>
        </p:nvGrpSpPr>
        <p:grpSpPr>
          <a:xfrm>
            <a:off x="338440" y="1155471"/>
            <a:ext cx="2926080" cy="1290153"/>
            <a:chOff x="332936" y="2947244"/>
            <a:chExt cx="2926080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172799F-C87E-BB71-4D90-F4FC60D50966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C27100C-748C-A997-B8EE-9DBF80087BF7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D9F8E7B-FA9E-1CB5-FDFC-4D99CD9F8A97}"/>
              </a:ext>
            </a:extLst>
          </p:cNvPr>
          <p:cNvGrpSpPr/>
          <p:nvPr/>
        </p:nvGrpSpPr>
        <p:grpSpPr>
          <a:xfrm>
            <a:off x="338440" y="2860565"/>
            <a:ext cx="2926080" cy="1290153"/>
            <a:chOff x="332936" y="4652338"/>
            <a:chExt cx="2926080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1C44706-EAF1-C51D-1A45-15DEEB0B45E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0C5D2E90-BBBD-F03F-C68B-36561034EDD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E97303D-B59F-7E9C-1303-D912593073BD}"/>
              </a:ext>
            </a:extLst>
          </p:cNvPr>
          <p:cNvGrpSpPr/>
          <p:nvPr/>
        </p:nvGrpSpPr>
        <p:grpSpPr>
          <a:xfrm>
            <a:off x="8927481" y="1155471"/>
            <a:ext cx="2926080" cy="1290153"/>
            <a:chOff x="8921977" y="1242150"/>
            <a:chExt cx="2926080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A5C4795-3530-1B22-E8D9-AA5E395E49B7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07085D10-5D56-5817-FFBB-19AC6859E7E8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75EFB56F-39BE-3D4A-8210-42F1D905D124}"/>
              </a:ext>
            </a:extLst>
          </p:cNvPr>
          <p:cNvGrpSpPr/>
          <p:nvPr/>
        </p:nvGrpSpPr>
        <p:grpSpPr>
          <a:xfrm>
            <a:off x="338440" y="4565659"/>
            <a:ext cx="2926080" cy="1290153"/>
            <a:chOff x="332936" y="4652338"/>
            <a:chExt cx="2926080" cy="129015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0A12EF5-4A13-82BD-5657-C5D58303D46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3035FD3-9E7B-06E8-7F5C-C39A1A637BE6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7B8D6C-CF4A-ED0A-FC34-635639D2E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63FFF-50F6-0907-C13D-6086AB36A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6-Step </a:t>
            </a:r>
            <a:r>
              <a:rPr lang="en-US" dirty="0"/>
              <a:t>Boomerang Diagram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F471252A-0151-80A1-A7B7-4AA51397B3EE}"/>
              </a:ext>
            </a:extLst>
          </p:cNvPr>
          <p:cNvSpPr/>
          <p:nvPr/>
        </p:nvSpPr>
        <p:spPr>
          <a:xfrm>
            <a:off x="5075278" y="1305679"/>
            <a:ext cx="2002744" cy="1178088"/>
          </a:xfrm>
          <a:custGeom>
            <a:avLst/>
            <a:gdLst>
              <a:gd name="connsiteX0" fmla="*/ 231042 w 2418071"/>
              <a:gd name="connsiteY0" fmla="*/ 1000 h 1422398"/>
              <a:gd name="connsiteX1" fmla="*/ 291033 w 2418071"/>
              <a:gd name="connsiteY1" fmla="*/ 16001 h 1422398"/>
              <a:gd name="connsiteX2" fmla="*/ 353144 w 2418071"/>
              <a:gd name="connsiteY2" fmla="*/ 57600 h 1422398"/>
              <a:gd name="connsiteX3" fmla="*/ 1122155 w 2418071"/>
              <a:gd name="connsiteY3" fmla="*/ 826611 h 1422398"/>
              <a:gd name="connsiteX4" fmla="*/ 1295908 w 2418071"/>
              <a:gd name="connsiteY4" fmla="*/ 826611 h 1422398"/>
              <a:gd name="connsiteX5" fmla="*/ 2066208 w 2418071"/>
              <a:gd name="connsiteY5" fmla="*/ 56310 h 1422398"/>
              <a:gd name="connsiteX6" fmla="*/ 2123036 w 2418071"/>
              <a:gd name="connsiteY6" fmla="*/ 16001 h 1422398"/>
              <a:gd name="connsiteX7" fmla="*/ 2354059 w 2418071"/>
              <a:gd name="connsiteY7" fmla="*/ 64003 h 1422398"/>
              <a:gd name="connsiteX8" fmla="*/ 2418071 w 2418071"/>
              <a:gd name="connsiteY8" fmla="*/ 213358 h 1422398"/>
              <a:gd name="connsiteX9" fmla="*/ 2354059 w 2418071"/>
              <a:gd name="connsiteY9" fmla="*/ 362706 h 1422398"/>
              <a:gd name="connsiteX10" fmla="*/ 1358381 w 2418071"/>
              <a:gd name="connsiteY10" fmla="*/ 1358384 h 1422398"/>
              <a:gd name="connsiteX11" fmla="*/ 1059686 w 2418071"/>
              <a:gd name="connsiteY11" fmla="*/ 1358384 h 1422398"/>
              <a:gd name="connsiteX12" fmla="*/ 64001 w 2418071"/>
              <a:gd name="connsiteY12" fmla="*/ 362706 h 1422398"/>
              <a:gd name="connsiteX13" fmla="*/ 0 w 2418071"/>
              <a:gd name="connsiteY13" fmla="*/ 216023 h 1422398"/>
              <a:gd name="connsiteX14" fmla="*/ 64001 w 2418071"/>
              <a:gd name="connsiteY14" fmla="*/ 64003 h 1422398"/>
              <a:gd name="connsiteX15" fmla="*/ 231042 w 2418071"/>
              <a:gd name="connsiteY15" fmla="*/ 1000 h 1422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418071" h="1422398">
                <a:moveTo>
                  <a:pt x="231042" y="1000"/>
                </a:moveTo>
                <a:cubicBezTo>
                  <a:pt x="251383" y="3000"/>
                  <a:pt x="271615" y="8000"/>
                  <a:pt x="291033" y="16001"/>
                </a:cubicBezTo>
                <a:lnTo>
                  <a:pt x="353144" y="57600"/>
                </a:lnTo>
                <a:lnTo>
                  <a:pt x="1122155" y="826611"/>
                </a:lnTo>
                <a:cubicBezTo>
                  <a:pt x="1170136" y="874591"/>
                  <a:pt x="1247928" y="874591"/>
                  <a:pt x="1295908" y="826611"/>
                </a:cubicBezTo>
                <a:lnTo>
                  <a:pt x="2066208" y="56310"/>
                </a:lnTo>
                <a:lnTo>
                  <a:pt x="2123036" y="16001"/>
                </a:lnTo>
                <a:cubicBezTo>
                  <a:pt x="2198045" y="-16001"/>
                  <a:pt x="2290057" y="1"/>
                  <a:pt x="2354059" y="64003"/>
                </a:cubicBezTo>
                <a:cubicBezTo>
                  <a:pt x="2396730" y="106674"/>
                  <a:pt x="2418071" y="163571"/>
                  <a:pt x="2418071" y="213358"/>
                </a:cubicBezTo>
                <a:cubicBezTo>
                  <a:pt x="2418071" y="263146"/>
                  <a:pt x="2396730" y="320035"/>
                  <a:pt x="2354059" y="362706"/>
                </a:cubicBezTo>
                <a:lnTo>
                  <a:pt x="1358381" y="1358384"/>
                </a:lnTo>
                <a:cubicBezTo>
                  <a:pt x="1280154" y="1443736"/>
                  <a:pt x="1145022" y="1443736"/>
                  <a:pt x="1059686" y="1358384"/>
                </a:cubicBezTo>
                <a:lnTo>
                  <a:pt x="64001" y="362706"/>
                </a:lnTo>
                <a:cubicBezTo>
                  <a:pt x="21333" y="323591"/>
                  <a:pt x="0" y="270252"/>
                  <a:pt x="0" y="216023"/>
                </a:cubicBezTo>
                <a:cubicBezTo>
                  <a:pt x="0" y="161793"/>
                  <a:pt x="21333" y="106674"/>
                  <a:pt x="64001" y="64003"/>
                </a:cubicBezTo>
                <a:cubicBezTo>
                  <a:pt x="108009" y="16001"/>
                  <a:pt x="170019" y="-5000"/>
                  <a:pt x="231042" y="100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59192B3-B2EE-FBAA-F74F-C6F9220F33B6}"/>
              </a:ext>
            </a:extLst>
          </p:cNvPr>
          <p:cNvSpPr/>
          <p:nvPr/>
        </p:nvSpPr>
        <p:spPr>
          <a:xfrm rot="10800000">
            <a:off x="5094628" y="4438456"/>
            <a:ext cx="2002744" cy="1178088"/>
          </a:xfrm>
          <a:custGeom>
            <a:avLst/>
            <a:gdLst>
              <a:gd name="connsiteX0" fmla="*/ 231042 w 2418071"/>
              <a:gd name="connsiteY0" fmla="*/ 1000 h 1422398"/>
              <a:gd name="connsiteX1" fmla="*/ 291033 w 2418071"/>
              <a:gd name="connsiteY1" fmla="*/ 16001 h 1422398"/>
              <a:gd name="connsiteX2" fmla="*/ 353144 w 2418071"/>
              <a:gd name="connsiteY2" fmla="*/ 57600 h 1422398"/>
              <a:gd name="connsiteX3" fmla="*/ 1122155 w 2418071"/>
              <a:gd name="connsiteY3" fmla="*/ 826611 h 1422398"/>
              <a:gd name="connsiteX4" fmla="*/ 1295908 w 2418071"/>
              <a:gd name="connsiteY4" fmla="*/ 826611 h 1422398"/>
              <a:gd name="connsiteX5" fmla="*/ 2066208 w 2418071"/>
              <a:gd name="connsiteY5" fmla="*/ 56310 h 1422398"/>
              <a:gd name="connsiteX6" fmla="*/ 2123036 w 2418071"/>
              <a:gd name="connsiteY6" fmla="*/ 16001 h 1422398"/>
              <a:gd name="connsiteX7" fmla="*/ 2354059 w 2418071"/>
              <a:gd name="connsiteY7" fmla="*/ 64003 h 1422398"/>
              <a:gd name="connsiteX8" fmla="*/ 2418071 w 2418071"/>
              <a:gd name="connsiteY8" fmla="*/ 213358 h 1422398"/>
              <a:gd name="connsiteX9" fmla="*/ 2354059 w 2418071"/>
              <a:gd name="connsiteY9" fmla="*/ 362706 h 1422398"/>
              <a:gd name="connsiteX10" fmla="*/ 1358381 w 2418071"/>
              <a:gd name="connsiteY10" fmla="*/ 1358384 h 1422398"/>
              <a:gd name="connsiteX11" fmla="*/ 1059686 w 2418071"/>
              <a:gd name="connsiteY11" fmla="*/ 1358384 h 1422398"/>
              <a:gd name="connsiteX12" fmla="*/ 64001 w 2418071"/>
              <a:gd name="connsiteY12" fmla="*/ 362706 h 1422398"/>
              <a:gd name="connsiteX13" fmla="*/ 0 w 2418071"/>
              <a:gd name="connsiteY13" fmla="*/ 216023 h 1422398"/>
              <a:gd name="connsiteX14" fmla="*/ 64001 w 2418071"/>
              <a:gd name="connsiteY14" fmla="*/ 64003 h 1422398"/>
              <a:gd name="connsiteX15" fmla="*/ 231042 w 2418071"/>
              <a:gd name="connsiteY15" fmla="*/ 1000 h 1422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418071" h="1422398">
                <a:moveTo>
                  <a:pt x="231042" y="1000"/>
                </a:moveTo>
                <a:cubicBezTo>
                  <a:pt x="251383" y="3000"/>
                  <a:pt x="271615" y="8000"/>
                  <a:pt x="291033" y="16001"/>
                </a:cubicBezTo>
                <a:lnTo>
                  <a:pt x="353144" y="57600"/>
                </a:lnTo>
                <a:lnTo>
                  <a:pt x="1122155" y="826611"/>
                </a:lnTo>
                <a:cubicBezTo>
                  <a:pt x="1170136" y="874591"/>
                  <a:pt x="1247928" y="874591"/>
                  <a:pt x="1295908" y="826611"/>
                </a:cubicBezTo>
                <a:lnTo>
                  <a:pt x="2066208" y="56310"/>
                </a:lnTo>
                <a:lnTo>
                  <a:pt x="2123036" y="16001"/>
                </a:lnTo>
                <a:cubicBezTo>
                  <a:pt x="2198045" y="-16001"/>
                  <a:pt x="2290057" y="1"/>
                  <a:pt x="2354059" y="64003"/>
                </a:cubicBezTo>
                <a:cubicBezTo>
                  <a:pt x="2396730" y="106674"/>
                  <a:pt x="2418071" y="163571"/>
                  <a:pt x="2418071" y="213358"/>
                </a:cubicBezTo>
                <a:cubicBezTo>
                  <a:pt x="2418071" y="263146"/>
                  <a:pt x="2396730" y="320035"/>
                  <a:pt x="2354059" y="362706"/>
                </a:cubicBezTo>
                <a:lnTo>
                  <a:pt x="1358381" y="1358384"/>
                </a:lnTo>
                <a:cubicBezTo>
                  <a:pt x="1280154" y="1443736"/>
                  <a:pt x="1145022" y="1443736"/>
                  <a:pt x="1059686" y="1358384"/>
                </a:cubicBezTo>
                <a:lnTo>
                  <a:pt x="64001" y="362706"/>
                </a:lnTo>
                <a:cubicBezTo>
                  <a:pt x="21333" y="323591"/>
                  <a:pt x="0" y="270252"/>
                  <a:pt x="0" y="216023"/>
                </a:cubicBezTo>
                <a:cubicBezTo>
                  <a:pt x="0" y="161793"/>
                  <a:pt x="21333" y="106674"/>
                  <a:pt x="64001" y="64003"/>
                </a:cubicBezTo>
                <a:cubicBezTo>
                  <a:pt x="108009" y="16001"/>
                  <a:pt x="170019" y="-5000"/>
                  <a:pt x="231042" y="100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E005BAD1-0228-098E-FB6F-9962EB078D8B}"/>
              </a:ext>
            </a:extLst>
          </p:cNvPr>
          <p:cNvSpPr/>
          <p:nvPr/>
        </p:nvSpPr>
        <p:spPr>
          <a:xfrm rot="3600000">
            <a:off x="6374537" y="2233214"/>
            <a:ext cx="2002744" cy="1178088"/>
          </a:xfrm>
          <a:custGeom>
            <a:avLst/>
            <a:gdLst>
              <a:gd name="connsiteX0" fmla="*/ 231042 w 2418071"/>
              <a:gd name="connsiteY0" fmla="*/ 1000 h 1422398"/>
              <a:gd name="connsiteX1" fmla="*/ 291033 w 2418071"/>
              <a:gd name="connsiteY1" fmla="*/ 16001 h 1422398"/>
              <a:gd name="connsiteX2" fmla="*/ 353144 w 2418071"/>
              <a:gd name="connsiteY2" fmla="*/ 57600 h 1422398"/>
              <a:gd name="connsiteX3" fmla="*/ 1122155 w 2418071"/>
              <a:gd name="connsiteY3" fmla="*/ 826611 h 1422398"/>
              <a:gd name="connsiteX4" fmla="*/ 1295908 w 2418071"/>
              <a:gd name="connsiteY4" fmla="*/ 826611 h 1422398"/>
              <a:gd name="connsiteX5" fmla="*/ 2066208 w 2418071"/>
              <a:gd name="connsiteY5" fmla="*/ 56310 h 1422398"/>
              <a:gd name="connsiteX6" fmla="*/ 2123036 w 2418071"/>
              <a:gd name="connsiteY6" fmla="*/ 16001 h 1422398"/>
              <a:gd name="connsiteX7" fmla="*/ 2354059 w 2418071"/>
              <a:gd name="connsiteY7" fmla="*/ 64003 h 1422398"/>
              <a:gd name="connsiteX8" fmla="*/ 2418071 w 2418071"/>
              <a:gd name="connsiteY8" fmla="*/ 213358 h 1422398"/>
              <a:gd name="connsiteX9" fmla="*/ 2354059 w 2418071"/>
              <a:gd name="connsiteY9" fmla="*/ 362706 h 1422398"/>
              <a:gd name="connsiteX10" fmla="*/ 1358381 w 2418071"/>
              <a:gd name="connsiteY10" fmla="*/ 1358384 h 1422398"/>
              <a:gd name="connsiteX11" fmla="*/ 1059686 w 2418071"/>
              <a:gd name="connsiteY11" fmla="*/ 1358384 h 1422398"/>
              <a:gd name="connsiteX12" fmla="*/ 64001 w 2418071"/>
              <a:gd name="connsiteY12" fmla="*/ 362706 h 1422398"/>
              <a:gd name="connsiteX13" fmla="*/ 0 w 2418071"/>
              <a:gd name="connsiteY13" fmla="*/ 216023 h 1422398"/>
              <a:gd name="connsiteX14" fmla="*/ 64001 w 2418071"/>
              <a:gd name="connsiteY14" fmla="*/ 64003 h 1422398"/>
              <a:gd name="connsiteX15" fmla="*/ 231042 w 2418071"/>
              <a:gd name="connsiteY15" fmla="*/ 1000 h 1422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418071" h="1422398">
                <a:moveTo>
                  <a:pt x="231042" y="1000"/>
                </a:moveTo>
                <a:cubicBezTo>
                  <a:pt x="251383" y="3000"/>
                  <a:pt x="271615" y="8000"/>
                  <a:pt x="291033" y="16001"/>
                </a:cubicBezTo>
                <a:lnTo>
                  <a:pt x="353144" y="57600"/>
                </a:lnTo>
                <a:lnTo>
                  <a:pt x="1122155" y="826611"/>
                </a:lnTo>
                <a:cubicBezTo>
                  <a:pt x="1170136" y="874591"/>
                  <a:pt x="1247928" y="874591"/>
                  <a:pt x="1295908" y="826611"/>
                </a:cubicBezTo>
                <a:lnTo>
                  <a:pt x="2066208" y="56310"/>
                </a:lnTo>
                <a:lnTo>
                  <a:pt x="2123036" y="16001"/>
                </a:lnTo>
                <a:cubicBezTo>
                  <a:pt x="2198045" y="-16001"/>
                  <a:pt x="2290057" y="1"/>
                  <a:pt x="2354059" y="64003"/>
                </a:cubicBezTo>
                <a:cubicBezTo>
                  <a:pt x="2396730" y="106674"/>
                  <a:pt x="2418071" y="163571"/>
                  <a:pt x="2418071" y="213358"/>
                </a:cubicBezTo>
                <a:cubicBezTo>
                  <a:pt x="2418071" y="263146"/>
                  <a:pt x="2396730" y="320035"/>
                  <a:pt x="2354059" y="362706"/>
                </a:cubicBezTo>
                <a:lnTo>
                  <a:pt x="1358381" y="1358384"/>
                </a:lnTo>
                <a:cubicBezTo>
                  <a:pt x="1280154" y="1443736"/>
                  <a:pt x="1145022" y="1443736"/>
                  <a:pt x="1059686" y="1358384"/>
                </a:cubicBezTo>
                <a:lnTo>
                  <a:pt x="64001" y="362706"/>
                </a:lnTo>
                <a:cubicBezTo>
                  <a:pt x="21333" y="323591"/>
                  <a:pt x="0" y="270252"/>
                  <a:pt x="0" y="216023"/>
                </a:cubicBezTo>
                <a:cubicBezTo>
                  <a:pt x="0" y="161793"/>
                  <a:pt x="21333" y="106674"/>
                  <a:pt x="64001" y="64003"/>
                </a:cubicBezTo>
                <a:cubicBezTo>
                  <a:pt x="108009" y="16001"/>
                  <a:pt x="170019" y="-5000"/>
                  <a:pt x="231042" y="10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6A0462BF-37E8-8FDE-2BC6-9914B257C4A3}"/>
              </a:ext>
            </a:extLst>
          </p:cNvPr>
          <p:cNvSpPr/>
          <p:nvPr/>
        </p:nvSpPr>
        <p:spPr>
          <a:xfrm rot="18000000">
            <a:off x="3814717" y="2233214"/>
            <a:ext cx="2002744" cy="1178088"/>
          </a:xfrm>
          <a:custGeom>
            <a:avLst/>
            <a:gdLst>
              <a:gd name="connsiteX0" fmla="*/ 231042 w 2418071"/>
              <a:gd name="connsiteY0" fmla="*/ 1000 h 1422398"/>
              <a:gd name="connsiteX1" fmla="*/ 291033 w 2418071"/>
              <a:gd name="connsiteY1" fmla="*/ 16001 h 1422398"/>
              <a:gd name="connsiteX2" fmla="*/ 353144 w 2418071"/>
              <a:gd name="connsiteY2" fmla="*/ 57600 h 1422398"/>
              <a:gd name="connsiteX3" fmla="*/ 1122155 w 2418071"/>
              <a:gd name="connsiteY3" fmla="*/ 826611 h 1422398"/>
              <a:gd name="connsiteX4" fmla="*/ 1295908 w 2418071"/>
              <a:gd name="connsiteY4" fmla="*/ 826611 h 1422398"/>
              <a:gd name="connsiteX5" fmla="*/ 2066208 w 2418071"/>
              <a:gd name="connsiteY5" fmla="*/ 56310 h 1422398"/>
              <a:gd name="connsiteX6" fmla="*/ 2123036 w 2418071"/>
              <a:gd name="connsiteY6" fmla="*/ 16001 h 1422398"/>
              <a:gd name="connsiteX7" fmla="*/ 2354059 w 2418071"/>
              <a:gd name="connsiteY7" fmla="*/ 64003 h 1422398"/>
              <a:gd name="connsiteX8" fmla="*/ 2418071 w 2418071"/>
              <a:gd name="connsiteY8" fmla="*/ 213358 h 1422398"/>
              <a:gd name="connsiteX9" fmla="*/ 2354059 w 2418071"/>
              <a:gd name="connsiteY9" fmla="*/ 362706 h 1422398"/>
              <a:gd name="connsiteX10" fmla="*/ 1358381 w 2418071"/>
              <a:gd name="connsiteY10" fmla="*/ 1358384 h 1422398"/>
              <a:gd name="connsiteX11" fmla="*/ 1059686 w 2418071"/>
              <a:gd name="connsiteY11" fmla="*/ 1358384 h 1422398"/>
              <a:gd name="connsiteX12" fmla="*/ 64001 w 2418071"/>
              <a:gd name="connsiteY12" fmla="*/ 362706 h 1422398"/>
              <a:gd name="connsiteX13" fmla="*/ 0 w 2418071"/>
              <a:gd name="connsiteY13" fmla="*/ 216023 h 1422398"/>
              <a:gd name="connsiteX14" fmla="*/ 64001 w 2418071"/>
              <a:gd name="connsiteY14" fmla="*/ 64003 h 1422398"/>
              <a:gd name="connsiteX15" fmla="*/ 231042 w 2418071"/>
              <a:gd name="connsiteY15" fmla="*/ 1000 h 1422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418071" h="1422398">
                <a:moveTo>
                  <a:pt x="231042" y="1000"/>
                </a:moveTo>
                <a:cubicBezTo>
                  <a:pt x="251383" y="3000"/>
                  <a:pt x="271615" y="8000"/>
                  <a:pt x="291033" y="16001"/>
                </a:cubicBezTo>
                <a:lnTo>
                  <a:pt x="353144" y="57600"/>
                </a:lnTo>
                <a:lnTo>
                  <a:pt x="1122155" y="826611"/>
                </a:lnTo>
                <a:cubicBezTo>
                  <a:pt x="1170136" y="874591"/>
                  <a:pt x="1247928" y="874591"/>
                  <a:pt x="1295908" y="826611"/>
                </a:cubicBezTo>
                <a:lnTo>
                  <a:pt x="2066208" y="56310"/>
                </a:lnTo>
                <a:lnTo>
                  <a:pt x="2123036" y="16001"/>
                </a:lnTo>
                <a:cubicBezTo>
                  <a:pt x="2198045" y="-16001"/>
                  <a:pt x="2290057" y="1"/>
                  <a:pt x="2354059" y="64003"/>
                </a:cubicBezTo>
                <a:cubicBezTo>
                  <a:pt x="2396730" y="106674"/>
                  <a:pt x="2418071" y="163571"/>
                  <a:pt x="2418071" y="213358"/>
                </a:cubicBezTo>
                <a:cubicBezTo>
                  <a:pt x="2418071" y="263146"/>
                  <a:pt x="2396730" y="320035"/>
                  <a:pt x="2354059" y="362706"/>
                </a:cubicBezTo>
                <a:lnTo>
                  <a:pt x="1358381" y="1358384"/>
                </a:lnTo>
                <a:cubicBezTo>
                  <a:pt x="1280154" y="1443736"/>
                  <a:pt x="1145022" y="1443736"/>
                  <a:pt x="1059686" y="1358384"/>
                </a:cubicBezTo>
                <a:lnTo>
                  <a:pt x="64001" y="362706"/>
                </a:lnTo>
                <a:cubicBezTo>
                  <a:pt x="21333" y="323591"/>
                  <a:pt x="0" y="270252"/>
                  <a:pt x="0" y="216023"/>
                </a:cubicBezTo>
                <a:cubicBezTo>
                  <a:pt x="0" y="161793"/>
                  <a:pt x="21333" y="106674"/>
                  <a:pt x="64001" y="64003"/>
                </a:cubicBezTo>
                <a:cubicBezTo>
                  <a:pt x="108009" y="16001"/>
                  <a:pt x="170019" y="-5000"/>
                  <a:pt x="231042" y="1000"/>
                </a:cubicBezTo>
                <a:close/>
              </a:path>
            </a:pathLst>
          </a:custGeom>
          <a:solidFill>
            <a:srgbClr val="CEB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60A5E595-6134-F532-727F-7DBAA914C9C9}"/>
              </a:ext>
            </a:extLst>
          </p:cNvPr>
          <p:cNvSpPr/>
          <p:nvPr/>
        </p:nvSpPr>
        <p:spPr>
          <a:xfrm rot="14400000">
            <a:off x="3814718" y="3712915"/>
            <a:ext cx="2002744" cy="1178088"/>
          </a:xfrm>
          <a:custGeom>
            <a:avLst/>
            <a:gdLst>
              <a:gd name="connsiteX0" fmla="*/ 231042 w 2418071"/>
              <a:gd name="connsiteY0" fmla="*/ 1000 h 1422398"/>
              <a:gd name="connsiteX1" fmla="*/ 291033 w 2418071"/>
              <a:gd name="connsiteY1" fmla="*/ 16001 h 1422398"/>
              <a:gd name="connsiteX2" fmla="*/ 353144 w 2418071"/>
              <a:gd name="connsiteY2" fmla="*/ 57600 h 1422398"/>
              <a:gd name="connsiteX3" fmla="*/ 1122155 w 2418071"/>
              <a:gd name="connsiteY3" fmla="*/ 826611 h 1422398"/>
              <a:gd name="connsiteX4" fmla="*/ 1295908 w 2418071"/>
              <a:gd name="connsiteY4" fmla="*/ 826611 h 1422398"/>
              <a:gd name="connsiteX5" fmla="*/ 2066208 w 2418071"/>
              <a:gd name="connsiteY5" fmla="*/ 56310 h 1422398"/>
              <a:gd name="connsiteX6" fmla="*/ 2123036 w 2418071"/>
              <a:gd name="connsiteY6" fmla="*/ 16001 h 1422398"/>
              <a:gd name="connsiteX7" fmla="*/ 2354059 w 2418071"/>
              <a:gd name="connsiteY7" fmla="*/ 64003 h 1422398"/>
              <a:gd name="connsiteX8" fmla="*/ 2418071 w 2418071"/>
              <a:gd name="connsiteY8" fmla="*/ 213358 h 1422398"/>
              <a:gd name="connsiteX9" fmla="*/ 2354059 w 2418071"/>
              <a:gd name="connsiteY9" fmla="*/ 362706 h 1422398"/>
              <a:gd name="connsiteX10" fmla="*/ 1358381 w 2418071"/>
              <a:gd name="connsiteY10" fmla="*/ 1358384 h 1422398"/>
              <a:gd name="connsiteX11" fmla="*/ 1059686 w 2418071"/>
              <a:gd name="connsiteY11" fmla="*/ 1358384 h 1422398"/>
              <a:gd name="connsiteX12" fmla="*/ 64001 w 2418071"/>
              <a:gd name="connsiteY12" fmla="*/ 362706 h 1422398"/>
              <a:gd name="connsiteX13" fmla="*/ 0 w 2418071"/>
              <a:gd name="connsiteY13" fmla="*/ 216023 h 1422398"/>
              <a:gd name="connsiteX14" fmla="*/ 64001 w 2418071"/>
              <a:gd name="connsiteY14" fmla="*/ 64003 h 1422398"/>
              <a:gd name="connsiteX15" fmla="*/ 231042 w 2418071"/>
              <a:gd name="connsiteY15" fmla="*/ 1000 h 1422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418071" h="1422398">
                <a:moveTo>
                  <a:pt x="231042" y="1000"/>
                </a:moveTo>
                <a:cubicBezTo>
                  <a:pt x="251383" y="3000"/>
                  <a:pt x="271615" y="8000"/>
                  <a:pt x="291033" y="16001"/>
                </a:cubicBezTo>
                <a:lnTo>
                  <a:pt x="353144" y="57600"/>
                </a:lnTo>
                <a:lnTo>
                  <a:pt x="1122155" y="826611"/>
                </a:lnTo>
                <a:cubicBezTo>
                  <a:pt x="1170136" y="874591"/>
                  <a:pt x="1247928" y="874591"/>
                  <a:pt x="1295908" y="826611"/>
                </a:cubicBezTo>
                <a:lnTo>
                  <a:pt x="2066208" y="56310"/>
                </a:lnTo>
                <a:lnTo>
                  <a:pt x="2123036" y="16001"/>
                </a:lnTo>
                <a:cubicBezTo>
                  <a:pt x="2198045" y="-16001"/>
                  <a:pt x="2290057" y="1"/>
                  <a:pt x="2354059" y="64003"/>
                </a:cubicBezTo>
                <a:cubicBezTo>
                  <a:pt x="2396730" y="106674"/>
                  <a:pt x="2418071" y="163571"/>
                  <a:pt x="2418071" y="213358"/>
                </a:cubicBezTo>
                <a:cubicBezTo>
                  <a:pt x="2418071" y="263146"/>
                  <a:pt x="2396730" y="320035"/>
                  <a:pt x="2354059" y="362706"/>
                </a:cubicBezTo>
                <a:lnTo>
                  <a:pt x="1358381" y="1358384"/>
                </a:lnTo>
                <a:cubicBezTo>
                  <a:pt x="1280154" y="1443736"/>
                  <a:pt x="1145022" y="1443736"/>
                  <a:pt x="1059686" y="1358384"/>
                </a:cubicBezTo>
                <a:lnTo>
                  <a:pt x="64001" y="362706"/>
                </a:lnTo>
                <a:cubicBezTo>
                  <a:pt x="21333" y="323591"/>
                  <a:pt x="0" y="270252"/>
                  <a:pt x="0" y="216023"/>
                </a:cubicBezTo>
                <a:cubicBezTo>
                  <a:pt x="0" y="161793"/>
                  <a:pt x="21333" y="106674"/>
                  <a:pt x="64001" y="64003"/>
                </a:cubicBezTo>
                <a:cubicBezTo>
                  <a:pt x="108009" y="16001"/>
                  <a:pt x="170019" y="-5000"/>
                  <a:pt x="231042" y="100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89A2187E-0ADA-367C-839C-28BC9A2E301B}"/>
              </a:ext>
            </a:extLst>
          </p:cNvPr>
          <p:cNvSpPr/>
          <p:nvPr/>
        </p:nvSpPr>
        <p:spPr>
          <a:xfrm rot="7200000">
            <a:off x="6374537" y="3712915"/>
            <a:ext cx="2002744" cy="1178088"/>
          </a:xfrm>
          <a:custGeom>
            <a:avLst/>
            <a:gdLst>
              <a:gd name="connsiteX0" fmla="*/ 231042 w 2418071"/>
              <a:gd name="connsiteY0" fmla="*/ 1000 h 1422398"/>
              <a:gd name="connsiteX1" fmla="*/ 291033 w 2418071"/>
              <a:gd name="connsiteY1" fmla="*/ 16001 h 1422398"/>
              <a:gd name="connsiteX2" fmla="*/ 353144 w 2418071"/>
              <a:gd name="connsiteY2" fmla="*/ 57600 h 1422398"/>
              <a:gd name="connsiteX3" fmla="*/ 1122155 w 2418071"/>
              <a:gd name="connsiteY3" fmla="*/ 826611 h 1422398"/>
              <a:gd name="connsiteX4" fmla="*/ 1295908 w 2418071"/>
              <a:gd name="connsiteY4" fmla="*/ 826611 h 1422398"/>
              <a:gd name="connsiteX5" fmla="*/ 2066208 w 2418071"/>
              <a:gd name="connsiteY5" fmla="*/ 56310 h 1422398"/>
              <a:gd name="connsiteX6" fmla="*/ 2123036 w 2418071"/>
              <a:gd name="connsiteY6" fmla="*/ 16001 h 1422398"/>
              <a:gd name="connsiteX7" fmla="*/ 2354059 w 2418071"/>
              <a:gd name="connsiteY7" fmla="*/ 64003 h 1422398"/>
              <a:gd name="connsiteX8" fmla="*/ 2418071 w 2418071"/>
              <a:gd name="connsiteY8" fmla="*/ 213358 h 1422398"/>
              <a:gd name="connsiteX9" fmla="*/ 2354059 w 2418071"/>
              <a:gd name="connsiteY9" fmla="*/ 362706 h 1422398"/>
              <a:gd name="connsiteX10" fmla="*/ 1358381 w 2418071"/>
              <a:gd name="connsiteY10" fmla="*/ 1358384 h 1422398"/>
              <a:gd name="connsiteX11" fmla="*/ 1059686 w 2418071"/>
              <a:gd name="connsiteY11" fmla="*/ 1358384 h 1422398"/>
              <a:gd name="connsiteX12" fmla="*/ 64001 w 2418071"/>
              <a:gd name="connsiteY12" fmla="*/ 362706 h 1422398"/>
              <a:gd name="connsiteX13" fmla="*/ 0 w 2418071"/>
              <a:gd name="connsiteY13" fmla="*/ 216023 h 1422398"/>
              <a:gd name="connsiteX14" fmla="*/ 64001 w 2418071"/>
              <a:gd name="connsiteY14" fmla="*/ 64003 h 1422398"/>
              <a:gd name="connsiteX15" fmla="*/ 231042 w 2418071"/>
              <a:gd name="connsiteY15" fmla="*/ 1000 h 1422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418071" h="1422398">
                <a:moveTo>
                  <a:pt x="231042" y="1000"/>
                </a:moveTo>
                <a:cubicBezTo>
                  <a:pt x="251383" y="3000"/>
                  <a:pt x="271615" y="8000"/>
                  <a:pt x="291033" y="16001"/>
                </a:cubicBezTo>
                <a:lnTo>
                  <a:pt x="353144" y="57600"/>
                </a:lnTo>
                <a:lnTo>
                  <a:pt x="1122155" y="826611"/>
                </a:lnTo>
                <a:cubicBezTo>
                  <a:pt x="1170136" y="874591"/>
                  <a:pt x="1247928" y="874591"/>
                  <a:pt x="1295908" y="826611"/>
                </a:cubicBezTo>
                <a:lnTo>
                  <a:pt x="2066208" y="56310"/>
                </a:lnTo>
                <a:lnTo>
                  <a:pt x="2123036" y="16001"/>
                </a:lnTo>
                <a:cubicBezTo>
                  <a:pt x="2198045" y="-16001"/>
                  <a:pt x="2290057" y="1"/>
                  <a:pt x="2354059" y="64003"/>
                </a:cubicBezTo>
                <a:cubicBezTo>
                  <a:pt x="2396730" y="106674"/>
                  <a:pt x="2418071" y="163571"/>
                  <a:pt x="2418071" y="213358"/>
                </a:cubicBezTo>
                <a:cubicBezTo>
                  <a:pt x="2418071" y="263146"/>
                  <a:pt x="2396730" y="320035"/>
                  <a:pt x="2354059" y="362706"/>
                </a:cubicBezTo>
                <a:lnTo>
                  <a:pt x="1358381" y="1358384"/>
                </a:lnTo>
                <a:cubicBezTo>
                  <a:pt x="1280154" y="1443736"/>
                  <a:pt x="1145022" y="1443736"/>
                  <a:pt x="1059686" y="1358384"/>
                </a:cubicBezTo>
                <a:lnTo>
                  <a:pt x="64001" y="362706"/>
                </a:lnTo>
                <a:cubicBezTo>
                  <a:pt x="21333" y="323591"/>
                  <a:pt x="0" y="270252"/>
                  <a:pt x="0" y="216023"/>
                </a:cubicBezTo>
                <a:cubicBezTo>
                  <a:pt x="0" y="161793"/>
                  <a:pt x="21333" y="106674"/>
                  <a:pt x="64001" y="64003"/>
                </a:cubicBezTo>
                <a:cubicBezTo>
                  <a:pt x="108009" y="16001"/>
                  <a:pt x="170019" y="-5000"/>
                  <a:pt x="231042" y="10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1" name="Graphic 40" descr="Rocket outline">
            <a:extLst>
              <a:ext uri="{FF2B5EF4-FFF2-40B4-BE49-F238E27FC236}">
                <a16:creationId xmlns:a16="http://schemas.microsoft.com/office/drawing/2014/main" id="{E7F76D96-9C58-953D-DA46-0B99473A3F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82851" y="2235788"/>
            <a:ext cx="669654" cy="669654"/>
          </a:xfrm>
          <a:prstGeom prst="rect">
            <a:avLst/>
          </a:prstGeom>
        </p:spPr>
      </p:pic>
      <p:pic>
        <p:nvPicPr>
          <p:cNvPr id="42" name="Graphic 41" descr="Lightbulb outline">
            <a:extLst>
              <a:ext uri="{FF2B5EF4-FFF2-40B4-BE49-F238E27FC236}">
                <a16:creationId xmlns:a16="http://schemas.microsoft.com/office/drawing/2014/main" id="{94E77559-2B1C-1131-FC7A-7C2B6F17EE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39494" y="2235788"/>
            <a:ext cx="669654" cy="669654"/>
          </a:xfrm>
          <a:prstGeom prst="rect">
            <a:avLst/>
          </a:prstGeom>
        </p:spPr>
      </p:pic>
      <p:pic>
        <p:nvPicPr>
          <p:cNvPr id="43" name="Graphic 42" descr="Gears outline">
            <a:extLst>
              <a:ext uri="{FF2B5EF4-FFF2-40B4-BE49-F238E27FC236}">
                <a16:creationId xmlns:a16="http://schemas.microsoft.com/office/drawing/2014/main" id="{AFB1E432-8B41-A8A9-864E-8DC712711A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82851" y="4281793"/>
            <a:ext cx="669654" cy="669654"/>
          </a:xfrm>
          <a:prstGeom prst="rect">
            <a:avLst/>
          </a:prstGeom>
        </p:spPr>
      </p:pic>
      <p:pic>
        <p:nvPicPr>
          <p:cNvPr id="44" name="Graphic 43" descr="Bullseye outline">
            <a:extLst>
              <a:ext uri="{FF2B5EF4-FFF2-40B4-BE49-F238E27FC236}">
                <a16:creationId xmlns:a16="http://schemas.microsoft.com/office/drawing/2014/main" id="{5B74FB65-13D8-4315-C2DF-1DD03254C1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39494" y="4281793"/>
            <a:ext cx="669654" cy="669654"/>
          </a:xfrm>
          <a:prstGeom prst="rect">
            <a:avLst/>
          </a:prstGeom>
        </p:spPr>
      </p:pic>
      <p:pic>
        <p:nvPicPr>
          <p:cNvPr id="45" name="Graphic 44" descr="Magnifying glass outline">
            <a:extLst>
              <a:ext uri="{FF2B5EF4-FFF2-40B4-BE49-F238E27FC236}">
                <a16:creationId xmlns:a16="http://schemas.microsoft.com/office/drawing/2014/main" id="{7F89029D-9226-BE8E-6BF1-0E7574D4F81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5677466" y="1052775"/>
            <a:ext cx="669654" cy="669654"/>
          </a:xfrm>
          <a:prstGeom prst="rect">
            <a:avLst/>
          </a:prstGeom>
        </p:spPr>
      </p:pic>
      <p:pic>
        <p:nvPicPr>
          <p:cNvPr id="46" name="Graphic 45" descr="Chat outline">
            <a:extLst>
              <a:ext uri="{FF2B5EF4-FFF2-40B4-BE49-F238E27FC236}">
                <a16:creationId xmlns:a16="http://schemas.microsoft.com/office/drawing/2014/main" id="{2098224E-5AE8-E160-D921-D31E5B21515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5761173" y="5248503"/>
            <a:ext cx="669654" cy="669654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92017768-08E5-2DE5-C535-3F7F0313B8A3}"/>
              </a:ext>
            </a:extLst>
          </p:cNvPr>
          <p:cNvGrpSpPr/>
          <p:nvPr/>
        </p:nvGrpSpPr>
        <p:grpSpPr>
          <a:xfrm>
            <a:off x="8927481" y="2860565"/>
            <a:ext cx="2926080" cy="1290153"/>
            <a:chOff x="8921977" y="2947244"/>
            <a:chExt cx="2926080" cy="129015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DC1F8BF-E578-4A24-67DC-FEE93202C3D3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11F89DE-B272-B44E-9595-B67338163144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95B3A47-7A89-0B24-2982-7C5E6690379D}"/>
              </a:ext>
            </a:extLst>
          </p:cNvPr>
          <p:cNvGrpSpPr/>
          <p:nvPr/>
        </p:nvGrpSpPr>
        <p:grpSpPr>
          <a:xfrm>
            <a:off x="8927481" y="4565659"/>
            <a:ext cx="2926080" cy="1290153"/>
            <a:chOff x="8921977" y="4652338"/>
            <a:chExt cx="2926080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1DE5799-FAD5-C68F-4E52-1764A8F2462B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80D2540-43B8-F7FC-E241-9BBB1CD3CFC4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C409AC36-3066-D1A6-1177-9E249493889C}"/>
              </a:ext>
            </a:extLst>
          </p:cNvPr>
          <p:cNvGrpSpPr/>
          <p:nvPr/>
        </p:nvGrpSpPr>
        <p:grpSpPr>
          <a:xfrm>
            <a:off x="338440" y="1155471"/>
            <a:ext cx="2926080" cy="1290153"/>
            <a:chOff x="332936" y="2947244"/>
            <a:chExt cx="2926080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C874444-6701-F144-9C6E-A8C1A0D88DA2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rgbClr val="CEBA8B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7464527C-1B24-8C43-F720-B581841DDEF4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DC3EBE69-D805-944B-A998-205B7A599D88}"/>
              </a:ext>
            </a:extLst>
          </p:cNvPr>
          <p:cNvGrpSpPr/>
          <p:nvPr/>
        </p:nvGrpSpPr>
        <p:grpSpPr>
          <a:xfrm>
            <a:off x="338440" y="2860565"/>
            <a:ext cx="2926080" cy="1290153"/>
            <a:chOff x="332936" y="4652338"/>
            <a:chExt cx="2926080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A91A68E1-CE8B-4D9B-F83F-2A86E3E194A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975A99B-330E-9FDD-2FB1-06F6EE9EE94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14B973AA-AFF8-C271-C927-591FF5C206E0}"/>
              </a:ext>
            </a:extLst>
          </p:cNvPr>
          <p:cNvGrpSpPr/>
          <p:nvPr/>
        </p:nvGrpSpPr>
        <p:grpSpPr>
          <a:xfrm>
            <a:off x="8927481" y="1155471"/>
            <a:ext cx="2926080" cy="1290153"/>
            <a:chOff x="8921977" y="1242150"/>
            <a:chExt cx="2926080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BF8A215-C039-016C-00D7-BDA13B73AE5A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EDA08A9-D02E-5B81-40DD-18010AB1BD2B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5E31471F-2DD1-CC3B-0657-51BE78FF09EF}"/>
              </a:ext>
            </a:extLst>
          </p:cNvPr>
          <p:cNvGrpSpPr/>
          <p:nvPr/>
        </p:nvGrpSpPr>
        <p:grpSpPr>
          <a:xfrm>
            <a:off x="338440" y="4565659"/>
            <a:ext cx="2926080" cy="1290153"/>
            <a:chOff x="332936" y="4652338"/>
            <a:chExt cx="2926080" cy="129015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859D991-AC08-C4B0-B80E-C83E1C6BFBE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AED00116-A4A2-2A7A-2C04-5ACD3CC4C0E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392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9461</TotalTime>
  <Words>540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6-Step Boomerang Diagram – Slide Template</vt:lpstr>
      <vt:lpstr>6-Step Boomerang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Boomerang Diagram</dc:title>
  <dc:creator>PresentationGO.com</dc:creator>
  <dc:description>© Copyright PresentationGO.com - Do not distribute or sale without written permission.</dc:description>
  <cp:lastModifiedBy>Christophe Barroche</cp:lastModifiedBy>
  <cp:revision>43</cp:revision>
  <dcterms:created xsi:type="dcterms:W3CDTF">2014-11-26T05:14:11Z</dcterms:created>
  <dcterms:modified xsi:type="dcterms:W3CDTF">2025-06-13T21:57:29Z</dcterms:modified>
  <cp:category>Charts &amp; Diagrams</cp:category>
</cp:coreProperties>
</file>