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2" d="100"/>
          <a:sy n="122" d="100"/>
        </p:scale>
        <p:origin x="92" y="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779E4-EC8B-A271-A3A1-4C7A80B06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2B4C78-F9D9-17EC-98A6-B9FFF096C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B547FF-FCF3-614A-545A-7F7BB1A80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0D8A32-58E1-C209-C992-53CCD486B6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713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916093C-5C6D-B89B-8B70-68B6FAF9B1FE}"/>
              </a:ext>
            </a:extLst>
          </p:cNvPr>
          <p:cNvSpPr/>
          <p:nvPr/>
        </p:nvSpPr>
        <p:spPr>
          <a:xfrm>
            <a:off x="6102927" y="1839823"/>
            <a:ext cx="5243945" cy="90833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5840" rIns="182880" rtlCol="0" anchor="ctr"/>
          <a:lstStyle/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24138A2-2D53-E3AF-71DD-20F326134EE3}"/>
              </a:ext>
            </a:extLst>
          </p:cNvPr>
          <p:cNvSpPr/>
          <p:nvPr/>
        </p:nvSpPr>
        <p:spPr>
          <a:xfrm>
            <a:off x="845128" y="1843495"/>
            <a:ext cx="5243945" cy="90833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Lorem Ipsum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ED189E5-58C8-1923-7627-370C6E670164}"/>
              </a:ext>
            </a:extLst>
          </p:cNvPr>
          <p:cNvSpPr/>
          <p:nvPr/>
        </p:nvSpPr>
        <p:spPr>
          <a:xfrm>
            <a:off x="6102927" y="3073090"/>
            <a:ext cx="5243945" cy="90833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831ABAD-BD40-35FF-DBBA-C47E1C58BE8F}"/>
              </a:ext>
            </a:extLst>
          </p:cNvPr>
          <p:cNvSpPr/>
          <p:nvPr/>
        </p:nvSpPr>
        <p:spPr>
          <a:xfrm>
            <a:off x="845128" y="3076124"/>
            <a:ext cx="5243945" cy="908331"/>
          </a:xfrm>
          <a:prstGeom prst="roundRect">
            <a:avLst>
              <a:gd name="adj" fmla="val 1960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005840" rtlCol="0" anchor="ctr"/>
          <a:lstStyle/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0F2A3CA-4DA7-50B3-6D94-7B1951FA1D07}"/>
              </a:ext>
            </a:extLst>
          </p:cNvPr>
          <p:cNvSpPr/>
          <p:nvPr/>
        </p:nvSpPr>
        <p:spPr>
          <a:xfrm>
            <a:off x="6095999" y="4306356"/>
            <a:ext cx="5243945" cy="90833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5840" rIns="182880" rtlCol="0" anchor="ctr"/>
          <a:lstStyle/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3835810-C690-A75A-15EE-0012FE9FF71D}"/>
              </a:ext>
            </a:extLst>
          </p:cNvPr>
          <p:cNvSpPr/>
          <p:nvPr/>
        </p:nvSpPr>
        <p:spPr>
          <a:xfrm>
            <a:off x="845128" y="4303323"/>
            <a:ext cx="5243945" cy="90833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Light Diagram – Slide Template</a:t>
            </a:r>
          </a:p>
        </p:txBody>
      </p:sp>
      <p:sp>
        <p:nvSpPr>
          <p:cNvPr id="7" name="Rounded Rectangle 28">
            <a:extLst>
              <a:ext uri="{FF2B5EF4-FFF2-40B4-BE49-F238E27FC236}">
                <a16:creationId xmlns:a16="http://schemas.microsoft.com/office/drawing/2014/main" id="{D7D4788C-86AC-4D5A-F51B-37E815FEDF59}"/>
              </a:ext>
            </a:extLst>
          </p:cNvPr>
          <p:cNvSpPr/>
          <p:nvPr/>
        </p:nvSpPr>
        <p:spPr>
          <a:xfrm>
            <a:off x="5283468" y="1297090"/>
            <a:ext cx="1625064" cy="4263820"/>
          </a:xfrm>
          <a:prstGeom prst="roundRect">
            <a:avLst/>
          </a:prstGeom>
          <a:solidFill>
            <a:srgbClr val="666666"/>
          </a:solidFill>
          <a:ln w="57150">
            <a:solidFill>
              <a:srgbClr val="CACC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D140D4F-1676-347C-922A-F83E24A983E3}"/>
              </a:ext>
            </a:extLst>
          </p:cNvPr>
          <p:cNvGrpSpPr/>
          <p:nvPr/>
        </p:nvGrpSpPr>
        <p:grpSpPr>
          <a:xfrm>
            <a:off x="5552310" y="4109841"/>
            <a:ext cx="1087380" cy="1104847"/>
            <a:chOff x="5552310" y="4109841"/>
            <a:chExt cx="1087380" cy="1104847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57C9275-D5C8-1EF9-BF7E-15DE709B94BC}"/>
                </a:ext>
              </a:extLst>
            </p:cNvPr>
            <p:cNvSpPr/>
            <p:nvPr/>
          </p:nvSpPr>
          <p:spPr>
            <a:xfrm>
              <a:off x="5552310" y="4109841"/>
              <a:ext cx="1087380" cy="108738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61C533A-B08C-DFFA-2758-FF0187E2E950}"/>
                </a:ext>
              </a:extLst>
            </p:cNvPr>
            <p:cNvSpPr/>
            <p:nvPr/>
          </p:nvSpPr>
          <p:spPr>
            <a:xfrm>
              <a:off x="5641834" y="4201545"/>
              <a:ext cx="908333" cy="908332"/>
            </a:xfrm>
            <a:prstGeom prst="ellipse">
              <a:avLst/>
            </a:prstGeom>
            <a:solidFill>
              <a:srgbClr val="0505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982FA46-6698-701D-4FF6-04DF077B2FEB}"/>
                </a:ext>
              </a:extLst>
            </p:cNvPr>
            <p:cNvSpPr/>
            <p:nvPr/>
          </p:nvSpPr>
          <p:spPr>
            <a:xfrm>
              <a:off x="5641834" y="4306356"/>
              <a:ext cx="908333" cy="9083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Freeform 44">
              <a:extLst>
                <a:ext uri="{FF2B5EF4-FFF2-40B4-BE49-F238E27FC236}">
                  <a16:creationId xmlns:a16="http://schemas.microsoft.com/office/drawing/2014/main" id="{7DF22B0D-9C97-E49D-17CB-9C2777D1858B}"/>
                </a:ext>
              </a:extLst>
            </p:cNvPr>
            <p:cNvSpPr/>
            <p:nvPr/>
          </p:nvSpPr>
          <p:spPr>
            <a:xfrm>
              <a:off x="5717983" y="4382504"/>
              <a:ext cx="592392" cy="646047"/>
            </a:xfrm>
            <a:custGeom>
              <a:avLst/>
              <a:gdLst>
                <a:gd name="connsiteX0" fmla="*/ 236589 w 361322"/>
                <a:gd name="connsiteY0" fmla="*/ 0 h 394048"/>
                <a:gd name="connsiteX1" fmla="*/ 328680 w 361322"/>
                <a:gd name="connsiteY1" fmla="*/ 18593 h 394048"/>
                <a:gd name="connsiteX2" fmla="*/ 361322 w 361322"/>
                <a:gd name="connsiteY2" fmla="*/ 36310 h 394048"/>
                <a:gd name="connsiteX3" fmla="*/ 345601 w 361322"/>
                <a:gd name="connsiteY3" fmla="*/ 31430 h 394048"/>
                <a:gd name="connsiteX4" fmla="*/ 293624 w 361322"/>
                <a:gd name="connsiteY4" fmla="*/ 26190 h 394048"/>
                <a:gd name="connsiteX5" fmla="*/ 35721 w 361322"/>
                <a:gd name="connsiteY5" fmla="*/ 284093 h 394048"/>
                <a:gd name="connsiteX6" fmla="*/ 55989 w 361322"/>
                <a:gd name="connsiteY6" fmla="*/ 384481 h 394048"/>
                <a:gd name="connsiteX7" fmla="*/ 61182 w 361322"/>
                <a:gd name="connsiteY7" fmla="*/ 394048 h 394048"/>
                <a:gd name="connsiteX8" fmla="*/ 40406 w 361322"/>
                <a:gd name="connsiteY8" fmla="*/ 368868 h 394048"/>
                <a:gd name="connsiteX9" fmla="*/ 0 w 361322"/>
                <a:gd name="connsiteY9" fmla="*/ 236589 h 394048"/>
                <a:gd name="connsiteX10" fmla="*/ 236589 w 361322"/>
                <a:gd name="connsiteY10" fmla="*/ 0 h 39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322" h="394048">
                  <a:moveTo>
                    <a:pt x="236589" y="0"/>
                  </a:moveTo>
                  <a:cubicBezTo>
                    <a:pt x="269255" y="0"/>
                    <a:pt x="300375" y="6621"/>
                    <a:pt x="328680" y="18593"/>
                  </a:cubicBezTo>
                  <a:lnTo>
                    <a:pt x="361322" y="36310"/>
                  </a:lnTo>
                  <a:lnTo>
                    <a:pt x="345601" y="31430"/>
                  </a:lnTo>
                  <a:cubicBezTo>
                    <a:pt x="328812" y="27994"/>
                    <a:pt x="311429" y="26190"/>
                    <a:pt x="293624" y="26190"/>
                  </a:cubicBezTo>
                  <a:cubicBezTo>
                    <a:pt x="151188" y="26190"/>
                    <a:pt x="35721" y="141657"/>
                    <a:pt x="35721" y="284093"/>
                  </a:cubicBezTo>
                  <a:cubicBezTo>
                    <a:pt x="35721" y="319702"/>
                    <a:pt x="42938" y="353626"/>
                    <a:pt x="55989" y="384481"/>
                  </a:cubicBezTo>
                  <a:lnTo>
                    <a:pt x="61182" y="394048"/>
                  </a:lnTo>
                  <a:lnTo>
                    <a:pt x="40406" y="368868"/>
                  </a:lnTo>
                  <a:cubicBezTo>
                    <a:pt x="14896" y="331108"/>
                    <a:pt x="0" y="285588"/>
                    <a:pt x="0" y="236589"/>
                  </a:cubicBezTo>
                  <a:cubicBezTo>
                    <a:pt x="0" y="105925"/>
                    <a:pt x="105925" y="0"/>
                    <a:pt x="23658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A882D59-9545-04DC-A20A-C6C7A0E21EC1}"/>
              </a:ext>
            </a:extLst>
          </p:cNvPr>
          <p:cNvGrpSpPr/>
          <p:nvPr/>
        </p:nvGrpSpPr>
        <p:grpSpPr>
          <a:xfrm>
            <a:off x="5552312" y="2876575"/>
            <a:ext cx="1087380" cy="1104847"/>
            <a:chOff x="5552312" y="2876575"/>
            <a:chExt cx="1087380" cy="110484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6192AA-2765-AC03-BEE2-CEA80989A780}"/>
                </a:ext>
              </a:extLst>
            </p:cNvPr>
            <p:cNvSpPr/>
            <p:nvPr/>
          </p:nvSpPr>
          <p:spPr>
            <a:xfrm>
              <a:off x="5552312" y="2876575"/>
              <a:ext cx="1087380" cy="108738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6C47586-DA03-7BBE-D8BC-F4434B309FA6}"/>
                </a:ext>
              </a:extLst>
            </p:cNvPr>
            <p:cNvSpPr/>
            <p:nvPr/>
          </p:nvSpPr>
          <p:spPr>
            <a:xfrm>
              <a:off x="5641836" y="2968279"/>
              <a:ext cx="908333" cy="908332"/>
            </a:xfrm>
            <a:prstGeom prst="ellipse">
              <a:avLst/>
            </a:prstGeom>
            <a:solidFill>
              <a:srgbClr val="0505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0B946E4-0865-F5A6-1714-97F1C93202CA}"/>
                </a:ext>
              </a:extLst>
            </p:cNvPr>
            <p:cNvGrpSpPr/>
            <p:nvPr/>
          </p:nvGrpSpPr>
          <p:grpSpPr>
            <a:xfrm>
              <a:off x="5641836" y="3073090"/>
              <a:ext cx="908333" cy="908332"/>
              <a:chOff x="4839624" y="5660921"/>
              <a:chExt cx="511277" cy="511277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212E3CE-E941-C979-E32B-BD309AB7DEAD}"/>
                  </a:ext>
                </a:extLst>
              </p:cNvPr>
              <p:cNvSpPr/>
              <p:nvPr/>
            </p:nvSpPr>
            <p:spPr>
              <a:xfrm>
                <a:off x="4839624" y="5660921"/>
                <a:ext cx="511277" cy="51127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" name="Freeform 40">
                <a:extLst>
                  <a:ext uri="{FF2B5EF4-FFF2-40B4-BE49-F238E27FC236}">
                    <a16:creationId xmlns:a16="http://schemas.microsoft.com/office/drawing/2014/main" id="{43538DD5-5795-5D54-58DF-08BE53DB036F}"/>
                  </a:ext>
                </a:extLst>
              </p:cNvPr>
              <p:cNvSpPr/>
              <p:nvPr/>
            </p:nvSpPr>
            <p:spPr>
              <a:xfrm>
                <a:off x="4882486" y="5703783"/>
                <a:ext cx="333442" cy="363643"/>
              </a:xfrm>
              <a:custGeom>
                <a:avLst/>
                <a:gdLst>
                  <a:gd name="connsiteX0" fmla="*/ 236589 w 361322"/>
                  <a:gd name="connsiteY0" fmla="*/ 0 h 394048"/>
                  <a:gd name="connsiteX1" fmla="*/ 328680 w 361322"/>
                  <a:gd name="connsiteY1" fmla="*/ 18593 h 394048"/>
                  <a:gd name="connsiteX2" fmla="*/ 361322 w 361322"/>
                  <a:gd name="connsiteY2" fmla="*/ 36310 h 394048"/>
                  <a:gd name="connsiteX3" fmla="*/ 345601 w 361322"/>
                  <a:gd name="connsiteY3" fmla="*/ 31430 h 394048"/>
                  <a:gd name="connsiteX4" fmla="*/ 293624 w 361322"/>
                  <a:gd name="connsiteY4" fmla="*/ 26190 h 394048"/>
                  <a:gd name="connsiteX5" fmla="*/ 35721 w 361322"/>
                  <a:gd name="connsiteY5" fmla="*/ 284093 h 394048"/>
                  <a:gd name="connsiteX6" fmla="*/ 55989 w 361322"/>
                  <a:gd name="connsiteY6" fmla="*/ 384481 h 394048"/>
                  <a:gd name="connsiteX7" fmla="*/ 61182 w 361322"/>
                  <a:gd name="connsiteY7" fmla="*/ 394048 h 394048"/>
                  <a:gd name="connsiteX8" fmla="*/ 40406 w 361322"/>
                  <a:gd name="connsiteY8" fmla="*/ 368868 h 394048"/>
                  <a:gd name="connsiteX9" fmla="*/ 0 w 361322"/>
                  <a:gd name="connsiteY9" fmla="*/ 236589 h 394048"/>
                  <a:gd name="connsiteX10" fmla="*/ 236589 w 361322"/>
                  <a:gd name="connsiteY10" fmla="*/ 0 h 394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1322" h="394048">
                    <a:moveTo>
                      <a:pt x="236589" y="0"/>
                    </a:moveTo>
                    <a:cubicBezTo>
                      <a:pt x="269255" y="0"/>
                      <a:pt x="300375" y="6621"/>
                      <a:pt x="328680" y="18593"/>
                    </a:cubicBezTo>
                    <a:lnTo>
                      <a:pt x="361322" y="36310"/>
                    </a:lnTo>
                    <a:lnTo>
                      <a:pt x="345601" y="31430"/>
                    </a:lnTo>
                    <a:cubicBezTo>
                      <a:pt x="328812" y="27994"/>
                      <a:pt x="311429" y="26190"/>
                      <a:pt x="293624" y="26190"/>
                    </a:cubicBezTo>
                    <a:cubicBezTo>
                      <a:pt x="151188" y="26190"/>
                      <a:pt x="35721" y="141657"/>
                      <a:pt x="35721" y="284093"/>
                    </a:cubicBezTo>
                    <a:cubicBezTo>
                      <a:pt x="35721" y="319702"/>
                      <a:pt x="42938" y="353626"/>
                      <a:pt x="55989" y="384481"/>
                    </a:cubicBezTo>
                    <a:lnTo>
                      <a:pt x="61182" y="394048"/>
                    </a:lnTo>
                    <a:lnTo>
                      <a:pt x="40406" y="368868"/>
                    </a:lnTo>
                    <a:cubicBezTo>
                      <a:pt x="14896" y="331108"/>
                      <a:pt x="0" y="285588"/>
                      <a:pt x="0" y="236589"/>
                    </a:cubicBezTo>
                    <a:cubicBezTo>
                      <a:pt x="0" y="105925"/>
                      <a:pt x="105925" y="0"/>
                      <a:pt x="23658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9872D65-1DAA-E6F1-04A7-05234FFFF40B}"/>
              </a:ext>
            </a:extLst>
          </p:cNvPr>
          <p:cNvGrpSpPr/>
          <p:nvPr/>
        </p:nvGrpSpPr>
        <p:grpSpPr>
          <a:xfrm>
            <a:off x="5552310" y="1643308"/>
            <a:ext cx="1087380" cy="1104847"/>
            <a:chOff x="5552310" y="1643308"/>
            <a:chExt cx="1087380" cy="110484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AF5C8DD-D064-0DAB-84C4-DBA9CFAA6C08}"/>
                </a:ext>
              </a:extLst>
            </p:cNvPr>
            <p:cNvSpPr/>
            <p:nvPr/>
          </p:nvSpPr>
          <p:spPr>
            <a:xfrm>
              <a:off x="5552310" y="1643308"/>
              <a:ext cx="1087380" cy="108738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CF10B35-3B1C-6E88-918E-044CB04257AC}"/>
                </a:ext>
              </a:extLst>
            </p:cNvPr>
            <p:cNvSpPr/>
            <p:nvPr/>
          </p:nvSpPr>
          <p:spPr>
            <a:xfrm>
              <a:off x="5641834" y="1735012"/>
              <a:ext cx="908333" cy="908332"/>
            </a:xfrm>
            <a:prstGeom prst="ellipse">
              <a:avLst/>
            </a:prstGeom>
            <a:solidFill>
              <a:srgbClr val="0505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DA284FE-D6CE-916A-DD55-ECBD9B8532E7}"/>
                </a:ext>
              </a:extLst>
            </p:cNvPr>
            <p:cNvSpPr/>
            <p:nvPr/>
          </p:nvSpPr>
          <p:spPr>
            <a:xfrm>
              <a:off x="5641834" y="1839823"/>
              <a:ext cx="908333" cy="9083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Freeform 35">
              <a:extLst>
                <a:ext uri="{FF2B5EF4-FFF2-40B4-BE49-F238E27FC236}">
                  <a16:creationId xmlns:a16="http://schemas.microsoft.com/office/drawing/2014/main" id="{36BB74A6-E154-4A26-2A35-7289613A195D}"/>
                </a:ext>
              </a:extLst>
            </p:cNvPr>
            <p:cNvSpPr/>
            <p:nvPr/>
          </p:nvSpPr>
          <p:spPr>
            <a:xfrm>
              <a:off x="5717983" y="1915971"/>
              <a:ext cx="592392" cy="646047"/>
            </a:xfrm>
            <a:custGeom>
              <a:avLst/>
              <a:gdLst>
                <a:gd name="connsiteX0" fmla="*/ 236589 w 361322"/>
                <a:gd name="connsiteY0" fmla="*/ 0 h 394048"/>
                <a:gd name="connsiteX1" fmla="*/ 328680 w 361322"/>
                <a:gd name="connsiteY1" fmla="*/ 18593 h 394048"/>
                <a:gd name="connsiteX2" fmla="*/ 361322 w 361322"/>
                <a:gd name="connsiteY2" fmla="*/ 36310 h 394048"/>
                <a:gd name="connsiteX3" fmla="*/ 345601 w 361322"/>
                <a:gd name="connsiteY3" fmla="*/ 31430 h 394048"/>
                <a:gd name="connsiteX4" fmla="*/ 293624 w 361322"/>
                <a:gd name="connsiteY4" fmla="*/ 26190 h 394048"/>
                <a:gd name="connsiteX5" fmla="*/ 35721 w 361322"/>
                <a:gd name="connsiteY5" fmla="*/ 284093 h 394048"/>
                <a:gd name="connsiteX6" fmla="*/ 55989 w 361322"/>
                <a:gd name="connsiteY6" fmla="*/ 384481 h 394048"/>
                <a:gd name="connsiteX7" fmla="*/ 61182 w 361322"/>
                <a:gd name="connsiteY7" fmla="*/ 394048 h 394048"/>
                <a:gd name="connsiteX8" fmla="*/ 40406 w 361322"/>
                <a:gd name="connsiteY8" fmla="*/ 368868 h 394048"/>
                <a:gd name="connsiteX9" fmla="*/ 0 w 361322"/>
                <a:gd name="connsiteY9" fmla="*/ 236589 h 394048"/>
                <a:gd name="connsiteX10" fmla="*/ 236589 w 361322"/>
                <a:gd name="connsiteY10" fmla="*/ 0 h 39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322" h="394048">
                  <a:moveTo>
                    <a:pt x="236589" y="0"/>
                  </a:moveTo>
                  <a:cubicBezTo>
                    <a:pt x="269255" y="0"/>
                    <a:pt x="300375" y="6621"/>
                    <a:pt x="328680" y="18593"/>
                  </a:cubicBezTo>
                  <a:lnTo>
                    <a:pt x="361322" y="36310"/>
                  </a:lnTo>
                  <a:lnTo>
                    <a:pt x="345601" y="31430"/>
                  </a:lnTo>
                  <a:cubicBezTo>
                    <a:pt x="328812" y="27994"/>
                    <a:pt x="311429" y="26190"/>
                    <a:pt x="293624" y="26190"/>
                  </a:cubicBezTo>
                  <a:cubicBezTo>
                    <a:pt x="151188" y="26190"/>
                    <a:pt x="35721" y="141657"/>
                    <a:pt x="35721" y="284093"/>
                  </a:cubicBezTo>
                  <a:cubicBezTo>
                    <a:pt x="35721" y="319702"/>
                    <a:pt x="42938" y="353626"/>
                    <a:pt x="55989" y="384481"/>
                  </a:cubicBezTo>
                  <a:lnTo>
                    <a:pt x="61182" y="394048"/>
                  </a:lnTo>
                  <a:lnTo>
                    <a:pt x="40406" y="368868"/>
                  </a:lnTo>
                  <a:cubicBezTo>
                    <a:pt x="14896" y="331108"/>
                    <a:pt x="0" y="285588"/>
                    <a:pt x="0" y="236589"/>
                  </a:cubicBezTo>
                  <a:cubicBezTo>
                    <a:pt x="0" y="105925"/>
                    <a:pt x="105925" y="0"/>
                    <a:pt x="23658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52" name="Graphic 42" descr="Badge 1 with solid fill">
            <a:extLst>
              <a:ext uri="{FF2B5EF4-FFF2-40B4-BE49-F238E27FC236}">
                <a16:creationId xmlns:a16="http://schemas.microsoft.com/office/drawing/2014/main" id="{73B32114-5AAA-4A69-48D7-B0DC1EE348FC}"/>
              </a:ext>
            </a:extLst>
          </p:cNvPr>
          <p:cNvSpPr/>
          <p:nvPr/>
        </p:nvSpPr>
        <p:spPr>
          <a:xfrm>
            <a:off x="937545" y="1935910"/>
            <a:ext cx="723499" cy="723500"/>
          </a:xfrm>
          <a:custGeom>
            <a:avLst/>
            <a:gdLst>
              <a:gd name="connsiteX0" fmla="*/ 361750 w 723499"/>
              <a:gd name="connsiteY0" fmla="*/ 0 h 723500"/>
              <a:gd name="connsiteX1" fmla="*/ 0 w 723499"/>
              <a:gd name="connsiteY1" fmla="*/ 361750 h 723500"/>
              <a:gd name="connsiteX2" fmla="*/ 361750 w 723499"/>
              <a:gd name="connsiteY2" fmla="*/ 723500 h 723500"/>
              <a:gd name="connsiteX3" fmla="*/ 723500 w 723499"/>
              <a:gd name="connsiteY3" fmla="*/ 361750 h 723500"/>
              <a:gd name="connsiteX4" fmla="*/ 723500 w 723499"/>
              <a:gd name="connsiteY4" fmla="*/ 361712 h 723500"/>
              <a:gd name="connsiteX5" fmla="*/ 362036 w 723499"/>
              <a:gd name="connsiteY5" fmla="*/ 0 h 723500"/>
              <a:gd name="connsiteX6" fmla="*/ 361750 w 723499"/>
              <a:gd name="connsiteY6" fmla="*/ 0 h 723500"/>
              <a:gd name="connsiteX7" fmla="*/ 401431 w 723499"/>
              <a:gd name="connsiteY7" fmla="*/ 515303 h 723500"/>
              <a:gd name="connsiteX8" fmla="*/ 346405 w 723499"/>
              <a:gd name="connsiteY8" fmla="*/ 515303 h 723500"/>
              <a:gd name="connsiteX9" fmla="*/ 346405 w 723499"/>
              <a:gd name="connsiteY9" fmla="*/ 252498 h 723500"/>
              <a:gd name="connsiteX10" fmla="*/ 331689 w 723499"/>
              <a:gd name="connsiteY10" fmla="*/ 261671 h 723500"/>
              <a:gd name="connsiteX11" fmla="*/ 315725 w 723499"/>
              <a:gd name="connsiteY11" fmla="*/ 269577 h 723500"/>
              <a:gd name="connsiteX12" fmla="*/ 297066 w 723499"/>
              <a:gd name="connsiteY12" fmla="*/ 276063 h 723500"/>
              <a:gd name="connsiteX13" fmla="*/ 275558 w 723499"/>
              <a:gd name="connsiteY13" fmla="*/ 281912 h 723500"/>
              <a:gd name="connsiteX14" fmla="*/ 275558 w 723499"/>
              <a:gd name="connsiteY14" fmla="*/ 237954 h 723500"/>
              <a:gd name="connsiteX15" fmla="*/ 289941 w 723499"/>
              <a:gd name="connsiteY15" fmla="*/ 233524 h 723500"/>
              <a:gd name="connsiteX16" fmla="*/ 302762 w 723499"/>
              <a:gd name="connsiteY16" fmla="*/ 229095 h 723500"/>
              <a:gd name="connsiteX17" fmla="*/ 315411 w 723499"/>
              <a:gd name="connsiteY17" fmla="*/ 223876 h 723500"/>
              <a:gd name="connsiteX18" fmla="*/ 328060 w 723499"/>
              <a:gd name="connsiteY18" fmla="*/ 218656 h 723500"/>
              <a:gd name="connsiteX19" fmla="*/ 340224 w 723499"/>
              <a:gd name="connsiteY19" fmla="*/ 212331 h 723500"/>
              <a:gd name="connsiteX20" fmla="*/ 352415 w 723499"/>
              <a:gd name="connsiteY20" fmla="*/ 205664 h 723500"/>
              <a:gd name="connsiteX21" fmla="*/ 365531 w 723499"/>
              <a:gd name="connsiteY21" fmla="*/ 198044 h 723500"/>
              <a:gd name="connsiteX22" fmla="*/ 378666 w 723499"/>
              <a:gd name="connsiteY22" fmla="*/ 190424 h 723500"/>
              <a:gd name="connsiteX23" fmla="*/ 401431 w 723499"/>
              <a:gd name="connsiteY23" fmla="*/ 190424 h 72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alpha val="5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4" name="Graphic 44" descr="Badge 3 with solid fill">
            <a:extLst>
              <a:ext uri="{FF2B5EF4-FFF2-40B4-BE49-F238E27FC236}">
                <a16:creationId xmlns:a16="http://schemas.microsoft.com/office/drawing/2014/main" id="{3738EF73-54ED-2767-0CDF-60DCE907CDE6}"/>
              </a:ext>
            </a:extLst>
          </p:cNvPr>
          <p:cNvSpPr/>
          <p:nvPr/>
        </p:nvSpPr>
        <p:spPr>
          <a:xfrm>
            <a:off x="937545" y="4395729"/>
            <a:ext cx="723518" cy="723519"/>
          </a:xfrm>
          <a:custGeom>
            <a:avLst/>
            <a:gdLst>
              <a:gd name="connsiteX0" fmla="*/ 361769 w 723518"/>
              <a:gd name="connsiteY0" fmla="*/ 0 h 723519"/>
              <a:gd name="connsiteX1" fmla="*/ 0 w 723518"/>
              <a:gd name="connsiteY1" fmla="*/ 361750 h 723519"/>
              <a:gd name="connsiteX2" fmla="*/ 361750 w 723518"/>
              <a:gd name="connsiteY2" fmla="*/ 723519 h 723519"/>
              <a:gd name="connsiteX3" fmla="*/ 723519 w 723518"/>
              <a:gd name="connsiteY3" fmla="*/ 361769 h 723519"/>
              <a:gd name="connsiteX4" fmla="*/ 723519 w 723518"/>
              <a:gd name="connsiteY4" fmla="*/ 361731 h 723519"/>
              <a:gd name="connsiteX5" fmla="*/ 362055 w 723518"/>
              <a:gd name="connsiteY5" fmla="*/ 0 h 723519"/>
              <a:gd name="connsiteX6" fmla="*/ 361769 w 723518"/>
              <a:gd name="connsiteY6" fmla="*/ 0 h 723519"/>
              <a:gd name="connsiteX7" fmla="*/ 457476 w 723518"/>
              <a:gd name="connsiteY7" fmla="*/ 471792 h 723519"/>
              <a:gd name="connsiteX8" fmla="*/ 430425 w 723518"/>
              <a:gd name="connsiteY8" fmla="*/ 501520 h 723519"/>
              <a:gd name="connsiteX9" fmla="*/ 390744 w 723518"/>
              <a:gd name="connsiteY9" fmla="*/ 519703 h 723519"/>
              <a:gd name="connsiteX10" fmla="*/ 343119 w 723518"/>
              <a:gd name="connsiteY10" fmla="*/ 525875 h 723519"/>
              <a:gd name="connsiteX11" fmla="*/ 294732 w 723518"/>
              <a:gd name="connsiteY11" fmla="*/ 521599 h 723519"/>
              <a:gd name="connsiteX12" fmla="*/ 256470 w 723518"/>
              <a:gd name="connsiteY12" fmla="*/ 508797 h 723519"/>
              <a:gd name="connsiteX13" fmla="*/ 256470 w 723518"/>
              <a:gd name="connsiteY13" fmla="*/ 460058 h 723519"/>
              <a:gd name="connsiteX14" fmla="*/ 298380 w 723518"/>
              <a:gd name="connsiteY14" fmla="*/ 479355 h 723519"/>
              <a:gd name="connsiteX15" fmla="*/ 344700 w 723518"/>
              <a:gd name="connsiteY15" fmla="*/ 485680 h 723519"/>
              <a:gd name="connsiteX16" fmla="*/ 367160 w 723518"/>
              <a:gd name="connsiteY16" fmla="*/ 483461 h 723519"/>
              <a:gd name="connsiteX17" fmla="*/ 389468 w 723518"/>
              <a:gd name="connsiteY17" fmla="*/ 475402 h 723519"/>
              <a:gd name="connsiteX18" fmla="*/ 406546 w 723518"/>
              <a:gd name="connsiteY18" fmla="*/ 459429 h 723519"/>
              <a:gd name="connsiteX19" fmla="*/ 413328 w 723518"/>
              <a:gd name="connsiteY19" fmla="*/ 433816 h 723519"/>
              <a:gd name="connsiteX20" fmla="*/ 406860 w 723518"/>
              <a:gd name="connsiteY20" fmla="*/ 407403 h 723519"/>
              <a:gd name="connsiteX21" fmla="*/ 388830 w 723518"/>
              <a:gd name="connsiteY21" fmla="*/ 389696 h 723519"/>
              <a:gd name="connsiteX22" fmla="*/ 361636 w 723518"/>
              <a:gd name="connsiteY22" fmla="*/ 379733 h 723519"/>
              <a:gd name="connsiteX23" fmla="*/ 327622 w 723518"/>
              <a:gd name="connsiteY23" fmla="*/ 376571 h 723519"/>
              <a:gd name="connsiteX24" fmla="*/ 298228 w 723518"/>
              <a:gd name="connsiteY24" fmla="*/ 376571 h 723519"/>
              <a:gd name="connsiteX25" fmla="*/ 298228 w 723518"/>
              <a:gd name="connsiteY25" fmla="*/ 336090 h 723519"/>
              <a:gd name="connsiteX26" fmla="*/ 326060 w 723518"/>
              <a:gd name="connsiteY26" fmla="*/ 336090 h 723519"/>
              <a:gd name="connsiteX27" fmla="*/ 356273 w 723518"/>
              <a:gd name="connsiteY27" fmla="*/ 333232 h 723519"/>
              <a:gd name="connsiteX28" fmla="*/ 379990 w 723518"/>
              <a:gd name="connsiteY28" fmla="*/ 323907 h 723519"/>
              <a:gd name="connsiteX29" fmla="*/ 395488 w 723518"/>
              <a:gd name="connsiteY29" fmla="*/ 307296 h 723519"/>
              <a:gd name="connsiteX30" fmla="*/ 401022 w 723518"/>
              <a:gd name="connsiteY30" fmla="*/ 282635 h 723519"/>
              <a:gd name="connsiteX31" fmla="*/ 395811 w 723518"/>
              <a:gd name="connsiteY31" fmla="*/ 260337 h 723519"/>
              <a:gd name="connsiteX32" fmla="*/ 382476 w 723518"/>
              <a:gd name="connsiteY32" fmla="*/ 246736 h 723519"/>
              <a:gd name="connsiteX33" fmla="*/ 364912 w 723518"/>
              <a:gd name="connsiteY33" fmla="*/ 239935 h 723519"/>
              <a:gd name="connsiteX34" fmla="*/ 346577 w 723518"/>
              <a:gd name="connsiteY34" fmla="*/ 238030 h 723519"/>
              <a:gd name="connsiteX35" fmla="*/ 307353 w 723518"/>
              <a:gd name="connsiteY35" fmla="*/ 243745 h 723519"/>
              <a:gd name="connsiteX36" fmla="*/ 270034 w 723518"/>
              <a:gd name="connsiteY36" fmla="*/ 260814 h 723519"/>
              <a:gd name="connsiteX37" fmla="*/ 270034 w 723518"/>
              <a:gd name="connsiteY37" fmla="*/ 215941 h 723519"/>
              <a:gd name="connsiteX38" fmla="*/ 307610 w 723518"/>
              <a:gd name="connsiteY38" fmla="*/ 202178 h 723519"/>
              <a:gd name="connsiteX39" fmla="*/ 351082 w 723518"/>
              <a:gd name="connsiteY39" fmla="*/ 197596 h 723519"/>
              <a:gd name="connsiteX40" fmla="*/ 389839 w 723518"/>
              <a:gd name="connsiteY40" fmla="*/ 202178 h 723519"/>
              <a:gd name="connsiteX41" fmla="*/ 423177 w 723518"/>
              <a:gd name="connsiteY41" fmla="*/ 216256 h 723519"/>
              <a:gd name="connsiteX42" fmla="*/ 446427 w 723518"/>
              <a:gd name="connsiteY42" fmla="*/ 240287 h 723519"/>
              <a:gd name="connsiteX43" fmla="*/ 455114 w 723518"/>
              <a:gd name="connsiteY43" fmla="*/ 274758 h 723519"/>
              <a:gd name="connsiteX44" fmla="*/ 436940 w 723518"/>
              <a:gd name="connsiteY44" fmla="*/ 326631 h 723519"/>
              <a:gd name="connsiteX45" fmla="*/ 387125 w 723518"/>
              <a:gd name="connsiteY45" fmla="*/ 354140 h 723519"/>
              <a:gd name="connsiteX46" fmla="*/ 417166 w 723518"/>
              <a:gd name="connsiteY46" fmla="*/ 361760 h 723519"/>
              <a:gd name="connsiteX47" fmla="*/ 442951 w 723518"/>
              <a:gd name="connsiteY47" fmla="*/ 377733 h 723519"/>
              <a:gd name="connsiteX48" fmla="*/ 460810 w 723518"/>
              <a:gd name="connsiteY48" fmla="*/ 401136 h 723519"/>
              <a:gd name="connsiteX49" fmla="*/ 467477 w 723518"/>
              <a:gd name="connsiteY49" fmla="*/ 430711 h 723519"/>
              <a:gd name="connsiteX50" fmla="*/ 457476 w 723518"/>
              <a:gd name="connsiteY50" fmla="*/ 471792 h 72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5" name="Graphic 40" descr="Badge with solid fill">
            <a:extLst>
              <a:ext uri="{FF2B5EF4-FFF2-40B4-BE49-F238E27FC236}">
                <a16:creationId xmlns:a16="http://schemas.microsoft.com/office/drawing/2014/main" id="{2C0731BD-5524-DBED-4A13-FE188F0CE71F}"/>
              </a:ext>
            </a:extLst>
          </p:cNvPr>
          <p:cNvSpPr/>
          <p:nvPr/>
        </p:nvSpPr>
        <p:spPr>
          <a:xfrm>
            <a:off x="10527413" y="3168540"/>
            <a:ext cx="723499" cy="723499"/>
          </a:xfrm>
          <a:custGeom>
            <a:avLst/>
            <a:gdLst>
              <a:gd name="connsiteX0" fmla="*/ 361750 w 723499"/>
              <a:gd name="connsiteY0" fmla="*/ 0 h 723499"/>
              <a:gd name="connsiteX1" fmla="*/ 0 w 723499"/>
              <a:gd name="connsiteY1" fmla="*/ 361750 h 723499"/>
              <a:gd name="connsiteX2" fmla="*/ 361750 w 723499"/>
              <a:gd name="connsiteY2" fmla="*/ 723500 h 723499"/>
              <a:gd name="connsiteX3" fmla="*/ 723500 w 723499"/>
              <a:gd name="connsiteY3" fmla="*/ 361750 h 723499"/>
              <a:gd name="connsiteX4" fmla="*/ 723500 w 723499"/>
              <a:gd name="connsiteY4" fmla="*/ 361721 h 723499"/>
              <a:gd name="connsiteX5" fmla="*/ 362026 w 723499"/>
              <a:gd name="connsiteY5" fmla="*/ 0 h 723499"/>
              <a:gd name="connsiteX6" fmla="*/ 361750 w 723499"/>
              <a:gd name="connsiteY6" fmla="*/ 0 h 723499"/>
              <a:gd name="connsiteX7" fmla="*/ 465172 w 723499"/>
              <a:gd name="connsiteY7" fmla="*/ 523961 h 723499"/>
              <a:gd name="connsiteX8" fmla="*/ 258337 w 723499"/>
              <a:gd name="connsiteY8" fmla="*/ 523961 h 723499"/>
              <a:gd name="connsiteX9" fmla="*/ 258337 w 723499"/>
              <a:gd name="connsiteY9" fmla="*/ 493605 h 723499"/>
              <a:gd name="connsiteX10" fmla="*/ 265290 w 723499"/>
              <a:gd name="connsiteY10" fmla="*/ 456457 h 723499"/>
              <a:gd name="connsiteX11" fmla="*/ 284417 w 723499"/>
              <a:gd name="connsiteY11" fmla="*/ 425977 h 723499"/>
              <a:gd name="connsiteX12" fmla="*/ 312734 w 723499"/>
              <a:gd name="connsiteY12" fmla="*/ 400050 h 723499"/>
              <a:gd name="connsiteX13" fmla="*/ 347520 w 723499"/>
              <a:gd name="connsiteY13" fmla="*/ 376647 h 723499"/>
              <a:gd name="connsiteX14" fmla="*/ 377047 w 723499"/>
              <a:gd name="connsiteY14" fmla="*/ 355454 h 723499"/>
              <a:gd name="connsiteX15" fmla="*/ 395421 w 723499"/>
              <a:gd name="connsiteY15" fmla="*/ 335280 h 723499"/>
              <a:gd name="connsiteX16" fmla="*/ 404765 w 723499"/>
              <a:gd name="connsiteY16" fmla="*/ 314877 h 723499"/>
              <a:gd name="connsiteX17" fmla="*/ 407289 w 723499"/>
              <a:gd name="connsiteY17" fmla="*/ 292103 h 723499"/>
              <a:gd name="connsiteX18" fmla="*/ 404127 w 723499"/>
              <a:gd name="connsiteY18" fmla="*/ 272501 h 723499"/>
              <a:gd name="connsiteX19" fmla="*/ 394792 w 723499"/>
              <a:gd name="connsiteY19" fmla="*/ 255899 h 723499"/>
              <a:gd name="connsiteX20" fmla="*/ 378981 w 723499"/>
              <a:gd name="connsiteY20" fmla="*/ 244469 h 723499"/>
              <a:gd name="connsiteX21" fmla="*/ 356692 w 723499"/>
              <a:gd name="connsiteY21" fmla="*/ 240201 h 723499"/>
              <a:gd name="connsiteX22" fmla="*/ 313677 w 723499"/>
              <a:gd name="connsiteY22" fmla="*/ 250327 h 723499"/>
              <a:gd name="connsiteX23" fmla="*/ 275415 w 723499"/>
              <a:gd name="connsiteY23" fmla="*/ 277520 h 723499"/>
              <a:gd name="connsiteX24" fmla="*/ 275415 w 723499"/>
              <a:gd name="connsiteY24" fmla="*/ 228181 h 723499"/>
              <a:gd name="connsiteX25" fmla="*/ 313830 w 723499"/>
              <a:gd name="connsiteY25" fmla="*/ 206045 h 723499"/>
              <a:gd name="connsiteX26" fmla="*/ 361455 w 723499"/>
              <a:gd name="connsiteY26" fmla="*/ 199377 h 723499"/>
              <a:gd name="connsiteX27" fmla="*/ 399402 w 723499"/>
              <a:gd name="connsiteY27" fmla="*/ 205092 h 723499"/>
              <a:gd name="connsiteX28" fmla="*/ 430397 w 723499"/>
              <a:gd name="connsiteY28" fmla="*/ 221694 h 723499"/>
              <a:gd name="connsiteX29" fmla="*/ 451275 w 723499"/>
              <a:gd name="connsiteY29" fmla="*/ 248888 h 723499"/>
              <a:gd name="connsiteX30" fmla="*/ 458895 w 723499"/>
              <a:gd name="connsiteY30" fmla="*/ 286036 h 723499"/>
              <a:gd name="connsiteX31" fmla="*/ 454924 w 723499"/>
              <a:gd name="connsiteY31" fmla="*/ 320183 h 723499"/>
              <a:gd name="connsiteX32" fmla="*/ 441893 w 723499"/>
              <a:gd name="connsiteY32" fmla="*/ 349701 h 723499"/>
              <a:gd name="connsiteX33" fmla="*/ 418348 w 723499"/>
              <a:gd name="connsiteY33" fmla="*/ 376590 h 723499"/>
              <a:gd name="connsiteX34" fmla="*/ 382924 w 723499"/>
              <a:gd name="connsiteY34" fmla="*/ 402831 h 723499"/>
              <a:gd name="connsiteX35" fmla="*/ 352558 w 723499"/>
              <a:gd name="connsiteY35" fmla="*/ 422758 h 723499"/>
              <a:gd name="connsiteX36" fmla="*/ 329936 w 723499"/>
              <a:gd name="connsiteY36" fmla="*/ 440941 h 723499"/>
              <a:gd name="connsiteX37" fmla="*/ 315878 w 723499"/>
              <a:gd name="connsiteY37" fmla="*/ 459600 h 723499"/>
              <a:gd name="connsiteX38" fmla="*/ 311115 w 723499"/>
              <a:gd name="connsiteY38" fmla="*/ 480955 h 723499"/>
              <a:gd name="connsiteX39" fmla="*/ 465134 w 723499"/>
              <a:gd name="connsiteY39" fmla="*/ 480955 h 72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tx1">
              <a:alpha val="4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98E60-5B18-C05D-5210-CC241B16F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F41D1D8-E225-64A8-513A-F9C89F1E5097}"/>
              </a:ext>
            </a:extLst>
          </p:cNvPr>
          <p:cNvSpPr/>
          <p:nvPr/>
        </p:nvSpPr>
        <p:spPr>
          <a:xfrm>
            <a:off x="6102927" y="1839823"/>
            <a:ext cx="5243945" cy="90833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5840" rIns="182880" rtlCol="0" anchor="ctr"/>
          <a:lstStyle/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8543C51-6F81-5741-1B4F-D1C4A9EA71B6}"/>
              </a:ext>
            </a:extLst>
          </p:cNvPr>
          <p:cNvSpPr/>
          <p:nvPr/>
        </p:nvSpPr>
        <p:spPr>
          <a:xfrm>
            <a:off x="845128" y="1843495"/>
            <a:ext cx="5243945" cy="90833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Lorem Ipsum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3071EF0-F4AD-B17B-D130-369C229411FC}"/>
              </a:ext>
            </a:extLst>
          </p:cNvPr>
          <p:cNvSpPr/>
          <p:nvPr/>
        </p:nvSpPr>
        <p:spPr>
          <a:xfrm>
            <a:off x="6102927" y="3073090"/>
            <a:ext cx="5243945" cy="90833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49A3F93-BD0A-4D60-DB8D-B51862456CAF}"/>
              </a:ext>
            </a:extLst>
          </p:cNvPr>
          <p:cNvSpPr/>
          <p:nvPr/>
        </p:nvSpPr>
        <p:spPr>
          <a:xfrm>
            <a:off x="845128" y="3076124"/>
            <a:ext cx="5243945" cy="908331"/>
          </a:xfrm>
          <a:prstGeom prst="roundRect">
            <a:avLst>
              <a:gd name="adj" fmla="val 1960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005840" rtlCol="0" anchor="ctr"/>
          <a:lstStyle/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CC4362A-D206-2DB8-29D2-4E7680599845}"/>
              </a:ext>
            </a:extLst>
          </p:cNvPr>
          <p:cNvSpPr/>
          <p:nvPr/>
        </p:nvSpPr>
        <p:spPr>
          <a:xfrm>
            <a:off x="6095999" y="4306356"/>
            <a:ext cx="5243945" cy="90833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5840" rIns="182880" rtlCol="0" anchor="ctr"/>
          <a:lstStyle/>
          <a:p>
            <a:pPr algn="just"/>
            <a:r>
              <a:rPr lang="en-US" sz="14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10EB134F-1333-A613-B4BE-B1FD4858CAEE}"/>
              </a:ext>
            </a:extLst>
          </p:cNvPr>
          <p:cNvSpPr/>
          <p:nvPr/>
        </p:nvSpPr>
        <p:spPr>
          <a:xfrm>
            <a:off x="845128" y="4303323"/>
            <a:ext cx="5243945" cy="90833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0FEC8E-7C16-5E57-BCB5-93E1AF42F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Traffic Light Diagram </a:t>
            </a:r>
            <a:r>
              <a:rPr lang="en-US" dirty="0"/>
              <a:t>– Slide Template</a:t>
            </a:r>
          </a:p>
        </p:txBody>
      </p:sp>
      <p:sp>
        <p:nvSpPr>
          <p:cNvPr id="7" name="Rounded Rectangle 28">
            <a:extLst>
              <a:ext uri="{FF2B5EF4-FFF2-40B4-BE49-F238E27FC236}">
                <a16:creationId xmlns:a16="http://schemas.microsoft.com/office/drawing/2014/main" id="{EE74F558-100E-BBD4-AB32-88297B5F2CE9}"/>
              </a:ext>
            </a:extLst>
          </p:cNvPr>
          <p:cNvSpPr/>
          <p:nvPr/>
        </p:nvSpPr>
        <p:spPr>
          <a:xfrm>
            <a:off x="5283468" y="1297090"/>
            <a:ext cx="1625064" cy="4263820"/>
          </a:xfrm>
          <a:prstGeom prst="roundRect">
            <a:avLst/>
          </a:prstGeom>
          <a:solidFill>
            <a:srgbClr val="666666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17D9C7C-C87B-21E9-2F51-DF90FF0EFF66}"/>
              </a:ext>
            </a:extLst>
          </p:cNvPr>
          <p:cNvGrpSpPr/>
          <p:nvPr/>
        </p:nvGrpSpPr>
        <p:grpSpPr>
          <a:xfrm>
            <a:off x="5552310" y="4109841"/>
            <a:ext cx="1087380" cy="1104847"/>
            <a:chOff x="5552310" y="4109841"/>
            <a:chExt cx="1087380" cy="1104847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80DFEC0-6B07-D7D6-B377-0B82F9892B43}"/>
                </a:ext>
              </a:extLst>
            </p:cNvPr>
            <p:cNvSpPr/>
            <p:nvPr/>
          </p:nvSpPr>
          <p:spPr>
            <a:xfrm>
              <a:off x="5552310" y="4109841"/>
              <a:ext cx="1087380" cy="108738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AE6AAF7-A78A-5890-CB6F-B9A8761E205D}"/>
                </a:ext>
              </a:extLst>
            </p:cNvPr>
            <p:cNvSpPr/>
            <p:nvPr/>
          </p:nvSpPr>
          <p:spPr>
            <a:xfrm>
              <a:off x="5641834" y="4201545"/>
              <a:ext cx="908333" cy="908332"/>
            </a:xfrm>
            <a:prstGeom prst="ellipse">
              <a:avLst/>
            </a:prstGeom>
            <a:solidFill>
              <a:srgbClr val="0505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DC39AB3-2312-7042-5DB7-307C5FC1EB82}"/>
                </a:ext>
              </a:extLst>
            </p:cNvPr>
            <p:cNvSpPr/>
            <p:nvPr/>
          </p:nvSpPr>
          <p:spPr>
            <a:xfrm>
              <a:off x="5641834" y="4306356"/>
              <a:ext cx="908333" cy="9083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Freeform 44">
              <a:extLst>
                <a:ext uri="{FF2B5EF4-FFF2-40B4-BE49-F238E27FC236}">
                  <a16:creationId xmlns:a16="http://schemas.microsoft.com/office/drawing/2014/main" id="{DD196B44-80B9-4FCE-9E80-25CCAE71AE7F}"/>
                </a:ext>
              </a:extLst>
            </p:cNvPr>
            <p:cNvSpPr/>
            <p:nvPr/>
          </p:nvSpPr>
          <p:spPr>
            <a:xfrm>
              <a:off x="5717983" y="4382504"/>
              <a:ext cx="592392" cy="646047"/>
            </a:xfrm>
            <a:custGeom>
              <a:avLst/>
              <a:gdLst>
                <a:gd name="connsiteX0" fmla="*/ 236589 w 361322"/>
                <a:gd name="connsiteY0" fmla="*/ 0 h 394048"/>
                <a:gd name="connsiteX1" fmla="*/ 328680 w 361322"/>
                <a:gd name="connsiteY1" fmla="*/ 18593 h 394048"/>
                <a:gd name="connsiteX2" fmla="*/ 361322 w 361322"/>
                <a:gd name="connsiteY2" fmla="*/ 36310 h 394048"/>
                <a:gd name="connsiteX3" fmla="*/ 345601 w 361322"/>
                <a:gd name="connsiteY3" fmla="*/ 31430 h 394048"/>
                <a:gd name="connsiteX4" fmla="*/ 293624 w 361322"/>
                <a:gd name="connsiteY4" fmla="*/ 26190 h 394048"/>
                <a:gd name="connsiteX5" fmla="*/ 35721 w 361322"/>
                <a:gd name="connsiteY5" fmla="*/ 284093 h 394048"/>
                <a:gd name="connsiteX6" fmla="*/ 55989 w 361322"/>
                <a:gd name="connsiteY6" fmla="*/ 384481 h 394048"/>
                <a:gd name="connsiteX7" fmla="*/ 61182 w 361322"/>
                <a:gd name="connsiteY7" fmla="*/ 394048 h 394048"/>
                <a:gd name="connsiteX8" fmla="*/ 40406 w 361322"/>
                <a:gd name="connsiteY8" fmla="*/ 368868 h 394048"/>
                <a:gd name="connsiteX9" fmla="*/ 0 w 361322"/>
                <a:gd name="connsiteY9" fmla="*/ 236589 h 394048"/>
                <a:gd name="connsiteX10" fmla="*/ 236589 w 361322"/>
                <a:gd name="connsiteY10" fmla="*/ 0 h 39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322" h="394048">
                  <a:moveTo>
                    <a:pt x="236589" y="0"/>
                  </a:moveTo>
                  <a:cubicBezTo>
                    <a:pt x="269255" y="0"/>
                    <a:pt x="300375" y="6621"/>
                    <a:pt x="328680" y="18593"/>
                  </a:cubicBezTo>
                  <a:lnTo>
                    <a:pt x="361322" y="36310"/>
                  </a:lnTo>
                  <a:lnTo>
                    <a:pt x="345601" y="31430"/>
                  </a:lnTo>
                  <a:cubicBezTo>
                    <a:pt x="328812" y="27994"/>
                    <a:pt x="311429" y="26190"/>
                    <a:pt x="293624" y="26190"/>
                  </a:cubicBezTo>
                  <a:cubicBezTo>
                    <a:pt x="151188" y="26190"/>
                    <a:pt x="35721" y="141657"/>
                    <a:pt x="35721" y="284093"/>
                  </a:cubicBezTo>
                  <a:cubicBezTo>
                    <a:pt x="35721" y="319702"/>
                    <a:pt x="42938" y="353626"/>
                    <a:pt x="55989" y="384481"/>
                  </a:cubicBezTo>
                  <a:lnTo>
                    <a:pt x="61182" y="394048"/>
                  </a:lnTo>
                  <a:lnTo>
                    <a:pt x="40406" y="368868"/>
                  </a:lnTo>
                  <a:cubicBezTo>
                    <a:pt x="14896" y="331108"/>
                    <a:pt x="0" y="285588"/>
                    <a:pt x="0" y="236589"/>
                  </a:cubicBezTo>
                  <a:cubicBezTo>
                    <a:pt x="0" y="105925"/>
                    <a:pt x="105925" y="0"/>
                    <a:pt x="23658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1955486-B1D9-8385-210F-DBE8F01C9C15}"/>
              </a:ext>
            </a:extLst>
          </p:cNvPr>
          <p:cNvGrpSpPr/>
          <p:nvPr/>
        </p:nvGrpSpPr>
        <p:grpSpPr>
          <a:xfrm>
            <a:off x="5552312" y="2876575"/>
            <a:ext cx="1087380" cy="1104847"/>
            <a:chOff x="5552312" y="2876575"/>
            <a:chExt cx="1087380" cy="110484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C51112A-4B06-C1FD-6E07-3C4DF3E3F24F}"/>
                </a:ext>
              </a:extLst>
            </p:cNvPr>
            <p:cNvSpPr/>
            <p:nvPr/>
          </p:nvSpPr>
          <p:spPr>
            <a:xfrm>
              <a:off x="5552312" y="2876575"/>
              <a:ext cx="1087380" cy="108738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5155B98-5FE5-91A7-E719-46C823841328}"/>
                </a:ext>
              </a:extLst>
            </p:cNvPr>
            <p:cNvSpPr/>
            <p:nvPr/>
          </p:nvSpPr>
          <p:spPr>
            <a:xfrm>
              <a:off x="5641836" y="2968279"/>
              <a:ext cx="908333" cy="908332"/>
            </a:xfrm>
            <a:prstGeom prst="ellipse">
              <a:avLst/>
            </a:prstGeom>
            <a:solidFill>
              <a:srgbClr val="0505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F854D9A-954C-32DA-ABC6-06598ADFC08B}"/>
                </a:ext>
              </a:extLst>
            </p:cNvPr>
            <p:cNvGrpSpPr/>
            <p:nvPr/>
          </p:nvGrpSpPr>
          <p:grpSpPr>
            <a:xfrm>
              <a:off x="5641836" y="3073090"/>
              <a:ext cx="908333" cy="908332"/>
              <a:chOff x="4839624" y="5660921"/>
              <a:chExt cx="511277" cy="511277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55410E7-7649-AB17-7552-2A6E482C1DC9}"/>
                  </a:ext>
                </a:extLst>
              </p:cNvPr>
              <p:cNvSpPr/>
              <p:nvPr/>
            </p:nvSpPr>
            <p:spPr>
              <a:xfrm>
                <a:off x="4839624" y="5660921"/>
                <a:ext cx="511277" cy="51127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9" name="Freeform 40">
                <a:extLst>
                  <a:ext uri="{FF2B5EF4-FFF2-40B4-BE49-F238E27FC236}">
                    <a16:creationId xmlns:a16="http://schemas.microsoft.com/office/drawing/2014/main" id="{CE5D382C-ECEA-617E-D197-8E5610258B77}"/>
                  </a:ext>
                </a:extLst>
              </p:cNvPr>
              <p:cNvSpPr/>
              <p:nvPr/>
            </p:nvSpPr>
            <p:spPr>
              <a:xfrm>
                <a:off x="4882486" y="5703783"/>
                <a:ext cx="333442" cy="363643"/>
              </a:xfrm>
              <a:custGeom>
                <a:avLst/>
                <a:gdLst>
                  <a:gd name="connsiteX0" fmla="*/ 236589 w 361322"/>
                  <a:gd name="connsiteY0" fmla="*/ 0 h 394048"/>
                  <a:gd name="connsiteX1" fmla="*/ 328680 w 361322"/>
                  <a:gd name="connsiteY1" fmla="*/ 18593 h 394048"/>
                  <a:gd name="connsiteX2" fmla="*/ 361322 w 361322"/>
                  <a:gd name="connsiteY2" fmla="*/ 36310 h 394048"/>
                  <a:gd name="connsiteX3" fmla="*/ 345601 w 361322"/>
                  <a:gd name="connsiteY3" fmla="*/ 31430 h 394048"/>
                  <a:gd name="connsiteX4" fmla="*/ 293624 w 361322"/>
                  <a:gd name="connsiteY4" fmla="*/ 26190 h 394048"/>
                  <a:gd name="connsiteX5" fmla="*/ 35721 w 361322"/>
                  <a:gd name="connsiteY5" fmla="*/ 284093 h 394048"/>
                  <a:gd name="connsiteX6" fmla="*/ 55989 w 361322"/>
                  <a:gd name="connsiteY6" fmla="*/ 384481 h 394048"/>
                  <a:gd name="connsiteX7" fmla="*/ 61182 w 361322"/>
                  <a:gd name="connsiteY7" fmla="*/ 394048 h 394048"/>
                  <a:gd name="connsiteX8" fmla="*/ 40406 w 361322"/>
                  <a:gd name="connsiteY8" fmla="*/ 368868 h 394048"/>
                  <a:gd name="connsiteX9" fmla="*/ 0 w 361322"/>
                  <a:gd name="connsiteY9" fmla="*/ 236589 h 394048"/>
                  <a:gd name="connsiteX10" fmla="*/ 236589 w 361322"/>
                  <a:gd name="connsiteY10" fmla="*/ 0 h 394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1322" h="394048">
                    <a:moveTo>
                      <a:pt x="236589" y="0"/>
                    </a:moveTo>
                    <a:cubicBezTo>
                      <a:pt x="269255" y="0"/>
                      <a:pt x="300375" y="6621"/>
                      <a:pt x="328680" y="18593"/>
                    </a:cubicBezTo>
                    <a:lnTo>
                      <a:pt x="361322" y="36310"/>
                    </a:lnTo>
                    <a:lnTo>
                      <a:pt x="345601" y="31430"/>
                    </a:lnTo>
                    <a:cubicBezTo>
                      <a:pt x="328812" y="27994"/>
                      <a:pt x="311429" y="26190"/>
                      <a:pt x="293624" y="26190"/>
                    </a:cubicBezTo>
                    <a:cubicBezTo>
                      <a:pt x="151188" y="26190"/>
                      <a:pt x="35721" y="141657"/>
                      <a:pt x="35721" y="284093"/>
                    </a:cubicBezTo>
                    <a:cubicBezTo>
                      <a:pt x="35721" y="319702"/>
                      <a:pt x="42938" y="353626"/>
                      <a:pt x="55989" y="384481"/>
                    </a:cubicBezTo>
                    <a:lnTo>
                      <a:pt x="61182" y="394048"/>
                    </a:lnTo>
                    <a:lnTo>
                      <a:pt x="40406" y="368868"/>
                    </a:lnTo>
                    <a:cubicBezTo>
                      <a:pt x="14896" y="331108"/>
                      <a:pt x="0" y="285588"/>
                      <a:pt x="0" y="236589"/>
                    </a:cubicBezTo>
                    <a:cubicBezTo>
                      <a:pt x="0" y="105925"/>
                      <a:pt x="105925" y="0"/>
                      <a:pt x="23658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6CCF753-3D94-D554-61F1-90F852D27DAB}"/>
              </a:ext>
            </a:extLst>
          </p:cNvPr>
          <p:cNvGrpSpPr/>
          <p:nvPr/>
        </p:nvGrpSpPr>
        <p:grpSpPr>
          <a:xfrm>
            <a:off x="5552310" y="1643308"/>
            <a:ext cx="1087380" cy="1104847"/>
            <a:chOff x="5552310" y="1643308"/>
            <a:chExt cx="1087380" cy="110484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93737D1-2C09-0FD4-DBE5-8CF0AA7B0609}"/>
                </a:ext>
              </a:extLst>
            </p:cNvPr>
            <p:cNvSpPr/>
            <p:nvPr/>
          </p:nvSpPr>
          <p:spPr>
            <a:xfrm>
              <a:off x="5552310" y="1643308"/>
              <a:ext cx="1087380" cy="108738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76D67F7-5969-6779-BCFF-FCA6A4804344}"/>
                </a:ext>
              </a:extLst>
            </p:cNvPr>
            <p:cNvSpPr/>
            <p:nvPr/>
          </p:nvSpPr>
          <p:spPr>
            <a:xfrm>
              <a:off x="5641834" y="1735012"/>
              <a:ext cx="908333" cy="908332"/>
            </a:xfrm>
            <a:prstGeom prst="ellipse">
              <a:avLst/>
            </a:prstGeom>
            <a:solidFill>
              <a:srgbClr val="0505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594A61E-A376-F6E3-CB1B-2E9B02C91B4F}"/>
                </a:ext>
              </a:extLst>
            </p:cNvPr>
            <p:cNvSpPr/>
            <p:nvPr/>
          </p:nvSpPr>
          <p:spPr>
            <a:xfrm>
              <a:off x="5641834" y="1839823"/>
              <a:ext cx="908333" cy="9083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Freeform 35">
              <a:extLst>
                <a:ext uri="{FF2B5EF4-FFF2-40B4-BE49-F238E27FC236}">
                  <a16:creationId xmlns:a16="http://schemas.microsoft.com/office/drawing/2014/main" id="{D16655B6-7125-A6F6-8AF0-00CF3B1A2238}"/>
                </a:ext>
              </a:extLst>
            </p:cNvPr>
            <p:cNvSpPr/>
            <p:nvPr/>
          </p:nvSpPr>
          <p:spPr>
            <a:xfrm>
              <a:off x="5717983" y="1915971"/>
              <a:ext cx="592392" cy="646047"/>
            </a:xfrm>
            <a:custGeom>
              <a:avLst/>
              <a:gdLst>
                <a:gd name="connsiteX0" fmla="*/ 236589 w 361322"/>
                <a:gd name="connsiteY0" fmla="*/ 0 h 394048"/>
                <a:gd name="connsiteX1" fmla="*/ 328680 w 361322"/>
                <a:gd name="connsiteY1" fmla="*/ 18593 h 394048"/>
                <a:gd name="connsiteX2" fmla="*/ 361322 w 361322"/>
                <a:gd name="connsiteY2" fmla="*/ 36310 h 394048"/>
                <a:gd name="connsiteX3" fmla="*/ 345601 w 361322"/>
                <a:gd name="connsiteY3" fmla="*/ 31430 h 394048"/>
                <a:gd name="connsiteX4" fmla="*/ 293624 w 361322"/>
                <a:gd name="connsiteY4" fmla="*/ 26190 h 394048"/>
                <a:gd name="connsiteX5" fmla="*/ 35721 w 361322"/>
                <a:gd name="connsiteY5" fmla="*/ 284093 h 394048"/>
                <a:gd name="connsiteX6" fmla="*/ 55989 w 361322"/>
                <a:gd name="connsiteY6" fmla="*/ 384481 h 394048"/>
                <a:gd name="connsiteX7" fmla="*/ 61182 w 361322"/>
                <a:gd name="connsiteY7" fmla="*/ 394048 h 394048"/>
                <a:gd name="connsiteX8" fmla="*/ 40406 w 361322"/>
                <a:gd name="connsiteY8" fmla="*/ 368868 h 394048"/>
                <a:gd name="connsiteX9" fmla="*/ 0 w 361322"/>
                <a:gd name="connsiteY9" fmla="*/ 236589 h 394048"/>
                <a:gd name="connsiteX10" fmla="*/ 236589 w 361322"/>
                <a:gd name="connsiteY10" fmla="*/ 0 h 39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322" h="394048">
                  <a:moveTo>
                    <a:pt x="236589" y="0"/>
                  </a:moveTo>
                  <a:cubicBezTo>
                    <a:pt x="269255" y="0"/>
                    <a:pt x="300375" y="6621"/>
                    <a:pt x="328680" y="18593"/>
                  </a:cubicBezTo>
                  <a:lnTo>
                    <a:pt x="361322" y="36310"/>
                  </a:lnTo>
                  <a:lnTo>
                    <a:pt x="345601" y="31430"/>
                  </a:lnTo>
                  <a:cubicBezTo>
                    <a:pt x="328812" y="27994"/>
                    <a:pt x="311429" y="26190"/>
                    <a:pt x="293624" y="26190"/>
                  </a:cubicBezTo>
                  <a:cubicBezTo>
                    <a:pt x="151188" y="26190"/>
                    <a:pt x="35721" y="141657"/>
                    <a:pt x="35721" y="284093"/>
                  </a:cubicBezTo>
                  <a:cubicBezTo>
                    <a:pt x="35721" y="319702"/>
                    <a:pt x="42938" y="353626"/>
                    <a:pt x="55989" y="384481"/>
                  </a:cubicBezTo>
                  <a:lnTo>
                    <a:pt x="61182" y="394048"/>
                  </a:lnTo>
                  <a:lnTo>
                    <a:pt x="40406" y="368868"/>
                  </a:lnTo>
                  <a:cubicBezTo>
                    <a:pt x="14896" y="331108"/>
                    <a:pt x="0" y="285588"/>
                    <a:pt x="0" y="236589"/>
                  </a:cubicBezTo>
                  <a:cubicBezTo>
                    <a:pt x="0" y="105925"/>
                    <a:pt x="105925" y="0"/>
                    <a:pt x="23658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3" name="Graphic 42" descr="Badge 1 with solid fill">
            <a:extLst>
              <a:ext uri="{FF2B5EF4-FFF2-40B4-BE49-F238E27FC236}">
                <a16:creationId xmlns:a16="http://schemas.microsoft.com/office/drawing/2014/main" id="{C502BDC3-D875-D786-4AB2-6130EC7EAF4D}"/>
              </a:ext>
            </a:extLst>
          </p:cNvPr>
          <p:cNvSpPr/>
          <p:nvPr/>
        </p:nvSpPr>
        <p:spPr>
          <a:xfrm>
            <a:off x="937545" y="1935910"/>
            <a:ext cx="723499" cy="723500"/>
          </a:xfrm>
          <a:custGeom>
            <a:avLst/>
            <a:gdLst>
              <a:gd name="connsiteX0" fmla="*/ 361750 w 723499"/>
              <a:gd name="connsiteY0" fmla="*/ 0 h 723500"/>
              <a:gd name="connsiteX1" fmla="*/ 0 w 723499"/>
              <a:gd name="connsiteY1" fmla="*/ 361750 h 723500"/>
              <a:gd name="connsiteX2" fmla="*/ 361750 w 723499"/>
              <a:gd name="connsiteY2" fmla="*/ 723500 h 723500"/>
              <a:gd name="connsiteX3" fmla="*/ 723500 w 723499"/>
              <a:gd name="connsiteY3" fmla="*/ 361750 h 723500"/>
              <a:gd name="connsiteX4" fmla="*/ 723500 w 723499"/>
              <a:gd name="connsiteY4" fmla="*/ 361712 h 723500"/>
              <a:gd name="connsiteX5" fmla="*/ 362036 w 723499"/>
              <a:gd name="connsiteY5" fmla="*/ 0 h 723500"/>
              <a:gd name="connsiteX6" fmla="*/ 361750 w 723499"/>
              <a:gd name="connsiteY6" fmla="*/ 0 h 723500"/>
              <a:gd name="connsiteX7" fmla="*/ 401431 w 723499"/>
              <a:gd name="connsiteY7" fmla="*/ 515303 h 723500"/>
              <a:gd name="connsiteX8" fmla="*/ 346405 w 723499"/>
              <a:gd name="connsiteY8" fmla="*/ 515303 h 723500"/>
              <a:gd name="connsiteX9" fmla="*/ 346405 w 723499"/>
              <a:gd name="connsiteY9" fmla="*/ 252498 h 723500"/>
              <a:gd name="connsiteX10" fmla="*/ 331689 w 723499"/>
              <a:gd name="connsiteY10" fmla="*/ 261671 h 723500"/>
              <a:gd name="connsiteX11" fmla="*/ 315725 w 723499"/>
              <a:gd name="connsiteY11" fmla="*/ 269577 h 723500"/>
              <a:gd name="connsiteX12" fmla="*/ 297066 w 723499"/>
              <a:gd name="connsiteY12" fmla="*/ 276063 h 723500"/>
              <a:gd name="connsiteX13" fmla="*/ 275558 w 723499"/>
              <a:gd name="connsiteY13" fmla="*/ 281912 h 723500"/>
              <a:gd name="connsiteX14" fmla="*/ 275558 w 723499"/>
              <a:gd name="connsiteY14" fmla="*/ 237954 h 723500"/>
              <a:gd name="connsiteX15" fmla="*/ 289941 w 723499"/>
              <a:gd name="connsiteY15" fmla="*/ 233524 h 723500"/>
              <a:gd name="connsiteX16" fmla="*/ 302762 w 723499"/>
              <a:gd name="connsiteY16" fmla="*/ 229095 h 723500"/>
              <a:gd name="connsiteX17" fmla="*/ 315411 w 723499"/>
              <a:gd name="connsiteY17" fmla="*/ 223876 h 723500"/>
              <a:gd name="connsiteX18" fmla="*/ 328060 w 723499"/>
              <a:gd name="connsiteY18" fmla="*/ 218656 h 723500"/>
              <a:gd name="connsiteX19" fmla="*/ 340224 w 723499"/>
              <a:gd name="connsiteY19" fmla="*/ 212331 h 723500"/>
              <a:gd name="connsiteX20" fmla="*/ 352415 w 723499"/>
              <a:gd name="connsiteY20" fmla="*/ 205664 h 723500"/>
              <a:gd name="connsiteX21" fmla="*/ 365531 w 723499"/>
              <a:gd name="connsiteY21" fmla="*/ 198044 h 723500"/>
              <a:gd name="connsiteX22" fmla="*/ 378666 w 723499"/>
              <a:gd name="connsiteY22" fmla="*/ 190424 h 723500"/>
              <a:gd name="connsiteX23" fmla="*/ 401431 w 723499"/>
              <a:gd name="connsiteY23" fmla="*/ 190424 h 72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alpha val="5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" name="Graphic 44" descr="Badge 3 with solid fill">
            <a:extLst>
              <a:ext uri="{FF2B5EF4-FFF2-40B4-BE49-F238E27FC236}">
                <a16:creationId xmlns:a16="http://schemas.microsoft.com/office/drawing/2014/main" id="{1157CFAA-F183-95B1-B854-6C43862A292A}"/>
              </a:ext>
            </a:extLst>
          </p:cNvPr>
          <p:cNvSpPr/>
          <p:nvPr/>
        </p:nvSpPr>
        <p:spPr>
          <a:xfrm>
            <a:off x="937545" y="4395729"/>
            <a:ext cx="723518" cy="723519"/>
          </a:xfrm>
          <a:custGeom>
            <a:avLst/>
            <a:gdLst>
              <a:gd name="connsiteX0" fmla="*/ 361769 w 723518"/>
              <a:gd name="connsiteY0" fmla="*/ 0 h 723519"/>
              <a:gd name="connsiteX1" fmla="*/ 0 w 723518"/>
              <a:gd name="connsiteY1" fmla="*/ 361750 h 723519"/>
              <a:gd name="connsiteX2" fmla="*/ 361750 w 723518"/>
              <a:gd name="connsiteY2" fmla="*/ 723519 h 723519"/>
              <a:gd name="connsiteX3" fmla="*/ 723519 w 723518"/>
              <a:gd name="connsiteY3" fmla="*/ 361769 h 723519"/>
              <a:gd name="connsiteX4" fmla="*/ 723519 w 723518"/>
              <a:gd name="connsiteY4" fmla="*/ 361731 h 723519"/>
              <a:gd name="connsiteX5" fmla="*/ 362055 w 723518"/>
              <a:gd name="connsiteY5" fmla="*/ 0 h 723519"/>
              <a:gd name="connsiteX6" fmla="*/ 361769 w 723518"/>
              <a:gd name="connsiteY6" fmla="*/ 0 h 723519"/>
              <a:gd name="connsiteX7" fmla="*/ 457476 w 723518"/>
              <a:gd name="connsiteY7" fmla="*/ 471792 h 723519"/>
              <a:gd name="connsiteX8" fmla="*/ 430425 w 723518"/>
              <a:gd name="connsiteY8" fmla="*/ 501520 h 723519"/>
              <a:gd name="connsiteX9" fmla="*/ 390744 w 723518"/>
              <a:gd name="connsiteY9" fmla="*/ 519703 h 723519"/>
              <a:gd name="connsiteX10" fmla="*/ 343119 w 723518"/>
              <a:gd name="connsiteY10" fmla="*/ 525875 h 723519"/>
              <a:gd name="connsiteX11" fmla="*/ 294732 w 723518"/>
              <a:gd name="connsiteY11" fmla="*/ 521599 h 723519"/>
              <a:gd name="connsiteX12" fmla="*/ 256470 w 723518"/>
              <a:gd name="connsiteY12" fmla="*/ 508797 h 723519"/>
              <a:gd name="connsiteX13" fmla="*/ 256470 w 723518"/>
              <a:gd name="connsiteY13" fmla="*/ 460058 h 723519"/>
              <a:gd name="connsiteX14" fmla="*/ 298380 w 723518"/>
              <a:gd name="connsiteY14" fmla="*/ 479355 h 723519"/>
              <a:gd name="connsiteX15" fmla="*/ 344700 w 723518"/>
              <a:gd name="connsiteY15" fmla="*/ 485680 h 723519"/>
              <a:gd name="connsiteX16" fmla="*/ 367160 w 723518"/>
              <a:gd name="connsiteY16" fmla="*/ 483461 h 723519"/>
              <a:gd name="connsiteX17" fmla="*/ 389468 w 723518"/>
              <a:gd name="connsiteY17" fmla="*/ 475402 h 723519"/>
              <a:gd name="connsiteX18" fmla="*/ 406546 w 723518"/>
              <a:gd name="connsiteY18" fmla="*/ 459429 h 723519"/>
              <a:gd name="connsiteX19" fmla="*/ 413328 w 723518"/>
              <a:gd name="connsiteY19" fmla="*/ 433816 h 723519"/>
              <a:gd name="connsiteX20" fmla="*/ 406860 w 723518"/>
              <a:gd name="connsiteY20" fmla="*/ 407403 h 723519"/>
              <a:gd name="connsiteX21" fmla="*/ 388830 w 723518"/>
              <a:gd name="connsiteY21" fmla="*/ 389696 h 723519"/>
              <a:gd name="connsiteX22" fmla="*/ 361636 w 723518"/>
              <a:gd name="connsiteY22" fmla="*/ 379733 h 723519"/>
              <a:gd name="connsiteX23" fmla="*/ 327622 w 723518"/>
              <a:gd name="connsiteY23" fmla="*/ 376571 h 723519"/>
              <a:gd name="connsiteX24" fmla="*/ 298228 w 723518"/>
              <a:gd name="connsiteY24" fmla="*/ 376571 h 723519"/>
              <a:gd name="connsiteX25" fmla="*/ 298228 w 723518"/>
              <a:gd name="connsiteY25" fmla="*/ 336090 h 723519"/>
              <a:gd name="connsiteX26" fmla="*/ 326060 w 723518"/>
              <a:gd name="connsiteY26" fmla="*/ 336090 h 723519"/>
              <a:gd name="connsiteX27" fmla="*/ 356273 w 723518"/>
              <a:gd name="connsiteY27" fmla="*/ 333232 h 723519"/>
              <a:gd name="connsiteX28" fmla="*/ 379990 w 723518"/>
              <a:gd name="connsiteY28" fmla="*/ 323907 h 723519"/>
              <a:gd name="connsiteX29" fmla="*/ 395488 w 723518"/>
              <a:gd name="connsiteY29" fmla="*/ 307296 h 723519"/>
              <a:gd name="connsiteX30" fmla="*/ 401022 w 723518"/>
              <a:gd name="connsiteY30" fmla="*/ 282635 h 723519"/>
              <a:gd name="connsiteX31" fmla="*/ 395811 w 723518"/>
              <a:gd name="connsiteY31" fmla="*/ 260337 h 723519"/>
              <a:gd name="connsiteX32" fmla="*/ 382476 w 723518"/>
              <a:gd name="connsiteY32" fmla="*/ 246736 h 723519"/>
              <a:gd name="connsiteX33" fmla="*/ 364912 w 723518"/>
              <a:gd name="connsiteY33" fmla="*/ 239935 h 723519"/>
              <a:gd name="connsiteX34" fmla="*/ 346577 w 723518"/>
              <a:gd name="connsiteY34" fmla="*/ 238030 h 723519"/>
              <a:gd name="connsiteX35" fmla="*/ 307353 w 723518"/>
              <a:gd name="connsiteY35" fmla="*/ 243745 h 723519"/>
              <a:gd name="connsiteX36" fmla="*/ 270034 w 723518"/>
              <a:gd name="connsiteY36" fmla="*/ 260814 h 723519"/>
              <a:gd name="connsiteX37" fmla="*/ 270034 w 723518"/>
              <a:gd name="connsiteY37" fmla="*/ 215941 h 723519"/>
              <a:gd name="connsiteX38" fmla="*/ 307610 w 723518"/>
              <a:gd name="connsiteY38" fmla="*/ 202178 h 723519"/>
              <a:gd name="connsiteX39" fmla="*/ 351082 w 723518"/>
              <a:gd name="connsiteY39" fmla="*/ 197596 h 723519"/>
              <a:gd name="connsiteX40" fmla="*/ 389839 w 723518"/>
              <a:gd name="connsiteY40" fmla="*/ 202178 h 723519"/>
              <a:gd name="connsiteX41" fmla="*/ 423177 w 723518"/>
              <a:gd name="connsiteY41" fmla="*/ 216256 h 723519"/>
              <a:gd name="connsiteX42" fmla="*/ 446427 w 723518"/>
              <a:gd name="connsiteY42" fmla="*/ 240287 h 723519"/>
              <a:gd name="connsiteX43" fmla="*/ 455114 w 723518"/>
              <a:gd name="connsiteY43" fmla="*/ 274758 h 723519"/>
              <a:gd name="connsiteX44" fmla="*/ 436940 w 723518"/>
              <a:gd name="connsiteY44" fmla="*/ 326631 h 723519"/>
              <a:gd name="connsiteX45" fmla="*/ 387125 w 723518"/>
              <a:gd name="connsiteY45" fmla="*/ 354140 h 723519"/>
              <a:gd name="connsiteX46" fmla="*/ 417166 w 723518"/>
              <a:gd name="connsiteY46" fmla="*/ 361760 h 723519"/>
              <a:gd name="connsiteX47" fmla="*/ 442951 w 723518"/>
              <a:gd name="connsiteY47" fmla="*/ 377733 h 723519"/>
              <a:gd name="connsiteX48" fmla="*/ 460810 w 723518"/>
              <a:gd name="connsiteY48" fmla="*/ 401136 h 723519"/>
              <a:gd name="connsiteX49" fmla="*/ 467477 w 723518"/>
              <a:gd name="connsiteY49" fmla="*/ 430711 h 723519"/>
              <a:gd name="connsiteX50" fmla="*/ 457476 w 723518"/>
              <a:gd name="connsiteY50" fmla="*/ 471792 h 72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Graphic 40" descr="Badge with solid fill">
            <a:extLst>
              <a:ext uri="{FF2B5EF4-FFF2-40B4-BE49-F238E27FC236}">
                <a16:creationId xmlns:a16="http://schemas.microsoft.com/office/drawing/2014/main" id="{084F60AD-8B2B-956C-1749-768A34B3B411}"/>
              </a:ext>
            </a:extLst>
          </p:cNvPr>
          <p:cNvSpPr/>
          <p:nvPr/>
        </p:nvSpPr>
        <p:spPr>
          <a:xfrm>
            <a:off x="10527413" y="3168540"/>
            <a:ext cx="723499" cy="723499"/>
          </a:xfrm>
          <a:custGeom>
            <a:avLst/>
            <a:gdLst>
              <a:gd name="connsiteX0" fmla="*/ 361750 w 723499"/>
              <a:gd name="connsiteY0" fmla="*/ 0 h 723499"/>
              <a:gd name="connsiteX1" fmla="*/ 0 w 723499"/>
              <a:gd name="connsiteY1" fmla="*/ 361750 h 723499"/>
              <a:gd name="connsiteX2" fmla="*/ 361750 w 723499"/>
              <a:gd name="connsiteY2" fmla="*/ 723500 h 723499"/>
              <a:gd name="connsiteX3" fmla="*/ 723500 w 723499"/>
              <a:gd name="connsiteY3" fmla="*/ 361750 h 723499"/>
              <a:gd name="connsiteX4" fmla="*/ 723500 w 723499"/>
              <a:gd name="connsiteY4" fmla="*/ 361721 h 723499"/>
              <a:gd name="connsiteX5" fmla="*/ 362026 w 723499"/>
              <a:gd name="connsiteY5" fmla="*/ 0 h 723499"/>
              <a:gd name="connsiteX6" fmla="*/ 361750 w 723499"/>
              <a:gd name="connsiteY6" fmla="*/ 0 h 723499"/>
              <a:gd name="connsiteX7" fmla="*/ 465172 w 723499"/>
              <a:gd name="connsiteY7" fmla="*/ 523961 h 723499"/>
              <a:gd name="connsiteX8" fmla="*/ 258337 w 723499"/>
              <a:gd name="connsiteY8" fmla="*/ 523961 h 723499"/>
              <a:gd name="connsiteX9" fmla="*/ 258337 w 723499"/>
              <a:gd name="connsiteY9" fmla="*/ 493605 h 723499"/>
              <a:gd name="connsiteX10" fmla="*/ 265290 w 723499"/>
              <a:gd name="connsiteY10" fmla="*/ 456457 h 723499"/>
              <a:gd name="connsiteX11" fmla="*/ 284417 w 723499"/>
              <a:gd name="connsiteY11" fmla="*/ 425977 h 723499"/>
              <a:gd name="connsiteX12" fmla="*/ 312734 w 723499"/>
              <a:gd name="connsiteY12" fmla="*/ 400050 h 723499"/>
              <a:gd name="connsiteX13" fmla="*/ 347520 w 723499"/>
              <a:gd name="connsiteY13" fmla="*/ 376647 h 723499"/>
              <a:gd name="connsiteX14" fmla="*/ 377047 w 723499"/>
              <a:gd name="connsiteY14" fmla="*/ 355454 h 723499"/>
              <a:gd name="connsiteX15" fmla="*/ 395421 w 723499"/>
              <a:gd name="connsiteY15" fmla="*/ 335280 h 723499"/>
              <a:gd name="connsiteX16" fmla="*/ 404765 w 723499"/>
              <a:gd name="connsiteY16" fmla="*/ 314877 h 723499"/>
              <a:gd name="connsiteX17" fmla="*/ 407289 w 723499"/>
              <a:gd name="connsiteY17" fmla="*/ 292103 h 723499"/>
              <a:gd name="connsiteX18" fmla="*/ 404127 w 723499"/>
              <a:gd name="connsiteY18" fmla="*/ 272501 h 723499"/>
              <a:gd name="connsiteX19" fmla="*/ 394792 w 723499"/>
              <a:gd name="connsiteY19" fmla="*/ 255899 h 723499"/>
              <a:gd name="connsiteX20" fmla="*/ 378981 w 723499"/>
              <a:gd name="connsiteY20" fmla="*/ 244469 h 723499"/>
              <a:gd name="connsiteX21" fmla="*/ 356692 w 723499"/>
              <a:gd name="connsiteY21" fmla="*/ 240201 h 723499"/>
              <a:gd name="connsiteX22" fmla="*/ 313677 w 723499"/>
              <a:gd name="connsiteY22" fmla="*/ 250327 h 723499"/>
              <a:gd name="connsiteX23" fmla="*/ 275415 w 723499"/>
              <a:gd name="connsiteY23" fmla="*/ 277520 h 723499"/>
              <a:gd name="connsiteX24" fmla="*/ 275415 w 723499"/>
              <a:gd name="connsiteY24" fmla="*/ 228181 h 723499"/>
              <a:gd name="connsiteX25" fmla="*/ 313830 w 723499"/>
              <a:gd name="connsiteY25" fmla="*/ 206045 h 723499"/>
              <a:gd name="connsiteX26" fmla="*/ 361455 w 723499"/>
              <a:gd name="connsiteY26" fmla="*/ 199377 h 723499"/>
              <a:gd name="connsiteX27" fmla="*/ 399402 w 723499"/>
              <a:gd name="connsiteY27" fmla="*/ 205092 h 723499"/>
              <a:gd name="connsiteX28" fmla="*/ 430397 w 723499"/>
              <a:gd name="connsiteY28" fmla="*/ 221694 h 723499"/>
              <a:gd name="connsiteX29" fmla="*/ 451275 w 723499"/>
              <a:gd name="connsiteY29" fmla="*/ 248888 h 723499"/>
              <a:gd name="connsiteX30" fmla="*/ 458895 w 723499"/>
              <a:gd name="connsiteY30" fmla="*/ 286036 h 723499"/>
              <a:gd name="connsiteX31" fmla="*/ 454924 w 723499"/>
              <a:gd name="connsiteY31" fmla="*/ 320183 h 723499"/>
              <a:gd name="connsiteX32" fmla="*/ 441893 w 723499"/>
              <a:gd name="connsiteY32" fmla="*/ 349701 h 723499"/>
              <a:gd name="connsiteX33" fmla="*/ 418348 w 723499"/>
              <a:gd name="connsiteY33" fmla="*/ 376590 h 723499"/>
              <a:gd name="connsiteX34" fmla="*/ 382924 w 723499"/>
              <a:gd name="connsiteY34" fmla="*/ 402831 h 723499"/>
              <a:gd name="connsiteX35" fmla="*/ 352558 w 723499"/>
              <a:gd name="connsiteY35" fmla="*/ 422758 h 723499"/>
              <a:gd name="connsiteX36" fmla="*/ 329936 w 723499"/>
              <a:gd name="connsiteY36" fmla="*/ 440941 h 723499"/>
              <a:gd name="connsiteX37" fmla="*/ 315878 w 723499"/>
              <a:gd name="connsiteY37" fmla="*/ 459600 h 723499"/>
              <a:gd name="connsiteX38" fmla="*/ 311115 w 723499"/>
              <a:gd name="connsiteY38" fmla="*/ 480955 h 723499"/>
              <a:gd name="connsiteX39" fmla="*/ 465134 w 723499"/>
              <a:gd name="connsiteY39" fmla="*/ 480955 h 72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tx1">
              <a:alpha val="4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33310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9471</TotalTime>
  <Words>258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Traffic Light Diagram – Slide Template</vt:lpstr>
      <vt:lpstr>Traffic Light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Traffic Light Diagram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2025-06-12T23:58:48Z</dcterms:modified>
  <cp:category>Graphics &amp; Metaphors</cp:category>
</cp:coreProperties>
</file>