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2" d="100"/>
          <a:sy n="122" d="100"/>
        </p:scale>
        <p:origin x="92" y="2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CB1CC-BAB4-B404-6DD1-DBBD09562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A638A3-624B-9BE0-2B19-CB7EABFABF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5B2AA2-5C79-342C-4392-BAD44D343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DC5C5-48B2-8A55-D6D9-67DC3AAD3E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46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Signal Comparison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F08906-4908-3231-5426-8184646A5149}"/>
              </a:ext>
            </a:extLst>
          </p:cNvPr>
          <p:cNvGrpSpPr/>
          <p:nvPr/>
        </p:nvGrpSpPr>
        <p:grpSpPr>
          <a:xfrm>
            <a:off x="5277572" y="1389270"/>
            <a:ext cx="1636856" cy="2423962"/>
            <a:chOff x="3132153" y="3403957"/>
            <a:chExt cx="1620670" cy="239999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75247A8-8DE0-FCA5-FE52-881920162E03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27" name="Freeform 48">
                <a:extLst>
                  <a:ext uri="{FF2B5EF4-FFF2-40B4-BE49-F238E27FC236}">
                    <a16:creationId xmlns:a16="http://schemas.microsoft.com/office/drawing/2014/main" id="{CD6AD02E-4B4C-46E0-62EE-9E77EAE20325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49">
                <a:extLst>
                  <a:ext uri="{FF2B5EF4-FFF2-40B4-BE49-F238E27FC236}">
                    <a16:creationId xmlns:a16="http://schemas.microsoft.com/office/drawing/2014/main" id="{0F24D896-B49E-3673-1B10-064DA27F7610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50">
                <a:extLst>
                  <a:ext uri="{FF2B5EF4-FFF2-40B4-BE49-F238E27FC236}">
                    <a16:creationId xmlns:a16="http://schemas.microsoft.com/office/drawing/2014/main" id="{62836E8E-B82A-6EDE-D0AC-04EB62F9D4FC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CDC3BBD-0399-CB91-7E95-D902B9A520F5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24" name="Freeform 45">
                <a:extLst>
                  <a:ext uri="{FF2B5EF4-FFF2-40B4-BE49-F238E27FC236}">
                    <a16:creationId xmlns:a16="http://schemas.microsoft.com/office/drawing/2014/main" id="{7A83DBCB-9ED1-D4ED-6B4F-5E8DA06EDC45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46">
                <a:extLst>
                  <a:ext uri="{FF2B5EF4-FFF2-40B4-BE49-F238E27FC236}">
                    <a16:creationId xmlns:a16="http://schemas.microsoft.com/office/drawing/2014/main" id="{F00B590E-FCF2-1691-3E56-88C9BFA7B944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 47">
                <a:extLst>
                  <a:ext uri="{FF2B5EF4-FFF2-40B4-BE49-F238E27FC236}">
                    <a16:creationId xmlns:a16="http://schemas.microsoft.com/office/drawing/2014/main" id="{C5498ACB-A945-D1E9-6DEA-A8CEE259FF34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29C73EF-E23A-CC03-5BB8-34E79153ACE0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7" name="Rounded Rectangle 28">
                <a:extLst>
                  <a:ext uri="{FF2B5EF4-FFF2-40B4-BE49-F238E27FC236}">
                    <a16:creationId xmlns:a16="http://schemas.microsoft.com/office/drawing/2014/main" id="{D841BDDB-DEA9-C4E2-C36B-871A7951B98D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5BCFF511-BB84-5FD2-4A31-06203D70BFB8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49B00C09-B5AC-5DD5-FBCE-9930AA75BE5B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127827DB-C6CC-AB18-3F59-6C92D3632195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803AC70D-2B3F-5E0C-DF81-B5F5760E2735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 44">
                  <a:extLst>
                    <a:ext uri="{FF2B5EF4-FFF2-40B4-BE49-F238E27FC236}">
                      <a16:creationId xmlns:a16="http://schemas.microsoft.com/office/drawing/2014/main" id="{30249D22-825E-D7A3-EC91-8BE8C6290DE5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F943C2EC-61F3-A183-A431-5CE71ADF9B31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767213F3-EAB8-71EE-7845-3AD7B4EF9CF3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249D3C68-08ED-AA1F-24B7-59DAAEA5323D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9B83AAD9-4540-697F-E9E6-E179B6E75F72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5EB885DC-8A9F-A176-B0ED-DACA0938C2E7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Freeform 40">
                    <a:extLst>
                      <a:ext uri="{FF2B5EF4-FFF2-40B4-BE49-F238E27FC236}">
                        <a16:creationId xmlns:a16="http://schemas.microsoft.com/office/drawing/2014/main" id="{C364EA4A-2A4E-376D-AD43-3FBB7106A15E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21361F0-B645-57A5-975A-80C04501F34C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514A93AF-9A43-F836-94B5-FC5297C1E3F7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D324B60E-6167-27E0-5743-541EB61226EE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10B897DA-F83B-77E1-508F-794697C65BE3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 35">
                  <a:extLst>
                    <a:ext uri="{FF2B5EF4-FFF2-40B4-BE49-F238E27FC236}">
                      <a16:creationId xmlns:a16="http://schemas.microsoft.com/office/drawing/2014/main" id="{50B2AC4D-E316-8535-68AB-99BF2A2A11BA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20E58EF-6E8A-7645-28DC-F8B4C643E309}"/>
              </a:ext>
            </a:extLst>
          </p:cNvPr>
          <p:cNvSpPr txBox="1"/>
          <p:nvPr/>
        </p:nvSpPr>
        <p:spPr>
          <a:xfrm>
            <a:off x="4632960" y="4218392"/>
            <a:ext cx="292608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9C1B9C-B237-E68A-BAA3-0D44C9C8C189}"/>
              </a:ext>
            </a:extLst>
          </p:cNvPr>
          <p:cNvSpPr txBox="1"/>
          <p:nvPr/>
        </p:nvSpPr>
        <p:spPr>
          <a:xfrm>
            <a:off x="4632960" y="475927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4A70147-D110-9BA4-7254-56A8E8E4811D}"/>
              </a:ext>
            </a:extLst>
          </p:cNvPr>
          <p:cNvGrpSpPr/>
          <p:nvPr/>
        </p:nvGrpSpPr>
        <p:grpSpPr>
          <a:xfrm>
            <a:off x="1866903" y="1389270"/>
            <a:ext cx="1636856" cy="2423962"/>
            <a:chOff x="3132153" y="3403957"/>
            <a:chExt cx="1620670" cy="2399993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65A8D76-1D61-A777-9AB3-5129F9AE889C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56" name="Freeform 48">
                <a:extLst>
                  <a:ext uri="{FF2B5EF4-FFF2-40B4-BE49-F238E27FC236}">
                    <a16:creationId xmlns:a16="http://schemas.microsoft.com/office/drawing/2014/main" id="{CA915F8F-F27C-08E7-556D-A3D23C033BDA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Freeform 49">
                <a:extLst>
                  <a:ext uri="{FF2B5EF4-FFF2-40B4-BE49-F238E27FC236}">
                    <a16:creationId xmlns:a16="http://schemas.microsoft.com/office/drawing/2014/main" id="{6DEF56C5-EB4B-E52F-1C2C-DEF7346A7364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reeform 50">
                <a:extLst>
                  <a:ext uri="{FF2B5EF4-FFF2-40B4-BE49-F238E27FC236}">
                    <a16:creationId xmlns:a16="http://schemas.microsoft.com/office/drawing/2014/main" id="{B56D2C1E-1058-9AE5-4044-F191A4089E92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E2461D7-06CF-8FB4-15EE-514646C40616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53" name="Freeform 45">
                <a:extLst>
                  <a:ext uri="{FF2B5EF4-FFF2-40B4-BE49-F238E27FC236}">
                    <a16:creationId xmlns:a16="http://schemas.microsoft.com/office/drawing/2014/main" id="{5AA67768-A9C5-1C75-5690-0DDE97490C58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 46">
                <a:extLst>
                  <a:ext uri="{FF2B5EF4-FFF2-40B4-BE49-F238E27FC236}">
                    <a16:creationId xmlns:a16="http://schemas.microsoft.com/office/drawing/2014/main" id="{72FC6BDE-4035-E38D-3501-E17EE31ADA89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47">
                <a:extLst>
                  <a:ext uri="{FF2B5EF4-FFF2-40B4-BE49-F238E27FC236}">
                    <a16:creationId xmlns:a16="http://schemas.microsoft.com/office/drawing/2014/main" id="{377FC4F1-62F3-1A87-837E-00DA59A63B08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C7E9960-D448-2D2F-FC32-47B6B6CC73B8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36" name="Rounded Rectangle 28">
                <a:extLst>
                  <a:ext uri="{FF2B5EF4-FFF2-40B4-BE49-F238E27FC236}">
                    <a16:creationId xmlns:a16="http://schemas.microsoft.com/office/drawing/2014/main" id="{10B73E41-BBC0-B371-E8B7-B0B2E46318C1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40773E50-8C25-D2E6-F0D1-69D876328647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DAF04920-6F18-CEBB-962B-7D21570D3794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113B129-D808-452A-5253-49C69E94E7B6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0B2B16E6-FF50-31EB-2E67-7DD6F51EE24A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44">
                  <a:extLst>
                    <a:ext uri="{FF2B5EF4-FFF2-40B4-BE49-F238E27FC236}">
                      <a16:creationId xmlns:a16="http://schemas.microsoft.com/office/drawing/2014/main" id="{4994EA26-F16A-1B75-CB82-BC935EF1A138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F2DB761-3089-685B-E0D4-B57ECF1B00CC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532A3A00-27B0-2EBC-4008-39CFD5FEC06F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B04CB26F-D9BC-E768-6464-E67A6E7DE1E9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4EB34ED7-E6FE-C9A9-2D9D-85FB899534C7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76DDB06F-39EF-124A-1822-4F7DEE910B6F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Freeform 40">
                    <a:extLst>
                      <a:ext uri="{FF2B5EF4-FFF2-40B4-BE49-F238E27FC236}">
                        <a16:creationId xmlns:a16="http://schemas.microsoft.com/office/drawing/2014/main" id="{7210E72E-974D-A852-058F-4D313EC79D57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EA71E712-00E1-48A0-0622-588FAB4F7528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EDE4BB85-5DAE-C0F6-0C07-0A4A3DBDE334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9D02C59B-CEA9-8BCA-6328-8D2A14E645CE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C2A5EB2-793B-0C5D-0A82-42DEB25B2A79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rgbClr val="D92B2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35">
                  <a:extLst>
                    <a:ext uri="{FF2B5EF4-FFF2-40B4-BE49-F238E27FC236}">
                      <a16:creationId xmlns:a16="http://schemas.microsoft.com/office/drawing/2014/main" id="{0E844670-94E9-465C-257E-5BAB14B85392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7167ED1B-7EF1-CCF9-B1D8-22CEC6A95C28}"/>
              </a:ext>
            </a:extLst>
          </p:cNvPr>
          <p:cNvSpPr txBox="1"/>
          <p:nvPr/>
        </p:nvSpPr>
        <p:spPr>
          <a:xfrm>
            <a:off x="1222291" y="4218392"/>
            <a:ext cx="292608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2A5ABA-935C-489C-CE52-030F8053EAF2}"/>
              </a:ext>
            </a:extLst>
          </p:cNvPr>
          <p:cNvSpPr txBox="1"/>
          <p:nvPr/>
        </p:nvSpPr>
        <p:spPr>
          <a:xfrm>
            <a:off x="1222291" y="475927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B148D67-D889-C54F-E94A-6E47CC284DD1}"/>
              </a:ext>
            </a:extLst>
          </p:cNvPr>
          <p:cNvGrpSpPr/>
          <p:nvPr/>
        </p:nvGrpSpPr>
        <p:grpSpPr>
          <a:xfrm>
            <a:off x="8688242" y="1389270"/>
            <a:ext cx="1636856" cy="2423962"/>
            <a:chOff x="3132153" y="3403957"/>
            <a:chExt cx="1620670" cy="239999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A825537-8333-79A8-95F1-7EAA2A73222A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85" name="Freeform 48">
                <a:extLst>
                  <a:ext uri="{FF2B5EF4-FFF2-40B4-BE49-F238E27FC236}">
                    <a16:creationId xmlns:a16="http://schemas.microsoft.com/office/drawing/2014/main" id="{3812F50A-3C87-0D3D-2BAC-7928EE5BAC3F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 49">
                <a:extLst>
                  <a:ext uri="{FF2B5EF4-FFF2-40B4-BE49-F238E27FC236}">
                    <a16:creationId xmlns:a16="http://schemas.microsoft.com/office/drawing/2014/main" id="{31562BC9-7E40-17BA-9566-C103C2237234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50">
                <a:extLst>
                  <a:ext uri="{FF2B5EF4-FFF2-40B4-BE49-F238E27FC236}">
                    <a16:creationId xmlns:a16="http://schemas.microsoft.com/office/drawing/2014/main" id="{D99ADB13-AF7E-08DA-34E7-8A7F928F0B2A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0F1E722-47F7-2FC3-4D02-039AD045D653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57CA0ACE-2F9C-3B84-43DC-84F1829616B7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6ED6C6D5-3E6E-47CD-335C-5FF979EED83A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47">
                <a:extLst>
                  <a:ext uri="{FF2B5EF4-FFF2-40B4-BE49-F238E27FC236}">
                    <a16:creationId xmlns:a16="http://schemas.microsoft.com/office/drawing/2014/main" id="{6E74FA0A-CC38-0563-CF0D-CA74309373CE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rgbClr val="4341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E6D0CD1-2258-ED52-A820-A609C185B025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65" name="Rounded Rectangle 28">
                <a:extLst>
                  <a:ext uri="{FF2B5EF4-FFF2-40B4-BE49-F238E27FC236}">
                    <a16:creationId xmlns:a16="http://schemas.microsoft.com/office/drawing/2014/main" id="{D8A8605A-5DB0-B180-984F-F3A90BD7970C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22953603-4562-633D-2846-0113D19A1797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21AF5085-E3C1-AD04-EE07-606A59967F3A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5DE82A0E-F30A-7043-4AE3-CBF2DEB30D8F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5110E6F4-A343-AE67-6127-C1402F79E9F5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reeform 44">
                  <a:extLst>
                    <a:ext uri="{FF2B5EF4-FFF2-40B4-BE49-F238E27FC236}">
                      <a16:creationId xmlns:a16="http://schemas.microsoft.com/office/drawing/2014/main" id="{F19E4B5C-BA7F-D690-3D42-BC394796CDF2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A8C66DF5-0BC4-6B2B-B5C7-52EC3B8D50B0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EA7EF8CF-EA2E-BBC9-D82E-9E6CD6A90432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A1B2DAAC-3348-72E9-EC36-87BE6F9635D1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E8E132C6-4D1F-A9E6-593F-1C1182A089D9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2B49FA7E-7FF4-81E3-F6E8-969EA81E267F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Freeform 40">
                    <a:extLst>
                      <a:ext uri="{FF2B5EF4-FFF2-40B4-BE49-F238E27FC236}">
                        <a16:creationId xmlns:a16="http://schemas.microsoft.com/office/drawing/2014/main" id="{74E95A1B-E575-BD43-EAD3-4B46324A2FA4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D5F051AF-6278-66D4-C599-6EA532B08C48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65E21A2D-AC40-FD72-6F48-AF1107AC0397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6F8D080C-1E8F-1627-D5F7-4EA38A7AE58A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658CA7F6-93CE-2AF5-12BC-0ECD918DB10C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Freeform 35">
                  <a:extLst>
                    <a:ext uri="{FF2B5EF4-FFF2-40B4-BE49-F238E27FC236}">
                      <a16:creationId xmlns:a16="http://schemas.microsoft.com/office/drawing/2014/main" id="{0EC2B4C0-2082-ABEB-4C22-897E710C9462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53406A40-DFBB-A778-AB97-73751217F094}"/>
              </a:ext>
            </a:extLst>
          </p:cNvPr>
          <p:cNvSpPr txBox="1"/>
          <p:nvPr/>
        </p:nvSpPr>
        <p:spPr>
          <a:xfrm>
            <a:off x="8043630" y="4218392"/>
            <a:ext cx="2926080" cy="4616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1B51AAC-15B5-9F8E-A9C4-4F920BA8AFC6}"/>
              </a:ext>
            </a:extLst>
          </p:cNvPr>
          <p:cNvSpPr txBox="1"/>
          <p:nvPr/>
        </p:nvSpPr>
        <p:spPr>
          <a:xfrm>
            <a:off x="8043630" y="475927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1F9F6-8F88-01B5-0E25-62EBCF2E8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3AB14-3F11-97E9-35BF-0A25FECBD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Triple Signal Comparison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9D6D22E-8AF2-662F-CFD9-7BE783CF9081}"/>
              </a:ext>
            </a:extLst>
          </p:cNvPr>
          <p:cNvGrpSpPr/>
          <p:nvPr/>
        </p:nvGrpSpPr>
        <p:grpSpPr>
          <a:xfrm>
            <a:off x="5277572" y="1389270"/>
            <a:ext cx="1636856" cy="2423962"/>
            <a:chOff x="3132153" y="3403957"/>
            <a:chExt cx="1620670" cy="239999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2703BF7E-F05A-D2C0-109E-62698FE47AAD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27" name="Freeform 48">
                <a:extLst>
                  <a:ext uri="{FF2B5EF4-FFF2-40B4-BE49-F238E27FC236}">
                    <a16:creationId xmlns:a16="http://schemas.microsoft.com/office/drawing/2014/main" id="{712A861E-F7B0-5115-BE6D-A178127D82FE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49">
                <a:extLst>
                  <a:ext uri="{FF2B5EF4-FFF2-40B4-BE49-F238E27FC236}">
                    <a16:creationId xmlns:a16="http://schemas.microsoft.com/office/drawing/2014/main" id="{B9932F1C-E566-3519-CF48-6F56E9C797E0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50">
                <a:extLst>
                  <a:ext uri="{FF2B5EF4-FFF2-40B4-BE49-F238E27FC236}">
                    <a16:creationId xmlns:a16="http://schemas.microsoft.com/office/drawing/2014/main" id="{B21AB848-50C8-18BB-E355-F8E35E4266C8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6F7F4B4-F0D7-D5C7-35E7-75758FA2127E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24" name="Freeform 45">
                <a:extLst>
                  <a:ext uri="{FF2B5EF4-FFF2-40B4-BE49-F238E27FC236}">
                    <a16:creationId xmlns:a16="http://schemas.microsoft.com/office/drawing/2014/main" id="{EEDDC53C-2A1E-B114-1B8C-ACC28D93670E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46">
                <a:extLst>
                  <a:ext uri="{FF2B5EF4-FFF2-40B4-BE49-F238E27FC236}">
                    <a16:creationId xmlns:a16="http://schemas.microsoft.com/office/drawing/2014/main" id="{9758C02B-8E10-E4A7-C810-C38241C3C932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 47">
                <a:extLst>
                  <a:ext uri="{FF2B5EF4-FFF2-40B4-BE49-F238E27FC236}">
                    <a16:creationId xmlns:a16="http://schemas.microsoft.com/office/drawing/2014/main" id="{977DC4C8-5302-09EF-8B8F-BA10E93A0C65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A3F67BB-78C8-7233-B01A-4DC2A7F8E332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7" name="Rounded Rectangle 28">
                <a:extLst>
                  <a:ext uri="{FF2B5EF4-FFF2-40B4-BE49-F238E27FC236}">
                    <a16:creationId xmlns:a16="http://schemas.microsoft.com/office/drawing/2014/main" id="{2AC921D0-8568-5527-3837-DD2263F5950E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D63EEF56-E9AF-05F5-3CEC-4CF8517B4EC8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4432BF1C-C1AD-FD24-8DB7-455BBA1D30BA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B4D2D513-F0F9-9967-9F12-8DCADBE26E1D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19FCEB20-3A22-25F2-6F90-42AAA7503CC4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 44">
                  <a:extLst>
                    <a:ext uri="{FF2B5EF4-FFF2-40B4-BE49-F238E27FC236}">
                      <a16:creationId xmlns:a16="http://schemas.microsoft.com/office/drawing/2014/main" id="{417226AD-ACF9-A4B2-65C9-B4EB9C1858E0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E687A859-FE5D-7D5A-7C4D-54420ED22214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66B9F930-BFB4-8097-D91B-F6C7FD7DAAB0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0F017CA8-9695-D7EF-71E4-F7956A4C3362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504A7A4C-3337-4DB2-A413-3CA03D02C0B3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DBCA4B5E-66CA-A99F-D011-101EA184F1C6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" name="Freeform 40">
                    <a:extLst>
                      <a:ext uri="{FF2B5EF4-FFF2-40B4-BE49-F238E27FC236}">
                        <a16:creationId xmlns:a16="http://schemas.microsoft.com/office/drawing/2014/main" id="{35A1F7AD-1A41-89EC-E481-A3CCDF342290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0D3CF761-88A5-B7AC-7443-D9CD4DFFD085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D20DD16D-696B-8B77-1F07-93C01097359E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D5E4EAD-24BF-254C-A03F-24A2C0E04574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4E382B58-AFA8-02E0-723D-1E8EBF404255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 35">
                  <a:extLst>
                    <a:ext uri="{FF2B5EF4-FFF2-40B4-BE49-F238E27FC236}">
                      <a16:creationId xmlns:a16="http://schemas.microsoft.com/office/drawing/2014/main" id="{C01B9385-F86D-D759-FC00-5D590091A114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B8D8513-B08E-BAC2-4CE7-A3777B4A1E88}"/>
              </a:ext>
            </a:extLst>
          </p:cNvPr>
          <p:cNvSpPr txBox="1"/>
          <p:nvPr/>
        </p:nvSpPr>
        <p:spPr>
          <a:xfrm>
            <a:off x="4632960" y="4218392"/>
            <a:ext cx="2926080" cy="461665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E875B91-6B02-6CD5-AF43-D178273EE8F8}"/>
              </a:ext>
            </a:extLst>
          </p:cNvPr>
          <p:cNvSpPr txBox="1"/>
          <p:nvPr/>
        </p:nvSpPr>
        <p:spPr>
          <a:xfrm>
            <a:off x="4632960" y="475927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279B925-1BA9-48AB-1C69-18C217FA4DEA}"/>
              </a:ext>
            </a:extLst>
          </p:cNvPr>
          <p:cNvGrpSpPr/>
          <p:nvPr/>
        </p:nvGrpSpPr>
        <p:grpSpPr>
          <a:xfrm>
            <a:off x="1866903" y="1389270"/>
            <a:ext cx="1636856" cy="2423962"/>
            <a:chOff x="3132153" y="3403957"/>
            <a:chExt cx="1620670" cy="2399993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CDA18BE-9538-CCAD-1D25-354CCF898598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56" name="Freeform 48">
                <a:extLst>
                  <a:ext uri="{FF2B5EF4-FFF2-40B4-BE49-F238E27FC236}">
                    <a16:creationId xmlns:a16="http://schemas.microsoft.com/office/drawing/2014/main" id="{1E25F81E-C29E-84DF-5F76-20B1C7346906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Freeform 49">
                <a:extLst>
                  <a:ext uri="{FF2B5EF4-FFF2-40B4-BE49-F238E27FC236}">
                    <a16:creationId xmlns:a16="http://schemas.microsoft.com/office/drawing/2014/main" id="{17BC95E4-1B0C-FA17-16A5-91A9F3C669BD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reeform 50">
                <a:extLst>
                  <a:ext uri="{FF2B5EF4-FFF2-40B4-BE49-F238E27FC236}">
                    <a16:creationId xmlns:a16="http://schemas.microsoft.com/office/drawing/2014/main" id="{DAB28E84-EDF3-25F0-F92E-F8E270F6E871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87CFB6D-DB61-F537-C1DC-3D851F4165BE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53" name="Freeform 45">
                <a:extLst>
                  <a:ext uri="{FF2B5EF4-FFF2-40B4-BE49-F238E27FC236}">
                    <a16:creationId xmlns:a16="http://schemas.microsoft.com/office/drawing/2014/main" id="{925F3D06-D9A2-2D30-E64F-F00635EF0312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 46">
                <a:extLst>
                  <a:ext uri="{FF2B5EF4-FFF2-40B4-BE49-F238E27FC236}">
                    <a16:creationId xmlns:a16="http://schemas.microsoft.com/office/drawing/2014/main" id="{D96FDB3C-945A-D342-CD26-00CA765A123E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47">
                <a:extLst>
                  <a:ext uri="{FF2B5EF4-FFF2-40B4-BE49-F238E27FC236}">
                    <a16:creationId xmlns:a16="http://schemas.microsoft.com/office/drawing/2014/main" id="{0F3391FF-6867-D8F8-92BF-900BA14034C5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665D5E33-CD9F-034A-1D1A-8D759FD22C74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36" name="Rounded Rectangle 28">
                <a:extLst>
                  <a:ext uri="{FF2B5EF4-FFF2-40B4-BE49-F238E27FC236}">
                    <a16:creationId xmlns:a16="http://schemas.microsoft.com/office/drawing/2014/main" id="{BE0E0B24-1BC1-DEE1-E8C9-D53FCF1F8E79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D1ADF34B-2ABD-1EAD-C701-5693778CC210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86E759D5-1F72-0B3B-BCC1-B10C1D98CDD3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62B63E13-41D1-5CE4-72C7-8C9681315779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6B7D53ED-4835-0E93-B4AF-4FF72038EF5A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44">
                  <a:extLst>
                    <a:ext uri="{FF2B5EF4-FFF2-40B4-BE49-F238E27FC236}">
                      <a16:creationId xmlns:a16="http://schemas.microsoft.com/office/drawing/2014/main" id="{B2416020-6E97-E1CB-EDC6-64F2B687FDFF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26A9E7E0-F785-0FC7-D7F3-9C195E359651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D8B32B54-CA40-164C-59C0-232DA72D90C3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2E5104C2-57FD-4062-6CCD-C31D86B2BA1E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F8451E82-E89A-321D-350C-4F03BE69F75F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19E0119D-1778-9B94-7BA8-97BBEFFDECA5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" name="Freeform 40">
                    <a:extLst>
                      <a:ext uri="{FF2B5EF4-FFF2-40B4-BE49-F238E27FC236}">
                        <a16:creationId xmlns:a16="http://schemas.microsoft.com/office/drawing/2014/main" id="{CF01BD04-1DB8-1BE8-BCC9-7ED25491A2E9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9B6E22E8-05AB-2C5F-33AA-5915D02E2E39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6C6C2B58-6A6A-262F-58A3-289584C3ED48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BABB7014-3D5D-079F-7FED-5F264A9ACCBE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B3CD52FD-592A-64F2-0416-CB5915F54BBE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rgbClr val="D92B2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Freeform 35">
                  <a:extLst>
                    <a:ext uri="{FF2B5EF4-FFF2-40B4-BE49-F238E27FC236}">
                      <a16:creationId xmlns:a16="http://schemas.microsoft.com/office/drawing/2014/main" id="{469EDF33-3632-C221-F0A6-AFDFB0978B56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CB37AE44-25C2-801C-C19C-42627142BC68}"/>
              </a:ext>
            </a:extLst>
          </p:cNvPr>
          <p:cNvSpPr txBox="1"/>
          <p:nvPr/>
        </p:nvSpPr>
        <p:spPr>
          <a:xfrm>
            <a:off x="1222291" y="4218392"/>
            <a:ext cx="2926080" cy="461665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118714C-C353-67B2-BC43-5AAF6BD96C99}"/>
              </a:ext>
            </a:extLst>
          </p:cNvPr>
          <p:cNvSpPr txBox="1"/>
          <p:nvPr/>
        </p:nvSpPr>
        <p:spPr>
          <a:xfrm>
            <a:off x="1222291" y="475927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637B602-6F2C-30FC-EEC1-40EFA71D4254}"/>
              </a:ext>
            </a:extLst>
          </p:cNvPr>
          <p:cNvGrpSpPr/>
          <p:nvPr/>
        </p:nvGrpSpPr>
        <p:grpSpPr>
          <a:xfrm>
            <a:off x="8688242" y="1389270"/>
            <a:ext cx="1636856" cy="2423962"/>
            <a:chOff x="3132153" y="3403957"/>
            <a:chExt cx="1620670" cy="2399993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2C58E332-E1C8-309D-1668-E7A602D116FC}"/>
                </a:ext>
              </a:extLst>
            </p:cNvPr>
            <p:cNvGrpSpPr/>
            <p:nvPr/>
          </p:nvGrpSpPr>
          <p:grpSpPr>
            <a:xfrm>
              <a:off x="4418954" y="3565145"/>
              <a:ext cx="333869" cy="1829815"/>
              <a:chOff x="4418954" y="3565145"/>
              <a:chExt cx="333869" cy="1829815"/>
            </a:xfrm>
          </p:grpSpPr>
          <p:sp>
            <p:nvSpPr>
              <p:cNvPr id="85" name="Freeform 48">
                <a:extLst>
                  <a:ext uri="{FF2B5EF4-FFF2-40B4-BE49-F238E27FC236}">
                    <a16:creationId xmlns:a16="http://schemas.microsoft.com/office/drawing/2014/main" id="{1E9DB942-913F-1B14-07BC-A5CF1D15AB53}"/>
                  </a:ext>
                </a:extLst>
              </p:cNvPr>
              <p:cNvSpPr/>
              <p:nvPr/>
            </p:nvSpPr>
            <p:spPr>
              <a:xfrm>
                <a:off x="4418954" y="4966519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Freeform 49">
                <a:extLst>
                  <a:ext uri="{FF2B5EF4-FFF2-40B4-BE49-F238E27FC236}">
                    <a16:creationId xmlns:a16="http://schemas.microsoft.com/office/drawing/2014/main" id="{08D7EF92-F159-8E49-33ED-F7D460D51FA4}"/>
                  </a:ext>
                </a:extLst>
              </p:cNvPr>
              <p:cNvSpPr/>
              <p:nvPr/>
            </p:nvSpPr>
            <p:spPr>
              <a:xfrm>
                <a:off x="4422441" y="3565145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50">
                <a:extLst>
                  <a:ext uri="{FF2B5EF4-FFF2-40B4-BE49-F238E27FC236}">
                    <a16:creationId xmlns:a16="http://schemas.microsoft.com/office/drawing/2014/main" id="{0E09F157-9A51-98B8-FA9D-B8742EFD94BD}"/>
                  </a:ext>
                </a:extLst>
              </p:cNvPr>
              <p:cNvSpPr/>
              <p:nvPr/>
            </p:nvSpPr>
            <p:spPr>
              <a:xfrm>
                <a:off x="4424517" y="4265832"/>
                <a:ext cx="328306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21E519E4-AB67-8D71-3D7E-01C806934CF1}"/>
                </a:ext>
              </a:extLst>
            </p:cNvPr>
            <p:cNvGrpSpPr/>
            <p:nvPr/>
          </p:nvGrpSpPr>
          <p:grpSpPr>
            <a:xfrm>
              <a:off x="3132153" y="3565145"/>
              <a:ext cx="338328" cy="1829815"/>
              <a:chOff x="3132153" y="3565145"/>
              <a:chExt cx="338328" cy="1829815"/>
            </a:xfrm>
          </p:grpSpPr>
          <p:sp>
            <p:nvSpPr>
              <p:cNvPr id="82" name="Freeform 45">
                <a:extLst>
                  <a:ext uri="{FF2B5EF4-FFF2-40B4-BE49-F238E27FC236}">
                    <a16:creationId xmlns:a16="http://schemas.microsoft.com/office/drawing/2014/main" id="{5093AF75-FC1E-A896-D67E-0F90FD4A5811}"/>
                  </a:ext>
                </a:extLst>
              </p:cNvPr>
              <p:cNvSpPr/>
              <p:nvPr/>
            </p:nvSpPr>
            <p:spPr>
              <a:xfrm flipH="1">
                <a:off x="3137790" y="4966519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Freeform 46">
                <a:extLst>
                  <a:ext uri="{FF2B5EF4-FFF2-40B4-BE49-F238E27FC236}">
                    <a16:creationId xmlns:a16="http://schemas.microsoft.com/office/drawing/2014/main" id="{8D96B6AC-2F15-3BBA-A68B-53BBF8902610}"/>
                  </a:ext>
                </a:extLst>
              </p:cNvPr>
              <p:cNvSpPr/>
              <p:nvPr/>
            </p:nvSpPr>
            <p:spPr>
              <a:xfrm flipH="1">
                <a:off x="3134257" y="3565145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Freeform 47">
                <a:extLst>
                  <a:ext uri="{FF2B5EF4-FFF2-40B4-BE49-F238E27FC236}">
                    <a16:creationId xmlns:a16="http://schemas.microsoft.com/office/drawing/2014/main" id="{21B05CA7-393D-0E44-D17B-4DEA905507AC}"/>
                  </a:ext>
                </a:extLst>
              </p:cNvPr>
              <p:cNvSpPr/>
              <p:nvPr/>
            </p:nvSpPr>
            <p:spPr>
              <a:xfrm flipH="1">
                <a:off x="3132153" y="4265832"/>
                <a:ext cx="332691" cy="428441"/>
              </a:xfrm>
              <a:custGeom>
                <a:avLst/>
                <a:gdLst>
                  <a:gd name="connsiteX0" fmla="*/ 0 w 328306"/>
                  <a:gd name="connsiteY0" fmla="*/ 0 h 428441"/>
                  <a:gd name="connsiteX1" fmla="*/ 328306 w 328306"/>
                  <a:gd name="connsiteY1" fmla="*/ 0 h 428441"/>
                  <a:gd name="connsiteX2" fmla="*/ 328306 w 328306"/>
                  <a:gd name="connsiteY2" fmla="*/ 58638 h 428441"/>
                  <a:gd name="connsiteX3" fmla="*/ 267004 w 328306"/>
                  <a:gd name="connsiteY3" fmla="*/ 77667 h 428441"/>
                  <a:gd name="connsiteX4" fmla="*/ 64557 w 328306"/>
                  <a:gd name="connsiteY4" fmla="*/ 383088 h 428441"/>
                  <a:gd name="connsiteX5" fmla="*/ 69129 w 328306"/>
                  <a:gd name="connsiteY5" fmla="*/ 428441 h 428441"/>
                  <a:gd name="connsiteX6" fmla="*/ 0 w 328306"/>
                  <a:gd name="connsiteY6" fmla="*/ 428441 h 428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28306" h="428441">
                    <a:moveTo>
                      <a:pt x="0" y="0"/>
                    </a:moveTo>
                    <a:lnTo>
                      <a:pt x="328306" y="0"/>
                    </a:lnTo>
                    <a:lnTo>
                      <a:pt x="328306" y="58638"/>
                    </a:lnTo>
                    <a:lnTo>
                      <a:pt x="267004" y="77667"/>
                    </a:lnTo>
                    <a:cubicBezTo>
                      <a:pt x="148035" y="127987"/>
                      <a:pt x="64557" y="245789"/>
                      <a:pt x="64557" y="383088"/>
                    </a:cubicBezTo>
                    <a:lnTo>
                      <a:pt x="69129" y="428441"/>
                    </a:lnTo>
                    <a:lnTo>
                      <a:pt x="0" y="42844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AAEBD5B1-B8E3-6A9F-07A7-5438E03CA4C8}"/>
                </a:ext>
              </a:extLst>
            </p:cNvPr>
            <p:cNvGrpSpPr/>
            <p:nvPr/>
          </p:nvGrpSpPr>
          <p:grpSpPr>
            <a:xfrm>
              <a:off x="3487364" y="3403957"/>
              <a:ext cx="914706" cy="2399993"/>
              <a:chOff x="3490146" y="3403957"/>
              <a:chExt cx="914706" cy="2399993"/>
            </a:xfrm>
          </p:grpSpPr>
          <p:sp>
            <p:nvSpPr>
              <p:cNvPr id="65" name="Rounded Rectangle 28">
                <a:extLst>
                  <a:ext uri="{FF2B5EF4-FFF2-40B4-BE49-F238E27FC236}">
                    <a16:creationId xmlns:a16="http://schemas.microsoft.com/office/drawing/2014/main" id="{E2A99B19-5783-203C-3889-05671FF7FCAD}"/>
                  </a:ext>
                </a:extLst>
              </p:cNvPr>
              <p:cNvSpPr/>
              <p:nvPr/>
            </p:nvSpPr>
            <p:spPr>
              <a:xfrm>
                <a:off x="3490146" y="3403957"/>
                <a:ext cx="914706" cy="2399993"/>
              </a:xfrm>
              <a:prstGeom prst="roundRect">
                <a:avLst/>
              </a:prstGeom>
              <a:solidFill>
                <a:srgbClr val="666666"/>
              </a:solidFill>
              <a:ln w="57150">
                <a:solidFill>
                  <a:srgbClr val="CACCC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4759CF1E-0F1C-C41E-EB23-755AEBEA5010}"/>
                  </a:ext>
                </a:extLst>
              </p:cNvPr>
              <p:cNvGrpSpPr/>
              <p:nvPr/>
            </p:nvGrpSpPr>
            <p:grpSpPr>
              <a:xfrm>
                <a:off x="3641470" y="4987181"/>
                <a:ext cx="612058" cy="621890"/>
                <a:chOff x="3641470" y="4987181"/>
                <a:chExt cx="612058" cy="621890"/>
              </a:xfrm>
            </p:grpSpPr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882452FE-4012-507F-1004-100CE9442CE9}"/>
                    </a:ext>
                  </a:extLst>
                </p:cNvPr>
                <p:cNvSpPr/>
                <p:nvPr/>
              </p:nvSpPr>
              <p:spPr>
                <a:xfrm>
                  <a:off x="3641470" y="4987181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>
                  <a:extLst>
                    <a:ext uri="{FF2B5EF4-FFF2-40B4-BE49-F238E27FC236}">
                      <a16:creationId xmlns:a16="http://schemas.microsoft.com/office/drawing/2014/main" id="{28CD44AF-8C9D-37B0-8F82-B80E1688B16B}"/>
                    </a:ext>
                  </a:extLst>
                </p:cNvPr>
                <p:cNvSpPr/>
                <p:nvPr/>
              </p:nvSpPr>
              <p:spPr>
                <a:xfrm>
                  <a:off x="3691861" y="5038799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13538E51-5B54-7029-87FB-B40F031FC881}"/>
                    </a:ext>
                  </a:extLst>
                </p:cNvPr>
                <p:cNvSpPr/>
                <p:nvPr/>
              </p:nvSpPr>
              <p:spPr>
                <a:xfrm>
                  <a:off x="3691861" y="5097794"/>
                  <a:ext cx="511277" cy="51127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Freeform 44">
                  <a:extLst>
                    <a:ext uri="{FF2B5EF4-FFF2-40B4-BE49-F238E27FC236}">
                      <a16:creationId xmlns:a16="http://schemas.microsoft.com/office/drawing/2014/main" id="{8644F011-1C51-4412-6D52-F44BD5A58439}"/>
                    </a:ext>
                  </a:extLst>
                </p:cNvPr>
                <p:cNvSpPr/>
                <p:nvPr/>
              </p:nvSpPr>
              <p:spPr>
                <a:xfrm>
                  <a:off x="3734723" y="5140656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9388EEC6-2175-FF4C-DFE2-152DE95A64D2}"/>
                  </a:ext>
                </a:extLst>
              </p:cNvPr>
              <p:cNvGrpSpPr/>
              <p:nvPr/>
            </p:nvGrpSpPr>
            <p:grpSpPr>
              <a:xfrm>
                <a:off x="3641470" y="4293008"/>
                <a:ext cx="612058" cy="621890"/>
                <a:chOff x="3641470" y="4293008"/>
                <a:chExt cx="612058" cy="621890"/>
              </a:xfrm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61AFFB69-D955-B4CC-8B32-523BBB2BD25D}"/>
                    </a:ext>
                  </a:extLst>
                </p:cNvPr>
                <p:cNvSpPr/>
                <p:nvPr/>
              </p:nvSpPr>
              <p:spPr>
                <a:xfrm>
                  <a:off x="3641470" y="4293008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65D58A1B-C60F-3221-6CED-3D2F98202559}"/>
                    </a:ext>
                  </a:extLst>
                </p:cNvPr>
                <p:cNvSpPr/>
                <p:nvPr/>
              </p:nvSpPr>
              <p:spPr>
                <a:xfrm>
                  <a:off x="3691861" y="4344626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068615BA-5CF5-E895-9647-C3E534A2D67D}"/>
                    </a:ext>
                  </a:extLst>
                </p:cNvPr>
                <p:cNvGrpSpPr/>
                <p:nvPr/>
              </p:nvGrpSpPr>
              <p:grpSpPr>
                <a:xfrm>
                  <a:off x="3691861" y="4403621"/>
                  <a:ext cx="511277" cy="511277"/>
                  <a:chOff x="4839624" y="5660921"/>
                  <a:chExt cx="511277" cy="511277"/>
                </a:xfrm>
              </p:grpSpPr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336A3E77-DDD4-EFB1-6B08-392E1B645B17}"/>
                      </a:ext>
                    </a:extLst>
                  </p:cNvPr>
                  <p:cNvSpPr/>
                  <p:nvPr/>
                </p:nvSpPr>
                <p:spPr>
                  <a:xfrm>
                    <a:off x="4839624" y="5660921"/>
                    <a:ext cx="511277" cy="511277"/>
                  </a:xfrm>
                  <a:prstGeom prst="ellipse">
                    <a:avLst/>
                  </a:prstGeom>
                  <a:solidFill>
                    <a:schemeClr val="bg1">
                      <a:lumMod val="6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Freeform 40">
                    <a:extLst>
                      <a:ext uri="{FF2B5EF4-FFF2-40B4-BE49-F238E27FC236}">
                        <a16:creationId xmlns:a16="http://schemas.microsoft.com/office/drawing/2014/main" id="{EF6BBC5A-ACB8-C65F-3EF1-A2B6676FB9F1}"/>
                      </a:ext>
                    </a:extLst>
                  </p:cNvPr>
                  <p:cNvSpPr/>
                  <p:nvPr/>
                </p:nvSpPr>
                <p:spPr>
                  <a:xfrm>
                    <a:off x="4882486" y="5703783"/>
                    <a:ext cx="333442" cy="363643"/>
                  </a:xfrm>
                  <a:custGeom>
                    <a:avLst/>
                    <a:gdLst>
                      <a:gd name="connsiteX0" fmla="*/ 236589 w 361322"/>
                      <a:gd name="connsiteY0" fmla="*/ 0 h 394048"/>
                      <a:gd name="connsiteX1" fmla="*/ 328680 w 361322"/>
                      <a:gd name="connsiteY1" fmla="*/ 18593 h 394048"/>
                      <a:gd name="connsiteX2" fmla="*/ 361322 w 361322"/>
                      <a:gd name="connsiteY2" fmla="*/ 36310 h 394048"/>
                      <a:gd name="connsiteX3" fmla="*/ 345601 w 361322"/>
                      <a:gd name="connsiteY3" fmla="*/ 31430 h 394048"/>
                      <a:gd name="connsiteX4" fmla="*/ 293624 w 361322"/>
                      <a:gd name="connsiteY4" fmla="*/ 26190 h 394048"/>
                      <a:gd name="connsiteX5" fmla="*/ 35721 w 361322"/>
                      <a:gd name="connsiteY5" fmla="*/ 284093 h 394048"/>
                      <a:gd name="connsiteX6" fmla="*/ 55989 w 361322"/>
                      <a:gd name="connsiteY6" fmla="*/ 384481 h 394048"/>
                      <a:gd name="connsiteX7" fmla="*/ 61182 w 361322"/>
                      <a:gd name="connsiteY7" fmla="*/ 394048 h 394048"/>
                      <a:gd name="connsiteX8" fmla="*/ 40406 w 361322"/>
                      <a:gd name="connsiteY8" fmla="*/ 368868 h 394048"/>
                      <a:gd name="connsiteX9" fmla="*/ 0 w 361322"/>
                      <a:gd name="connsiteY9" fmla="*/ 236589 h 394048"/>
                      <a:gd name="connsiteX10" fmla="*/ 236589 w 361322"/>
                      <a:gd name="connsiteY10" fmla="*/ 0 h 3940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61322" h="394048">
                        <a:moveTo>
                          <a:pt x="236589" y="0"/>
                        </a:moveTo>
                        <a:cubicBezTo>
                          <a:pt x="269255" y="0"/>
                          <a:pt x="300375" y="6621"/>
                          <a:pt x="328680" y="18593"/>
                        </a:cubicBezTo>
                        <a:lnTo>
                          <a:pt x="361322" y="36310"/>
                        </a:lnTo>
                        <a:lnTo>
                          <a:pt x="345601" y="31430"/>
                        </a:lnTo>
                        <a:cubicBezTo>
                          <a:pt x="328812" y="27994"/>
                          <a:pt x="311429" y="26190"/>
                          <a:pt x="293624" y="26190"/>
                        </a:cubicBezTo>
                        <a:cubicBezTo>
                          <a:pt x="151188" y="26190"/>
                          <a:pt x="35721" y="141657"/>
                          <a:pt x="35721" y="284093"/>
                        </a:cubicBezTo>
                        <a:cubicBezTo>
                          <a:pt x="35721" y="319702"/>
                          <a:pt x="42938" y="353626"/>
                          <a:pt x="55989" y="384481"/>
                        </a:cubicBezTo>
                        <a:lnTo>
                          <a:pt x="61182" y="394048"/>
                        </a:lnTo>
                        <a:lnTo>
                          <a:pt x="40406" y="368868"/>
                        </a:lnTo>
                        <a:cubicBezTo>
                          <a:pt x="14896" y="331108"/>
                          <a:pt x="0" y="285588"/>
                          <a:pt x="0" y="236589"/>
                        </a:cubicBezTo>
                        <a:cubicBezTo>
                          <a:pt x="0" y="105925"/>
                          <a:pt x="105925" y="0"/>
                          <a:pt x="23658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0FBABCB7-8FBE-1CF2-6CC7-CACB444D3A66}"/>
                  </a:ext>
                </a:extLst>
              </p:cNvPr>
              <p:cNvGrpSpPr/>
              <p:nvPr/>
            </p:nvGrpSpPr>
            <p:grpSpPr>
              <a:xfrm>
                <a:off x="3641470" y="3598835"/>
                <a:ext cx="612058" cy="621890"/>
                <a:chOff x="3641470" y="3598835"/>
                <a:chExt cx="612058" cy="62189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CE44EAB1-F624-5BD0-4B46-8AEEB2763D05}"/>
                    </a:ext>
                  </a:extLst>
                </p:cNvPr>
                <p:cNvSpPr/>
                <p:nvPr/>
              </p:nvSpPr>
              <p:spPr>
                <a:xfrm>
                  <a:off x="3641470" y="3598835"/>
                  <a:ext cx="612058" cy="612058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F34867E9-A1B4-6636-110A-3EB905B440EE}"/>
                    </a:ext>
                  </a:extLst>
                </p:cNvPr>
                <p:cNvSpPr/>
                <p:nvPr/>
              </p:nvSpPr>
              <p:spPr>
                <a:xfrm>
                  <a:off x="3691861" y="3650453"/>
                  <a:ext cx="511277" cy="511277"/>
                </a:xfrm>
                <a:prstGeom prst="ellipse">
                  <a:avLst/>
                </a:prstGeom>
                <a:solidFill>
                  <a:srgbClr val="0505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B6FDB147-1556-66B9-2152-63F31323F133}"/>
                    </a:ext>
                  </a:extLst>
                </p:cNvPr>
                <p:cNvSpPr/>
                <p:nvPr/>
              </p:nvSpPr>
              <p:spPr>
                <a:xfrm>
                  <a:off x="3691861" y="3709448"/>
                  <a:ext cx="511277" cy="511277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" name="Freeform 35">
                  <a:extLst>
                    <a:ext uri="{FF2B5EF4-FFF2-40B4-BE49-F238E27FC236}">
                      <a16:creationId xmlns:a16="http://schemas.microsoft.com/office/drawing/2014/main" id="{686093E1-1B78-9CB0-1182-87D10856EC04}"/>
                    </a:ext>
                  </a:extLst>
                </p:cNvPr>
                <p:cNvSpPr/>
                <p:nvPr/>
              </p:nvSpPr>
              <p:spPr>
                <a:xfrm>
                  <a:off x="3734723" y="3752310"/>
                  <a:ext cx="333442" cy="363643"/>
                </a:xfrm>
                <a:custGeom>
                  <a:avLst/>
                  <a:gdLst>
                    <a:gd name="connsiteX0" fmla="*/ 236589 w 361322"/>
                    <a:gd name="connsiteY0" fmla="*/ 0 h 394048"/>
                    <a:gd name="connsiteX1" fmla="*/ 328680 w 361322"/>
                    <a:gd name="connsiteY1" fmla="*/ 18593 h 394048"/>
                    <a:gd name="connsiteX2" fmla="*/ 361322 w 361322"/>
                    <a:gd name="connsiteY2" fmla="*/ 36310 h 394048"/>
                    <a:gd name="connsiteX3" fmla="*/ 345601 w 361322"/>
                    <a:gd name="connsiteY3" fmla="*/ 31430 h 394048"/>
                    <a:gd name="connsiteX4" fmla="*/ 293624 w 361322"/>
                    <a:gd name="connsiteY4" fmla="*/ 26190 h 394048"/>
                    <a:gd name="connsiteX5" fmla="*/ 35721 w 361322"/>
                    <a:gd name="connsiteY5" fmla="*/ 284093 h 394048"/>
                    <a:gd name="connsiteX6" fmla="*/ 55989 w 361322"/>
                    <a:gd name="connsiteY6" fmla="*/ 384481 h 394048"/>
                    <a:gd name="connsiteX7" fmla="*/ 61182 w 361322"/>
                    <a:gd name="connsiteY7" fmla="*/ 394048 h 394048"/>
                    <a:gd name="connsiteX8" fmla="*/ 40406 w 361322"/>
                    <a:gd name="connsiteY8" fmla="*/ 368868 h 394048"/>
                    <a:gd name="connsiteX9" fmla="*/ 0 w 361322"/>
                    <a:gd name="connsiteY9" fmla="*/ 236589 h 394048"/>
                    <a:gd name="connsiteX10" fmla="*/ 236589 w 361322"/>
                    <a:gd name="connsiteY10" fmla="*/ 0 h 394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61322" h="394048">
                      <a:moveTo>
                        <a:pt x="236589" y="0"/>
                      </a:moveTo>
                      <a:cubicBezTo>
                        <a:pt x="269255" y="0"/>
                        <a:pt x="300375" y="6621"/>
                        <a:pt x="328680" y="18593"/>
                      </a:cubicBezTo>
                      <a:lnTo>
                        <a:pt x="361322" y="36310"/>
                      </a:lnTo>
                      <a:lnTo>
                        <a:pt x="345601" y="31430"/>
                      </a:lnTo>
                      <a:cubicBezTo>
                        <a:pt x="328812" y="27994"/>
                        <a:pt x="311429" y="26190"/>
                        <a:pt x="293624" y="26190"/>
                      </a:cubicBezTo>
                      <a:cubicBezTo>
                        <a:pt x="151188" y="26190"/>
                        <a:pt x="35721" y="141657"/>
                        <a:pt x="35721" y="284093"/>
                      </a:cubicBezTo>
                      <a:cubicBezTo>
                        <a:pt x="35721" y="319702"/>
                        <a:pt x="42938" y="353626"/>
                        <a:pt x="55989" y="384481"/>
                      </a:cubicBezTo>
                      <a:lnTo>
                        <a:pt x="61182" y="394048"/>
                      </a:lnTo>
                      <a:lnTo>
                        <a:pt x="40406" y="368868"/>
                      </a:lnTo>
                      <a:cubicBezTo>
                        <a:pt x="14896" y="331108"/>
                        <a:pt x="0" y="285588"/>
                        <a:pt x="0" y="236589"/>
                      </a:cubicBezTo>
                      <a:cubicBezTo>
                        <a:pt x="0" y="105925"/>
                        <a:pt x="105925" y="0"/>
                        <a:pt x="23658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2782E308-0BEF-B40D-5DF7-645B31889C00}"/>
              </a:ext>
            </a:extLst>
          </p:cNvPr>
          <p:cNvSpPr txBox="1"/>
          <p:nvPr/>
        </p:nvSpPr>
        <p:spPr>
          <a:xfrm>
            <a:off x="8043630" y="4218392"/>
            <a:ext cx="2926080" cy="461665"/>
          </a:xfrm>
          <a:prstGeom prst="rect">
            <a:avLst/>
          </a:prstGeom>
          <a:solidFill>
            <a:schemeClr val="tx1">
              <a:lumMod val="95000"/>
              <a:lumOff val="5000"/>
              <a:alpha val="65000"/>
            </a:schemeClr>
          </a:solidFill>
          <a:ln w="12700">
            <a:solidFill>
              <a:schemeClr val="tx1"/>
            </a:solidFill>
          </a:ln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1F487CDB-0909-80E1-51BB-1C5C74A6F142}"/>
              </a:ext>
            </a:extLst>
          </p:cNvPr>
          <p:cNvSpPr txBox="1"/>
          <p:nvPr/>
        </p:nvSpPr>
        <p:spPr>
          <a:xfrm>
            <a:off x="8043630" y="475927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908241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9460</TotalTime>
  <Words>306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Triple Signal Comparison – Slide Template</vt:lpstr>
      <vt:lpstr>Triple Signal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Signal Comparison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2025-06-12T23:29:03Z</dcterms:modified>
  <cp:category>Graphics &amp; Metaphors</cp:category>
</cp:coreProperties>
</file>