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D82B7-604F-6373-AB39-61EBD7134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780FE-C4AC-0CF6-E633-FF1EA1304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3870B7-4181-E962-ABBE-BCC8D6240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930AA-054E-2054-3EB7-A1CE59335F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93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482C1-550F-6A2C-DB42-A3BD6BECB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2AF09-B104-54DF-D369-A37C378D08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5DA4E5-05D3-AA1F-647C-8A1F651ED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B4553-7780-F172-B0DE-F47BEEAFA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77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EC908-62F0-08AF-BD39-5E9F03F16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4A707-7329-FE4D-E845-D03B049FE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Key Steps – Slide Template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C3E4D57-8C3B-223C-1832-E311EE04AFC3}"/>
              </a:ext>
            </a:extLst>
          </p:cNvPr>
          <p:cNvSpPr/>
          <p:nvPr/>
        </p:nvSpPr>
        <p:spPr>
          <a:xfrm>
            <a:off x="2278718" y="1788284"/>
            <a:ext cx="5977388" cy="553223"/>
          </a:xfrm>
          <a:custGeom>
            <a:avLst/>
            <a:gdLst>
              <a:gd name="connsiteX0" fmla="*/ 6760556 w 7089740"/>
              <a:gd name="connsiteY0" fmla="*/ 91441 h 656174"/>
              <a:gd name="connsiteX1" fmla="*/ 6523118 w 7089740"/>
              <a:gd name="connsiteY1" fmla="*/ 328088 h 656174"/>
              <a:gd name="connsiteX2" fmla="*/ 6760556 w 7089740"/>
              <a:gd name="connsiteY2" fmla="*/ 564735 h 656174"/>
              <a:gd name="connsiteX3" fmla="*/ 6997994 w 7089740"/>
              <a:gd name="connsiteY3" fmla="*/ 328088 h 656174"/>
              <a:gd name="connsiteX4" fmla="*/ 6760556 w 7089740"/>
              <a:gd name="connsiteY4" fmla="*/ 91441 h 656174"/>
              <a:gd name="connsiteX5" fmla="*/ 6760556 w 7089740"/>
              <a:gd name="connsiteY5" fmla="*/ 0 h 656174"/>
              <a:gd name="connsiteX6" fmla="*/ 7089740 w 7089740"/>
              <a:gd name="connsiteY6" fmla="*/ 328087 h 656174"/>
              <a:gd name="connsiteX7" fmla="*/ 6760556 w 7089740"/>
              <a:gd name="connsiteY7" fmla="*/ 656174 h 656174"/>
              <a:gd name="connsiteX8" fmla="*/ 6754410 w 7089740"/>
              <a:gd name="connsiteY8" fmla="*/ 655557 h 656174"/>
              <a:gd name="connsiteX9" fmla="*/ 6754410 w 7089740"/>
              <a:gd name="connsiteY9" fmla="*/ 656174 h 656174"/>
              <a:gd name="connsiteX10" fmla="*/ 437280 w 7089740"/>
              <a:gd name="connsiteY10" fmla="*/ 656174 h 656174"/>
              <a:gd name="connsiteX11" fmla="*/ 440031 w 7089740"/>
              <a:gd name="connsiteY11" fmla="*/ 628478 h 656174"/>
              <a:gd name="connsiteX12" fmla="*/ 375114 w 7089740"/>
              <a:gd name="connsiteY12" fmla="*/ 460630 h 656174"/>
              <a:gd name="connsiteX13" fmla="*/ 0 w 7089740"/>
              <a:gd name="connsiteY13" fmla="*/ 1 h 656174"/>
              <a:gd name="connsiteX14" fmla="*/ 6754410 w 7089740"/>
              <a:gd name="connsiteY14" fmla="*/ 1 h 656174"/>
              <a:gd name="connsiteX15" fmla="*/ 6754410 w 7089740"/>
              <a:gd name="connsiteY15" fmla="*/ 618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89740" h="656174">
                <a:moveTo>
                  <a:pt x="6760556" y="91441"/>
                </a:moveTo>
                <a:cubicBezTo>
                  <a:pt x="6629423" y="91441"/>
                  <a:pt x="6523118" y="197391"/>
                  <a:pt x="6523118" y="328088"/>
                </a:cubicBezTo>
                <a:cubicBezTo>
                  <a:pt x="6523118" y="458785"/>
                  <a:pt x="6629423" y="564735"/>
                  <a:pt x="6760556" y="564735"/>
                </a:cubicBezTo>
                <a:cubicBezTo>
                  <a:pt x="6891689" y="564735"/>
                  <a:pt x="6997994" y="458785"/>
                  <a:pt x="6997994" y="328088"/>
                </a:cubicBezTo>
                <a:cubicBezTo>
                  <a:pt x="6997994" y="197391"/>
                  <a:pt x="6891689" y="91441"/>
                  <a:pt x="6760556" y="91441"/>
                </a:cubicBezTo>
                <a:close/>
                <a:moveTo>
                  <a:pt x="6760556" y="0"/>
                </a:moveTo>
                <a:cubicBezTo>
                  <a:pt x="6942359" y="0"/>
                  <a:pt x="7089740" y="146890"/>
                  <a:pt x="7089740" y="328087"/>
                </a:cubicBezTo>
                <a:cubicBezTo>
                  <a:pt x="7089740" y="509284"/>
                  <a:pt x="6942359" y="656174"/>
                  <a:pt x="6760556" y="656174"/>
                </a:cubicBezTo>
                <a:lnTo>
                  <a:pt x="6754410" y="655557"/>
                </a:lnTo>
                <a:lnTo>
                  <a:pt x="6754410" y="656174"/>
                </a:lnTo>
                <a:lnTo>
                  <a:pt x="437280" y="656174"/>
                </a:lnTo>
                <a:lnTo>
                  <a:pt x="440031" y="628478"/>
                </a:lnTo>
                <a:cubicBezTo>
                  <a:pt x="436712" y="568456"/>
                  <a:pt x="414940" y="509497"/>
                  <a:pt x="375114" y="460630"/>
                </a:cubicBezTo>
                <a:lnTo>
                  <a:pt x="0" y="1"/>
                </a:lnTo>
                <a:lnTo>
                  <a:pt x="6754410" y="1"/>
                </a:lnTo>
                <a:lnTo>
                  <a:pt x="6754410" y="618"/>
                </a:lnTo>
                <a:close/>
              </a:path>
            </a:pathLst>
          </a:custGeom>
          <a:solidFill>
            <a:schemeClr val="accent1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2459C0D-A617-A16F-DEC6-28FB6CB74833}"/>
              </a:ext>
            </a:extLst>
          </p:cNvPr>
          <p:cNvSpPr/>
          <p:nvPr/>
        </p:nvSpPr>
        <p:spPr>
          <a:xfrm>
            <a:off x="2339770" y="2443862"/>
            <a:ext cx="5916336" cy="553223"/>
          </a:xfrm>
          <a:custGeom>
            <a:avLst/>
            <a:gdLst>
              <a:gd name="connsiteX0" fmla="*/ 6688143 w 7017326"/>
              <a:gd name="connsiteY0" fmla="*/ 91441 h 656174"/>
              <a:gd name="connsiteX1" fmla="*/ 6450705 w 7017326"/>
              <a:gd name="connsiteY1" fmla="*/ 328088 h 656174"/>
              <a:gd name="connsiteX2" fmla="*/ 6688143 w 7017326"/>
              <a:gd name="connsiteY2" fmla="*/ 564735 h 656174"/>
              <a:gd name="connsiteX3" fmla="*/ 6925581 w 7017326"/>
              <a:gd name="connsiteY3" fmla="*/ 328088 h 656174"/>
              <a:gd name="connsiteX4" fmla="*/ 6688143 w 7017326"/>
              <a:gd name="connsiteY4" fmla="*/ 91441 h 656174"/>
              <a:gd name="connsiteX5" fmla="*/ 332783 w 7017326"/>
              <a:gd name="connsiteY5" fmla="*/ 0 h 656174"/>
              <a:gd name="connsiteX6" fmla="*/ 6681997 w 7017326"/>
              <a:gd name="connsiteY6" fmla="*/ 0 h 656174"/>
              <a:gd name="connsiteX7" fmla="*/ 6681997 w 7017326"/>
              <a:gd name="connsiteY7" fmla="*/ 618 h 656174"/>
              <a:gd name="connsiteX8" fmla="*/ 6688142 w 7017326"/>
              <a:gd name="connsiteY8" fmla="*/ 0 h 656174"/>
              <a:gd name="connsiteX9" fmla="*/ 7017326 w 7017326"/>
              <a:gd name="connsiteY9" fmla="*/ 328087 h 656174"/>
              <a:gd name="connsiteX10" fmla="*/ 6688142 w 7017326"/>
              <a:gd name="connsiteY10" fmla="*/ 656174 h 656174"/>
              <a:gd name="connsiteX11" fmla="*/ 6681997 w 7017326"/>
              <a:gd name="connsiteY11" fmla="*/ 655557 h 656174"/>
              <a:gd name="connsiteX12" fmla="*/ 6681997 w 7017326"/>
              <a:gd name="connsiteY12" fmla="*/ 656173 h 656174"/>
              <a:gd name="connsiteX13" fmla="*/ 51797 w 7017326"/>
              <a:gd name="connsiteY13" fmla="*/ 656173 h 656174"/>
              <a:gd name="connsiteX14" fmla="*/ 0 w 7017326"/>
              <a:gd name="connsiteY14" fmla="*/ 524424 h 656174"/>
              <a:gd name="connsiteX15" fmla="*/ 321816 w 7017326"/>
              <a:gd name="connsiteY15" fmla="*/ 25127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17326" h="656174">
                <a:moveTo>
                  <a:pt x="6688143" y="91441"/>
                </a:moveTo>
                <a:cubicBezTo>
                  <a:pt x="6557010" y="91441"/>
                  <a:pt x="6450705" y="197391"/>
                  <a:pt x="6450705" y="328088"/>
                </a:cubicBezTo>
                <a:cubicBezTo>
                  <a:pt x="6450705" y="458785"/>
                  <a:pt x="6557010" y="564735"/>
                  <a:pt x="6688143" y="564735"/>
                </a:cubicBezTo>
                <a:cubicBezTo>
                  <a:pt x="6819276" y="564735"/>
                  <a:pt x="6925581" y="458785"/>
                  <a:pt x="6925581" y="328088"/>
                </a:cubicBezTo>
                <a:cubicBezTo>
                  <a:pt x="6925581" y="197391"/>
                  <a:pt x="6819276" y="91441"/>
                  <a:pt x="6688143" y="91441"/>
                </a:cubicBezTo>
                <a:close/>
                <a:moveTo>
                  <a:pt x="332783" y="0"/>
                </a:moveTo>
                <a:lnTo>
                  <a:pt x="6681997" y="0"/>
                </a:lnTo>
                <a:lnTo>
                  <a:pt x="6681997" y="618"/>
                </a:lnTo>
                <a:lnTo>
                  <a:pt x="6688142" y="0"/>
                </a:lnTo>
                <a:cubicBezTo>
                  <a:pt x="6869945" y="0"/>
                  <a:pt x="7017326" y="146890"/>
                  <a:pt x="7017326" y="328087"/>
                </a:cubicBezTo>
                <a:cubicBezTo>
                  <a:pt x="7017326" y="509284"/>
                  <a:pt x="6869945" y="656174"/>
                  <a:pt x="6688142" y="656174"/>
                </a:cubicBezTo>
                <a:lnTo>
                  <a:pt x="6681997" y="655557"/>
                </a:lnTo>
                <a:lnTo>
                  <a:pt x="6681997" y="656173"/>
                </a:lnTo>
                <a:lnTo>
                  <a:pt x="51797" y="656173"/>
                </a:lnTo>
                <a:lnTo>
                  <a:pt x="0" y="524424"/>
                </a:lnTo>
                <a:lnTo>
                  <a:pt x="321816" y="25127"/>
                </a:lnTo>
                <a:close/>
              </a:path>
            </a:pathLst>
          </a:custGeom>
          <a:solidFill>
            <a:schemeClr val="accent2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0CE4E13-2C06-D602-73C8-23D0154908AF}"/>
              </a:ext>
            </a:extLst>
          </p:cNvPr>
          <p:cNvSpPr/>
          <p:nvPr/>
        </p:nvSpPr>
        <p:spPr>
          <a:xfrm>
            <a:off x="2423679" y="3099439"/>
            <a:ext cx="5832427" cy="553223"/>
          </a:xfrm>
          <a:custGeom>
            <a:avLst/>
            <a:gdLst>
              <a:gd name="connsiteX0" fmla="*/ 6588619 w 6917802"/>
              <a:gd name="connsiteY0" fmla="*/ 91441 h 656175"/>
              <a:gd name="connsiteX1" fmla="*/ 6351181 w 6917802"/>
              <a:gd name="connsiteY1" fmla="*/ 328088 h 656175"/>
              <a:gd name="connsiteX2" fmla="*/ 6588619 w 6917802"/>
              <a:gd name="connsiteY2" fmla="*/ 564735 h 656175"/>
              <a:gd name="connsiteX3" fmla="*/ 6826057 w 6917802"/>
              <a:gd name="connsiteY3" fmla="*/ 328088 h 656175"/>
              <a:gd name="connsiteX4" fmla="*/ 6588619 w 6917802"/>
              <a:gd name="connsiteY4" fmla="*/ 91441 h 656175"/>
              <a:gd name="connsiteX5" fmla="*/ 0 w 6917802"/>
              <a:gd name="connsiteY5" fmla="*/ 0 h 656175"/>
              <a:gd name="connsiteX6" fmla="*/ 6582473 w 6917802"/>
              <a:gd name="connsiteY6" fmla="*/ 0 h 656175"/>
              <a:gd name="connsiteX7" fmla="*/ 6582473 w 6917802"/>
              <a:gd name="connsiteY7" fmla="*/ 619 h 656175"/>
              <a:gd name="connsiteX8" fmla="*/ 6588618 w 6917802"/>
              <a:gd name="connsiteY8" fmla="*/ 1 h 656175"/>
              <a:gd name="connsiteX9" fmla="*/ 6917802 w 6917802"/>
              <a:gd name="connsiteY9" fmla="*/ 328088 h 656175"/>
              <a:gd name="connsiteX10" fmla="*/ 6588618 w 6917802"/>
              <a:gd name="connsiteY10" fmla="*/ 656175 h 656175"/>
              <a:gd name="connsiteX11" fmla="*/ 6582473 w 6917802"/>
              <a:gd name="connsiteY11" fmla="*/ 655558 h 656175"/>
              <a:gd name="connsiteX12" fmla="*/ 6582473 w 6917802"/>
              <a:gd name="connsiteY12" fmla="*/ 656173 h 656175"/>
              <a:gd name="connsiteX13" fmla="*/ 189895 w 6917802"/>
              <a:gd name="connsiteY13" fmla="*/ 656173 h 656175"/>
              <a:gd name="connsiteX14" fmla="*/ 55544 w 6917802"/>
              <a:gd name="connsiteY14" fmla="*/ 305643 h 656175"/>
              <a:gd name="connsiteX15" fmla="*/ 53419 w 6917802"/>
              <a:gd name="connsiteY15" fmla="*/ 220655 h 656175"/>
              <a:gd name="connsiteX16" fmla="*/ 60854 w 6917802"/>
              <a:gd name="connsiteY16" fmla="*/ 154788 h 65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917802" h="656175">
                <a:moveTo>
                  <a:pt x="6588619" y="91441"/>
                </a:moveTo>
                <a:cubicBezTo>
                  <a:pt x="6457486" y="91441"/>
                  <a:pt x="6351181" y="197391"/>
                  <a:pt x="6351181" y="328088"/>
                </a:cubicBezTo>
                <a:cubicBezTo>
                  <a:pt x="6351181" y="458785"/>
                  <a:pt x="6457486" y="564735"/>
                  <a:pt x="6588619" y="564735"/>
                </a:cubicBezTo>
                <a:cubicBezTo>
                  <a:pt x="6719752" y="564735"/>
                  <a:pt x="6826057" y="458785"/>
                  <a:pt x="6826057" y="328088"/>
                </a:cubicBezTo>
                <a:cubicBezTo>
                  <a:pt x="6826057" y="197391"/>
                  <a:pt x="6719752" y="91441"/>
                  <a:pt x="6588619" y="91441"/>
                </a:cubicBezTo>
                <a:close/>
                <a:moveTo>
                  <a:pt x="0" y="0"/>
                </a:moveTo>
                <a:lnTo>
                  <a:pt x="6582473" y="0"/>
                </a:lnTo>
                <a:lnTo>
                  <a:pt x="6582473" y="619"/>
                </a:lnTo>
                <a:lnTo>
                  <a:pt x="6588618" y="1"/>
                </a:lnTo>
                <a:cubicBezTo>
                  <a:pt x="6770421" y="1"/>
                  <a:pt x="6917802" y="146891"/>
                  <a:pt x="6917802" y="328088"/>
                </a:cubicBezTo>
                <a:cubicBezTo>
                  <a:pt x="6917802" y="509285"/>
                  <a:pt x="6770421" y="656175"/>
                  <a:pt x="6588618" y="656175"/>
                </a:cubicBezTo>
                <a:lnTo>
                  <a:pt x="6582473" y="655558"/>
                </a:lnTo>
                <a:lnTo>
                  <a:pt x="6582473" y="656173"/>
                </a:lnTo>
                <a:lnTo>
                  <a:pt x="189895" y="656173"/>
                </a:lnTo>
                <a:lnTo>
                  <a:pt x="55544" y="305643"/>
                </a:lnTo>
                <a:cubicBezTo>
                  <a:pt x="43858" y="275895"/>
                  <a:pt x="39614" y="250397"/>
                  <a:pt x="53419" y="220655"/>
                </a:cubicBezTo>
                <a:cubicBezTo>
                  <a:pt x="62973" y="200474"/>
                  <a:pt x="70409" y="180286"/>
                  <a:pt x="60854" y="154788"/>
                </a:cubicBezTo>
                <a:close/>
              </a:path>
            </a:pathLst>
          </a:custGeom>
          <a:solidFill>
            <a:schemeClr val="accent3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398944C-C9E7-B124-7C08-56E79C5B3729}"/>
              </a:ext>
            </a:extLst>
          </p:cNvPr>
          <p:cNvSpPr/>
          <p:nvPr/>
        </p:nvSpPr>
        <p:spPr>
          <a:xfrm>
            <a:off x="2623011" y="3755013"/>
            <a:ext cx="5633096" cy="553225"/>
          </a:xfrm>
          <a:custGeom>
            <a:avLst/>
            <a:gdLst>
              <a:gd name="connsiteX0" fmla="*/ 6352193 w 6681377"/>
              <a:gd name="connsiteY0" fmla="*/ 91443 h 656176"/>
              <a:gd name="connsiteX1" fmla="*/ 6114755 w 6681377"/>
              <a:gd name="connsiteY1" fmla="*/ 328090 h 656176"/>
              <a:gd name="connsiteX2" fmla="*/ 6352193 w 6681377"/>
              <a:gd name="connsiteY2" fmla="*/ 564737 h 656176"/>
              <a:gd name="connsiteX3" fmla="*/ 6589631 w 6681377"/>
              <a:gd name="connsiteY3" fmla="*/ 328090 h 656176"/>
              <a:gd name="connsiteX4" fmla="*/ 6352193 w 6681377"/>
              <a:gd name="connsiteY4" fmla="*/ 91443 h 656176"/>
              <a:gd name="connsiteX5" fmla="*/ 0 w 6681377"/>
              <a:gd name="connsiteY5" fmla="*/ 0 h 656176"/>
              <a:gd name="connsiteX6" fmla="*/ 6346046 w 6681377"/>
              <a:gd name="connsiteY6" fmla="*/ 0 h 656176"/>
              <a:gd name="connsiteX7" fmla="*/ 6346046 w 6681377"/>
              <a:gd name="connsiteY7" fmla="*/ 620 h 656176"/>
              <a:gd name="connsiteX8" fmla="*/ 6352193 w 6681377"/>
              <a:gd name="connsiteY8" fmla="*/ 2 h 656176"/>
              <a:gd name="connsiteX9" fmla="*/ 6681377 w 6681377"/>
              <a:gd name="connsiteY9" fmla="*/ 328089 h 656176"/>
              <a:gd name="connsiteX10" fmla="*/ 6352193 w 6681377"/>
              <a:gd name="connsiteY10" fmla="*/ 656176 h 656176"/>
              <a:gd name="connsiteX11" fmla="*/ 6346046 w 6681377"/>
              <a:gd name="connsiteY11" fmla="*/ 655559 h 656176"/>
              <a:gd name="connsiteX12" fmla="*/ 6346046 w 6681377"/>
              <a:gd name="connsiteY12" fmla="*/ 656173 h 656176"/>
              <a:gd name="connsiteX13" fmla="*/ 250686 w 6681377"/>
              <a:gd name="connsiteY13" fmla="*/ 656173 h 656176"/>
              <a:gd name="connsiteX14" fmla="*/ 214218 w 6681377"/>
              <a:gd name="connsiteY14" fmla="*/ 560656 h 656176"/>
              <a:gd name="connsiteX15" fmla="*/ 19853 w 6681377"/>
              <a:gd name="connsiteY15" fmla="*/ 51798 h 65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81377" h="656176">
                <a:moveTo>
                  <a:pt x="6352193" y="91443"/>
                </a:moveTo>
                <a:cubicBezTo>
                  <a:pt x="6221060" y="91443"/>
                  <a:pt x="6114755" y="197393"/>
                  <a:pt x="6114755" y="328090"/>
                </a:cubicBezTo>
                <a:cubicBezTo>
                  <a:pt x="6114755" y="458787"/>
                  <a:pt x="6221060" y="564737"/>
                  <a:pt x="6352193" y="564737"/>
                </a:cubicBezTo>
                <a:cubicBezTo>
                  <a:pt x="6483326" y="564737"/>
                  <a:pt x="6589631" y="458787"/>
                  <a:pt x="6589631" y="328090"/>
                </a:cubicBezTo>
                <a:cubicBezTo>
                  <a:pt x="6589631" y="197393"/>
                  <a:pt x="6483326" y="91443"/>
                  <a:pt x="6352193" y="91443"/>
                </a:cubicBezTo>
                <a:close/>
                <a:moveTo>
                  <a:pt x="0" y="0"/>
                </a:moveTo>
                <a:lnTo>
                  <a:pt x="6346046" y="0"/>
                </a:lnTo>
                <a:lnTo>
                  <a:pt x="6346046" y="620"/>
                </a:lnTo>
                <a:lnTo>
                  <a:pt x="6352193" y="2"/>
                </a:lnTo>
                <a:cubicBezTo>
                  <a:pt x="6533996" y="2"/>
                  <a:pt x="6681377" y="146892"/>
                  <a:pt x="6681377" y="328089"/>
                </a:cubicBezTo>
                <a:cubicBezTo>
                  <a:pt x="6681377" y="509286"/>
                  <a:pt x="6533996" y="656176"/>
                  <a:pt x="6352193" y="656176"/>
                </a:cubicBezTo>
                <a:lnTo>
                  <a:pt x="6346046" y="655559"/>
                </a:lnTo>
                <a:lnTo>
                  <a:pt x="6346046" y="656173"/>
                </a:lnTo>
                <a:lnTo>
                  <a:pt x="250686" y="656173"/>
                </a:lnTo>
                <a:lnTo>
                  <a:pt x="214218" y="560656"/>
                </a:lnTo>
                <a:cubicBezTo>
                  <a:pt x="149429" y="390685"/>
                  <a:pt x="84641" y="221774"/>
                  <a:pt x="19853" y="51798"/>
                </a:cubicBezTo>
                <a:close/>
              </a:path>
            </a:pathLst>
          </a:custGeom>
          <a:solidFill>
            <a:schemeClr val="accent4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9FD2CFC-A209-E0B4-DF58-9DBE681FDE14}"/>
              </a:ext>
            </a:extLst>
          </p:cNvPr>
          <p:cNvSpPr/>
          <p:nvPr/>
        </p:nvSpPr>
        <p:spPr>
          <a:xfrm>
            <a:off x="2873443" y="4410591"/>
            <a:ext cx="5382663" cy="553223"/>
          </a:xfrm>
          <a:custGeom>
            <a:avLst/>
            <a:gdLst>
              <a:gd name="connsiteX0" fmla="*/ 6055156 w 6384340"/>
              <a:gd name="connsiteY0" fmla="*/ 91441 h 656174"/>
              <a:gd name="connsiteX1" fmla="*/ 5817718 w 6384340"/>
              <a:gd name="connsiteY1" fmla="*/ 328088 h 656174"/>
              <a:gd name="connsiteX2" fmla="*/ 6055156 w 6384340"/>
              <a:gd name="connsiteY2" fmla="*/ 564735 h 656174"/>
              <a:gd name="connsiteX3" fmla="*/ 6292594 w 6384340"/>
              <a:gd name="connsiteY3" fmla="*/ 328088 h 656174"/>
              <a:gd name="connsiteX4" fmla="*/ 6055156 w 6384340"/>
              <a:gd name="connsiteY4" fmla="*/ 91441 h 656174"/>
              <a:gd name="connsiteX5" fmla="*/ 0 w 6384340"/>
              <a:gd name="connsiteY5" fmla="*/ 0 h 656174"/>
              <a:gd name="connsiteX6" fmla="*/ 6049010 w 6384340"/>
              <a:gd name="connsiteY6" fmla="*/ 0 h 656174"/>
              <a:gd name="connsiteX7" fmla="*/ 6049010 w 6384340"/>
              <a:gd name="connsiteY7" fmla="*/ 618 h 656174"/>
              <a:gd name="connsiteX8" fmla="*/ 6055156 w 6384340"/>
              <a:gd name="connsiteY8" fmla="*/ 0 h 656174"/>
              <a:gd name="connsiteX9" fmla="*/ 6384340 w 6384340"/>
              <a:gd name="connsiteY9" fmla="*/ 328087 h 656174"/>
              <a:gd name="connsiteX10" fmla="*/ 6055156 w 6384340"/>
              <a:gd name="connsiteY10" fmla="*/ 656174 h 656174"/>
              <a:gd name="connsiteX11" fmla="*/ 6049010 w 6384340"/>
              <a:gd name="connsiteY11" fmla="*/ 655557 h 656174"/>
              <a:gd name="connsiteX12" fmla="*/ 6049010 w 6384340"/>
              <a:gd name="connsiteY12" fmla="*/ 656173 h 656174"/>
              <a:gd name="connsiteX13" fmla="*/ 250317 w 6384340"/>
              <a:gd name="connsiteY13" fmla="*/ 656173 h 656174"/>
              <a:gd name="connsiteX14" fmla="*/ 145532 w 6384340"/>
              <a:gd name="connsiteY14" fmla="*/ 381176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84340" h="656174">
                <a:moveTo>
                  <a:pt x="6055156" y="91441"/>
                </a:moveTo>
                <a:cubicBezTo>
                  <a:pt x="5924023" y="91441"/>
                  <a:pt x="5817718" y="197391"/>
                  <a:pt x="5817718" y="328088"/>
                </a:cubicBezTo>
                <a:cubicBezTo>
                  <a:pt x="5817718" y="458785"/>
                  <a:pt x="5924023" y="564735"/>
                  <a:pt x="6055156" y="564735"/>
                </a:cubicBezTo>
                <a:cubicBezTo>
                  <a:pt x="6186289" y="564735"/>
                  <a:pt x="6292594" y="458785"/>
                  <a:pt x="6292594" y="328088"/>
                </a:cubicBezTo>
                <a:cubicBezTo>
                  <a:pt x="6292594" y="197391"/>
                  <a:pt x="6186289" y="91441"/>
                  <a:pt x="6055156" y="91441"/>
                </a:cubicBezTo>
                <a:close/>
                <a:moveTo>
                  <a:pt x="0" y="0"/>
                </a:moveTo>
                <a:lnTo>
                  <a:pt x="6049010" y="0"/>
                </a:lnTo>
                <a:lnTo>
                  <a:pt x="6049010" y="618"/>
                </a:lnTo>
                <a:lnTo>
                  <a:pt x="6055156" y="0"/>
                </a:lnTo>
                <a:cubicBezTo>
                  <a:pt x="6236959" y="0"/>
                  <a:pt x="6384340" y="146890"/>
                  <a:pt x="6384340" y="328087"/>
                </a:cubicBezTo>
                <a:cubicBezTo>
                  <a:pt x="6384340" y="509284"/>
                  <a:pt x="6236959" y="656174"/>
                  <a:pt x="6055156" y="656174"/>
                </a:cubicBezTo>
                <a:lnTo>
                  <a:pt x="6049010" y="655557"/>
                </a:lnTo>
                <a:lnTo>
                  <a:pt x="6049010" y="656173"/>
                </a:lnTo>
                <a:lnTo>
                  <a:pt x="250317" y="656173"/>
                </a:lnTo>
                <a:lnTo>
                  <a:pt x="145532" y="381176"/>
                </a:lnTo>
                <a:close/>
              </a:path>
            </a:pathLst>
          </a:custGeom>
          <a:solidFill>
            <a:schemeClr val="accent5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297BE774-0F0E-A8D8-B311-ED79565DB6AC}"/>
              </a:ext>
            </a:extLst>
          </p:cNvPr>
          <p:cNvSpPr/>
          <p:nvPr/>
        </p:nvSpPr>
        <p:spPr>
          <a:xfrm>
            <a:off x="896541" y="1506683"/>
            <a:ext cx="2106450" cy="3849624"/>
          </a:xfrm>
          <a:custGeom>
            <a:avLst/>
            <a:gdLst>
              <a:gd name="connsiteX0" fmla="*/ 383654 w 400865"/>
              <a:gd name="connsiteY0" fmla="*/ 715028 h 732597"/>
              <a:gd name="connsiteX1" fmla="*/ 400354 w 400865"/>
              <a:gd name="connsiteY1" fmla="*/ 669689 h 732597"/>
              <a:gd name="connsiteX2" fmla="*/ 400354 w 400865"/>
              <a:gd name="connsiteY2" fmla="*/ 662530 h 732597"/>
              <a:gd name="connsiteX3" fmla="*/ 381779 w 400865"/>
              <a:gd name="connsiteY3" fmla="*/ 613782 h 732597"/>
              <a:gd name="connsiteX4" fmla="*/ 345141 w 400865"/>
              <a:gd name="connsiteY4" fmla="*/ 517820 h 732597"/>
              <a:gd name="connsiteX5" fmla="*/ 313956 w 400865"/>
              <a:gd name="connsiteY5" fmla="*/ 436176 h 732597"/>
              <a:gd name="connsiteX6" fmla="*/ 281749 w 400865"/>
              <a:gd name="connsiteY6" fmla="*/ 352146 h 732597"/>
              <a:gd name="connsiteX7" fmla="*/ 281408 w 400865"/>
              <a:gd name="connsiteY7" fmla="*/ 338510 h 732597"/>
              <a:gd name="connsiteX8" fmla="*/ 282601 w 400865"/>
              <a:gd name="connsiteY8" fmla="*/ 327942 h 732597"/>
              <a:gd name="connsiteX9" fmla="*/ 256869 w 400865"/>
              <a:gd name="connsiteY9" fmla="*/ 262490 h 732597"/>
              <a:gd name="connsiteX10" fmla="*/ 308503 w 400865"/>
              <a:gd name="connsiteY10" fmla="*/ 182380 h 732597"/>
              <a:gd name="connsiteX11" fmla="*/ 305436 w 400865"/>
              <a:gd name="connsiteY11" fmla="*/ 127496 h 732597"/>
              <a:gd name="connsiteX12" fmla="*/ 215630 w 400865"/>
              <a:gd name="connsiteY12" fmla="*/ 17217 h 732597"/>
              <a:gd name="connsiteX13" fmla="*/ 162462 w 400865"/>
              <a:gd name="connsiteY13" fmla="*/ 3069 h 732597"/>
              <a:gd name="connsiteX14" fmla="*/ 29883 w 400865"/>
              <a:gd name="connsiteY14" fmla="*/ 54374 h 732597"/>
              <a:gd name="connsiteX15" fmla="*/ 61 w 400865"/>
              <a:gd name="connsiteY15" fmla="*/ 100565 h 732597"/>
              <a:gd name="connsiteX16" fmla="*/ 7900 w 400865"/>
              <a:gd name="connsiteY16" fmla="*/ 242719 h 732597"/>
              <a:gd name="connsiteX17" fmla="*/ 42663 w 400865"/>
              <a:gd name="connsiteY17" fmla="*/ 285330 h 732597"/>
              <a:gd name="connsiteX18" fmla="*/ 137241 w 400865"/>
              <a:gd name="connsiteY18" fmla="*/ 310386 h 732597"/>
              <a:gd name="connsiteX19" fmla="*/ 153430 w 400865"/>
              <a:gd name="connsiteY19" fmla="*/ 351634 h 732597"/>
              <a:gd name="connsiteX20" fmla="*/ 158883 w 400865"/>
              <a:gd name="connsiteY20" fmla="*/ 356748 h 732597"/>
              <a:gd name="connsiteX21" fmla="*/ 174561 w 400865"/>
              <a:gd name="connsiteY21" fmla="*/ 362032 h 732597"/>
              <a:gd name="connsiteX22" fmla="*/ 178821 w 400865"/>
              <a:gd name="connsiteY22" fmla="*/ 365952 h 732597"/>
              <a:gd name="connsiteX23" fmla="*/ 187171 w 400865"/>
              <a:gd name="connsiteY23" fmla="*/ 386917 h 732597"/>
              <a:gd name="connsiteX24" fmla="*/ 206598 w 400865"/>
              <a:gd name="connsiteY24" fmla="*/ 405496 h 732597"/>
              <a:gd name="connsiteX25" fmla="*/ 208132 w 400865"/>
              <a:gd name="connsiteY25" fmla="*/ 406007 h 732597"/>
              <a:gd name="connsiteX26" fmla="*/ 212221 w 400865"/>
              <a:gd name="connsiteY26" fmla="*/ 409757 h 732597"/>
              <a:gd name="connsiteX27" fmla="*/ 219549 w 400865"/>
              <a:gd name="connsiteY27" fmla="*/ 428847 h 732597"/>
              <a:gd name="connsiteX28" fmla="*/ 218868 w 400865"/>
              <a:gd name="connsiteY28" fmla="*/ 434131 h 732597"/>
              <a:gd name="connsiteX29" fmla="*/ 209324 w 400865"/>
              <a:gd name="connsiteY29" fmla="*/ 449130 h 732597"/>
              <a:gd name="connsiteX30" fmla="*/ 208813 w 400865"/>
              <a:gd name="connsiteY30" fmla="*/ 454073 h 732597"/>
              <a:gd name="connsiteX31" fmla="*/ 231307 w 400865"/>
              <a:gd name="connsiteY31" fmla="*/ 511855 h 732597"/>
              <a:gd name="connsiteX32" fmla="*/ 235738 w 400865"/>
              <a:gd name="connsiteY32" fmla="*/ 516116 h 732597"/>
              <a:gd name="connsiteX33" fmla="*/ 248519 w 400865"/>
              <a:gd name="connsiteY33" fmla="*/ 520718 h 732597"/>
              <a:gd name="connsiteX34" fmla="*/ 251756 w 400865"/>
              <a:gd name="connsiteY34" fmla="*/ 523616 h 732597"/>
              <a:gd name="connsiteX35" fmla="*/ 261811 w 400865"/>
              <a:gd name="connsiteY35" fmla="*/ 549694 h 732597"/>
              <a:gd name="connsiteX36" fmla="*/ 261129 w 400865"/>
              <a:gd name="connsiteY36" fmla="*/ 554296 h 732597"/>
              <a:gd name="connsiteX37" fmla="*/ 243066 w 400865"/>
              <a:gd name="connsiteY37" fmla="*/ 582420 h 732597"/>
              <a:gd name="connsiteX38" fmla="*/ 242384 w 400865"/>
              <a:gd name="connsiteY38" fmla="*/ 588556 h 732597"/>
              <a:gd name="connsiteX39" fmla="*/ 259766 w 400865"/>
              <a:gd name="connsiteY39" fmla="*/ 631850 h 732597"/>
              <a:gd name="connsiteX40" fmla="*/ 264367 w 400865"/>
              <a:gd name="connsiteY40" fmla="*/ 636622 h 732597"/>
              <a:gd name="connsiteX41" fmla="*/ 306799 w 400865"/>
              <a:gd name="connsiteY41" fmla="*/ 655201 h 732597"/>
              <a:gd name="connsiteX42" fmla="*/ 292996 w 400865"/>
              <a:gd name="connsiteY42" fmla="*/ 685882 h 732597"/>
              <a:gd name="connsiteX43" fmla="*/ 306288 w 400865"/>
              <a:gd name="connsiteY43" fmla="*/ 717585 h 732597"/>
              <a:gd name="connsiteX44" fmla="*/ 341563 w 400865"/>
              <a:gd name="connsiteY44" fmla="*/ 729857 h 732597"/>
              <a:gd name="connsiteX45" fmla="*/ 358263 w 400865"/>
              <a:gd name="connsiteY45" fmla="*/ 732584 h 732597"/>
              <a:gd name="connsiteX46" fmla="*/ 383995 w 400865"/>
              <a:gd name="connsiteY46" fmla="*/ 714687 h 732597"/>
              <a:gd name="connsiteX47" fmla="*/ 82198 w 400865"/>
              <a:gd name="connsiteY47" fmla="*/ 114372 h 732597"/>
              <a:gd name="connsiteX48" fmla="*/ 107249 w 400865"/>
              <a:gd name="connsiteY48" fmla="*/ 57613 h 732597"/>
              <a:gd name="connsiteX49" fmla="*/ 163995 w 400865"/>
              <a:gd name="connsiteY49" fmla="*/ 82668 h 732597"/>
              <a:gd name="connsiteX50" fmla="*/ 138945 w 400865"/>
              <a:gd name="connsiteY50" fmla="*/ 139427 h 732597"/>
              <a:gd name="connsiteX51" fmla="*/ 82198 w 400865"/>
              <a:gd name="connsiteY51" fmla="*/ 114372 h 73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00865" h="732597">
                <a:moveTo>
                  <a:pt x="383654" y="715028"/>
                </a:moveTo>
                <a:cubicBezTo>
                  <a:pt x="389278" y="699858"/>
                  <a:pt x="394901" y="684859"/>
                  <a:pt x="400354" y="669689"/>
                </a:cubicBezTo>
                <a:cubicBezTo>
                  <a:pt x="401036" y="667473"/>
                  <a:pt x="401036" y="664576"/>
                  <a:pt x="400354" y="662530"/>
                </a:cubicBezTo>
                <a:cubicBezTo>
                  <a:pt x="394390" y="646167"/>
                  <a:pt x="388084" y="629975"/>
                  <a:pt x="381779" y="613782"/>
                </a:cubicBezTo>
                <a:cubicBezTo>
                  <a:pt x="369510" y="581738"/>
                  <a:pt x="357411" y="549865"/>
                  <a:pt x="345141" y="517820"/>
                </a:cubicBezTo>
                <a:cubicBezTo>
                  <a:pt x="334746" y="490549"/>
                  <a:pt x="324351" y="463448"/>
                  <a:pt x="313956" y="436176"/>
                </a:cubicBezTo>
                <a:cubicBezTo>
                  <a:pt x="303221" y="408223"/>
                  <a:pt x="292655" y="380099"/>
                  <a:pt x="281749" y="352146"/>
                </a:cubicBezTo>
                <a:cubicBezTo>
                  <a:pt x="279874" y="347373"/>
                  <a:pt x="279193" y="343282"/>
                  <a:pt x="281408" y="338510"/>
                </a:cubicBezTo>
                <a:cubicBezTo>
                  <a:pt x="282941" y="335272"/>
                  <a:pt x="284134" y="332033"/>
                  <a:pt x="282601" y="327942"/>
                </a:cubicBezTo>
                <a:cubicBezTo>
                  <a:pt x="273910" y="306125"/>
                  <a:pt x="265389" y="284308"/>
                  <a:pt x="256869" y="262490"/>
                </a:cubicBezTo>
                <a:lnTo>
                  <a:pt x="308503" y="182380"/>
                </a:lnTo>
                <a:cubicBezTo>
                  <a:pt x="319409" y="165335"/>
                  <a:pt x="318216" y="143177"/>
                  <a:pt x="305436" y="127496"/>
                </a:cubicBezTo>
                <a:lnTo>
                  <a:pt x="215630" y="17217"/>
                </a:lnTo>
                <a:cubicBezTo>
                  <a:pt x="202849" y="1535"/>
                  <a:pt x="181377" y="-4089"/>
                  <a:pt x="162462" y="3069"/>
                </a:cubicBezTo>
                <a:lnTo>
                  <a:pt x="29883" y="54374"/>
                </a:lnTo>
                <a:cubicBezTo>
                  <a:pt x="10967" y="61703"/>
                  <a:pt x="-961" y="80282"/>
                  <a:pt x="61" y="100565"/>
                </a:cubicBezTo>
                <a:lnTo>
                  <a:pt x="7900" y="242719"/>
                </a:lnTo>
                <a:cubicBezTo>
                  <a:pt x="9093" y="263002"/>
                  <a:pt x="23066" y="280217"/>
                  <a:pt x="42663" y="285330"/>
                </a:cubicBezTo>
                <a:lnTo>
                  <a:pt x="137241" y="310386"/>
                </a:lnTo>
                <a:cubicBezTo>
                  <a:pt x="142524" y="324192"/>
                  <a:pt x="148147" y="337828"/>
                  <a:pt x="153430" y="351634"/>
                </a:cubicBezTo>
                <a:cubicBezTo>
                  <a:pt x="154453" y="354362"/>
                  <a:pt x="155986" y="356066"/>
                  <a:pt x="158883" y="356748"/>
                </a:cubicBezTo>
                <a:cubicBezTo>
                  <a:pt x="164166" y="358282"/>
                  <a:pt x="169449" y="359986"/>
                  <a:pt x="174561" y="362032"/>
                </a:cubicBezTo>
                <a:cubicBezTo>
                  <a:pt x="176265" y="362713"/>
                  <a:pt x="178139" y="364418"/>
                  <a:pt x="178821" y="365952"/>
                </a:cubicBezTo>
                <a:cubicBezTo>
                  <a:pt x="181888" y="372770"/>
                  <a:pt x="184444" y="379758"/>
                  <a:pt x="187171" y="386917"/>
                </a:cubicBezTo>
                <a:cubicBezTo>
                  <a:pt x="192283" y="401064"/>
                  <a:pt x="192283" y="401064"/>
                  <a:pt x="206598" y="405496"/>
                </a:cubicBezTo>
                <a:cubicBezTo>
                  <a:pt x="207109" y="405496"/>
                  <a:pt x="207791" y="405666"/>
                  <a:pt x="208132" y="406007"/>
                </a:cubicBezTo>
                <a:cubicBezTo>
                  <a:pt x="209495" y="407200"/>
                  <a:pt x="211540" y="408223"/>
                  <a:pt x="212221" y="409757"/>
                </a:cubicBezTo>
                <a:cubicBezTo>
                  <a:pt x="214948" y="416063"/>
                  <a:pt x="217334" y="422370"/>
                  <a:pt x="219549" y="428847"/>
                </a:cubicBezTo>
                <a:cubicBezTo>
                  <a:pt x="220060" y="430381"/>
                  <a:pt x="219720" y="432767"/>
                  <a:pt x="218868" y="434131"/>
                </a:cubicBezTo>
                <a:cubicBezTo>
                  <a:pt x="215800" y="439244"/>
                  <a:pt x="212392" y="444017"/>
                  <a:pt x="209324" y="449130"/>
                </a:cubicBezTo>
                <a:cubicBezTo>
                  <a:pt x="208472" y="450494"/>
                  <a:pt x="208302" y="452710"/>
                  <a:pt x="208813" y="454073"/>
                </a:cubicBezTo>
                <a:cubicBezTo>
                  <a:pt x="216141" y="473334"/>
                  <a:pt x="223639" y="492594"/>
                  <a:pt x="231307" y="511855"/>
                </a:cubicBezTo>
                <a:cubicBezTo>
                  <a:pt x="231989" y="513559"/>
                  <a:pt x="234034" y="515434"/>
                  <a:pt x="235738" y="516116"/>
                </a:cubicBezTo>
                <a:cubicBezTo>
                  <a:pt x="239828" y="517991"/>
                  <a:pt x="244259" y="519013"/>
                  <a:pt x="248519" y="520718"/>
                </a:cubicBezTo>
                <a:cubicBezTo>
                  <a:pt x="249882" y="521229"/>
                  <a:pt x="251245" y="522422"/>
                  <a:pt x="251756" y="523616"/>
                </a:cubicBezTo>
                <a:cubicBezTo>
                  <a:pt x="255335" y="532308"/>
                  <a:pt x="258573" y="541001"/>
                  <a:pt x="261811" y="549694"/>
                </a:cubicBezTo>
                <a:cubicBezTo>
                  <a:pt x="262322" y="551058"/>
                  <a:pt x="261811" y="553103"/>
                  <a:pt x="261129" y="554296"/>
                </a:cubicBezTo>
                <a:cubicBezTo>
                  <a:pt x="255165" y="563841"/>
                  <a:pt x="249200" y="573216"/>
                  <a:pt x="243066" y="582420"/>
                </a:cubicBezTo>
                <a:cubicBezTo>
                  <a:pt x="241702" y="584465"/>
                  <a:pt x="241532" y="586170"/>
                  <a:pt x="242384" y="588556"/>
                </a:cubicBezTo>
                <a:cubicBezTo>
                  <a:pt x="248178" y="603044"/>
                  <a:pt x="253802" y="617532"/>
                  <a:pt x="259766" y="631850"/>
                </a:cubicBezTo>
                <a:cubicBezTo>
                  <a:pt x="260618" y="633725"/>
                  <a:pt x="262492" y="635770"/>
                  <a:pt x="264367" y="636622"/>
                </a:cubicBezTo>
                <a:cubicBezTo>
                  <a:pt x="278341" y="642929"/>
                  <a:pt x="292314" y="648895"/>
                  <a:pt x="306799" y="655201"/>
                </a:cubicBezTo>
                <a:cubicBezTo>
                  <a:pt x="302198" y="665769"/>
                  <a:pt x="298278" y="676166"/>
                  <a:pt x="292996" y="685882"/>
                </a:cubicBezTo>
                <a:cubicBezTo>
                  <a:pt x="285498" y="700029"/>
                  <a:pt x="294529" y="713835"/>
                  <a:pt x="306288" y="717585"/>
                </a:cubicBezTo>
                <a:cubicBezTo>
                  <a:pt x="318046" y="721505"/>
                  <a:pt x="329634" y="726107"/>
                  <a:pt x="341563" y="729857"/>
                </a:cubicBezTo>
                <a:cubicBezTo>
                  <a:pt x="346845" y="731562"/>
                  <a:pt x="352639" y="732414"/>
                  <a:pt x="358263" y="732584"/>
                </a:cubicBezTo>
                <a:cubicBezTo>
                  <a:pt x="371385" y="732925"/>
                  <a:pt x="379394" y="726959"/>
                  <a:pt x="383995" y="714687"/>
                </a:cubicBezTo>
                <a:close/>
                <a:moveTo>
                  <a:pt x="82198" y="114372"/>
                </a:moveTo>
                <a:cubicBezTo>
                  <a:pt x="73508" y="91702"/>
                  <a:pt x="84755" y="66305"/>
                  <a:pt x="107249" y="57613"/>
                </a:cubicBezTo>
                <a:cubicBezTo>
                  <a:pt x="129913" y="48920"/>
                  <a:pt x="155305" y="60169"/>
                  <a:pt x="163995" y="82668"/>
                </a:cubicBezTo>
                <a:cubicBezTo>
                  <a:pt x="172686" y="105338"/>
                  <a:pt x="161439" y="130735"/>
                  <a:pt x="138945" y="139427"/>
                </a:cubicBezTo>
                <a:cubicBezTo>
                  <a:pt x="116280" y="148120"/>
                  <a:pt x="90889" y="136871"/>
                  <a:pt x="82198" y="114372"/>
                </a:cubicBezTo>
                <a:close/>
              </a:path>
            </a:pathLst>
          </a:custGeom>
          <a:solidFill>
            <a:schemeClr val="tx2"/>
          </a:solidFill>
          <a:ln w="1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22D6210-4DF1-BCCE-3E03-58F3723C0313}"/>
              </a:ext>
            </a:extLst>
          </p:cNvPr>
          <p:cNvSpPr txBox="1"/>
          <p:nvPr/>
        </p:nvSpPr>
        <p:spPr>
          <a:xfrm>
            <a:off x="7776860" y="1898705"/>
            <a:ext cx="393056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34018AF-02C4-7440-1885-225933EFC585}"/>
              </a:ext>
            </a:extLst>
          </p:cNvPr>
          <p:cNvSpPr txBox="1"/>
          <p:nvPr/>
        </p:nvSpPr>
        <p:spPr>
          <a:xfrm>
            <a:off x="7776860" y="2553510"/>
            <a:ext cx="393056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5663F63-6F6D-9EE5-3C18-321745C80B0F}"/>
              </a:ext>
            </a:extLst>
          </p:cNvPr>
          <p:cNvSpPr txBox="1"/>
          <p:nvPr/>
        </p:nvSpPr>
        <p:spPr>
          <a:xfrm>
            <a:off x="7776860" y="3208315"/>
            <a:ext cx="393056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9407CE-75A8-1F19-621A-10D374DF78BE}"/>
              </a:ext>
            </a:extLst>
          </p:cNvPr>
          <p:cNvSpPr txBox="1"/>
          <p:nvPr/>
        </p:nvSpPr>
        <p:spPr>
          <a:xfrm>
            <a:off x="7776860" y="3863120"/>
            <a:ext cx="393056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6BA0B0-880D-E93D-2938-5640A335B4AB}"/>
              </a:ext>
            </a:extLst>
          </p:cNvPr>
          <p:cNvSpPr txBox="1"/>
          <p:nvPr/>
        </p:nvSpPr>
        <p:spPr>
          <a:xfrm>
            <a:off x="7776860" y="4517926"/>
            <a:ext cx="393056" cy="33855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FB4897-4A9F-67DC-A31E-9333E1E27C5E}"/>
              </a:ext>
            </a:extLst>
          </p:cNvPr>
          <p:cNvSpPr/>
          <p:nvPr/>
        </p:nvSpPr>
        <p:spPr>
          <a:xfrm>
            <a:off x="4567067" y="1783749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10CC40D-7747-F786-C7F2-06CCDBEB478F}"/>
              </a:ext>
            </a:extLst>
          </p:cNvPr>
          <p:cNvSpPr txBox="1"/>
          <p:nvPr/>
        </p:nvSpPr>
        <p:spPr>
          <a:xfrm>
            <a:off x="2682969" y="1877500"/>
            <a:ext cx="1884098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D78D93-8FAD-F145-4E46-542B1FC37B0F}"/>
              </a:ext>
            </a:extLst>
          </p:cNvPr>
          <p:cNvSpPr txBox="1"/>
          <p:nvPr/>
        </p:nvSpPr>
        <p:spPr>
          <a:xfrm>
            <a:off x="2827930" y="3206773"/>
            <a:ext cx="1702734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E9E111-1A8B-8E2D-F334-09B98C499CE4}"/>
              </a:ext>
            </a:extLst>
          </p:cNvPr>
          <p:cNvSpPr txBox="1"/>
          <p:nvPr/>
        </p:nvSpPr>
        <p:spPr>
          <a:xfrm>
            <a:off x="3027263" y="3862349"/>
            <a:ext cx="1503402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20B41E-05EB-EC5E-E491-33D759F94FC5}"/>
              </a:ext>
            </a:extLst>
          </p:cNvPr>
          <p:cNvSpPr txBox="1"/>
          <p:nvPr/>
        </p:nvSpPr>
        <p:spPr>
          <a:xfrm>
            <a:off x="3277695" y="4517924"/>
            <a:ext cx="1252969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D29B2B-13C6-8BF5-7FB1-CA6E4CE457D5}"/>
              </a:ext>
            </a:extLst>
          </p:cNvPr>
          <p:cNvSpPr txBox="1"/>
          <p:nvPr/>
        </p:nvSpPr>
        <p:spPr>
          <a:xfrm>
            <a:off x="2744021" y="2551196"/>
            <a:ext cx="1786644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6903FB2-393E-26B1-8771-0E22CCD3C142}"/>
              </a:ext>
            </a:extLst>
          </p:cNvPr>
          <p:cNvSpPr/>
          <p:nvPr/>
        </p:nvSpPr>
        <p:spPr>
          <a:xfrm>
            <a:off x="4567067" y="2440001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165D9C1-DD91-51B3-8505-76BBDC471C0B}"/>
              </a:ext>
            </a:extLst>
          </p:cNvPr>
          <p:cNvSpPr/>
          <p:nvPr/>
        </p:nvSpPr>
        <p:spPr>
          <a:xfrm>
            <a:off x="4567067" y="3096254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4568742-3A35-5078-E568-6F1A21ADE912}"/>
              </a:ext>
            </a:extLst>
          </p:cNvPr>
          <p:cNvSpPr/>
          <p:nvPr/>
        </p:nvSpPr>
        <p:spPr>
          <a:xfrm>
            <a:off x="4567067" y="3752509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8521B15-9848-8AAA-E392-671F74DAB1C4}"/>
              </a:ext>
            </a:extLst>
          </p:cNvPr>
          <p:cNvSpPr/>
          <p:nvPr/>
        </p:nvSpPr>
        <p:spPr>
          <a:xfrm>
            <a:off x="4567067" y="4408762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</p:spTree>
    <p:extLst>
      <p:ext uri="{BB962C8B-B14F-4D97-AF65-F5344CB8AC3E}">
        <p14:creationId xmlns:p14="http://schemas.microsoft.com/office/powerpoint/2010/main" val="4071367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5BE37-9B19-DC08-6927-00C83F2F9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F48A-40F7-3B85-BE8D-E03877609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 Key Steps – Slide Template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FC231AEF-24B6-3C07-1135-501C8715777A}"/>
              </a:ext>
            </a:extLst>
          </p:cNvPr>
          <p:cNvSpPr/>
          <p:nvPr/>
        </p:nvSpPr>
        <p:spPr>
          <a:xfrm>
            <a:off x="2278718" y="1788284"/>
            <a:ext cx="5977388" cy="553223"/>
          </a:xfrm>
          <a:custGeom>
            <a:avLst/>
            <a:gdLst>
              <a:gd name="connsiteX0" fmla="*/ 6760556 w 7089740"/>
              <a:gd name="connsiteY0" fmla="*/ 91441 h 656174"/>
              <a:gd name="connsiteX1" fmla="*/ 6523118 w 7089740"/>
              <a:gd name="connsiteY1" fmla="*/ 328088 h 656174"/>
              <a:gd name="connsiteX2" fmla="*/ 6760556 w 7089740"/>
              <a:gd name="connsiteY2" fmla="*/ 564735 h 656174"/>
              <a:gd name="connsiteX3" fmla="*/ 6997994 w 7089740"/>
              <a:gd name="connsiteY3" fmla="*/ 328088 h 656174"/>
              <a:gd name="connsiteX4" fmla="*/ 6760556 w 7089740"/>
              <a:gd name="connsiteY4" fmla="*/ 91441 h 656174"/>
              <a:gd name="connsiteX5" fmla="*/ 6760556 w 7089740"/>
              <a:gd name="connsiteY5" fmla="*/ 0 h 656174"/>
              <a:gd name="connsiteX6" fmla="*/ 7089740 w 7089740"/>
              <a:gd name="connsiteY6" fmla="*/ 328087 h 656174"/>
              <a:gd name="connsiteX7" fmla="*/ 6760556 w 7089740"/>
              <a:gd name="connsiteY7" fmla="*/ 656174 h 656174"/>
              <a:gd name="connsiteX8" fmla="*/ 6754410 w 7089740"/>
              <a:gd name="connsiteY8" fmla="*/ 655557 h 656174"/>
              <a:gd name="connsiteX9" fmla="*/ 6754410 w 7089740"/>
              <a:gd name="connsiteY9" fmla="*/ 656174 h 656174"/>
              <a:gd name="connsiteX10" fmla="*/ 437280 w 7089740"/>
              <a:gd name="connsiteY10" fmla="*/ 656174 h 656174"/>
              <a:gd name="connsiteX11" fmla="*/ 440031 w 7089740"/>
              <a:gd name="connsiteY11" fmla="*/ 628478 h 656174"/>
              <a:gd name="connsiteX12" fmla="*/ 375114 w 7089740"/>
              <a:gd name="connsiteY12" fmla="*/ 460630 h 656174"/>
              <a:gd name="connsiteX13" fmla="*/ 0 w 7089740"/>
              <a:gd name="connsiteY13" fmla="*/ 1 h 656174"/>
              <a:gd name="connsiteX14" fmla="*/ 6754410 w 7089740"/>
              <a:gd name="connsiteY14" fmla="*/ 1 h 656174"/>
              <a:gd name="connsiteX15" fmla="*/ 6754410 w 7089740"/>
              <a:gd name="connsiteY15" fmla="*/ 618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89740" h="656174">
                <a:moveTo>
                  <a:pt x="6760556" y="91441"/>
                </a:moveTo>
                <a:cubicBezTo>
                  <a:pt x="6629423" y="91441"/>
                  <a:pt x="6523118" y="197391"/>
                  <a:pt x="6523118" y="328088"/>
                </a:cubicBezTo>
                <a:cubicBezTo>
                  <a:pt x="6523118" y="458785"/>
                  <a:pt x="6629423" y="564735"/>
                  <a:pt x="6760556" y="564735"/>
                </a:cubicBezTo>
                <a:cubicBezTo>
                  <a:pt x="6891689" y="564735"/>
                  <a:pt x="6997994" y="458785"/>
                  <a:pt x="6997994" y="328088"/>
                </a:cubicBezTo>
                <a:cubicBezTo>
                  <a:pt x="6997994" y="197391"/>
                  <a:pt x="6891689" y="91441"/>
                  <a:pt x="6760556" y="91441"/>
                </a:cubicBezTo>
                <a:close/>
                <a:moveTo>
                  <a:pt x="6760556" y="0"/>
                </a:moveTo>
                <a:cubicBezTo>
                  <a:pt x="6942359" y="0"/>
                  <a:pt x="7089740" y="146890"/>
                  <a:pt x="7089740" y="328087"/>
                </a:cubicBezTo>
                <a:cubicBezTo>
                  <a:pt x="7089740" y="509284"/>
                  <a:pt x="6942359" y="656174"/>
                  <a:pt x="6760556" y="656174"/>
                </a:cubicBezTo>
                <a:lnTo>
                  <a:pt x="6754410" y="655557"/>
                </a:lnTo>
                <a:lnTo>
                  <a:pt x="6754410" y="656174"/>
                </a:lnTo>
                <a:lnTo>
                  <a:pt x="437280" y="656174"/>
                </a:lnTo>
                <a:lnTo>
                  <a:pt x="440031" y="628478"/>
                </a:lnTo>
                <a:cubicBezTo>
                  <a:pt x="436712" y="568456"/>
                  <a:pt x="414940" y="509497"/>
                  <a:pt x="375114" y="460630"/>
                </a:cubicBezTo>
                <a:lnTo>
                  <a:pt x="0" y="1"/>
                </a:lnTo>
                <a:lnTo>
                  <a:pt x="6754410" y="1"/>
                </a:lnTo>
                <a:lnTo>
                  <a:pt x="6754410" y="618"/>
                </a:lnTo>
                <a:close/>
              </a:path>
            </a:pathLst>
          </a:custGeom>
          <a:solidFill>
            <a:schemeClr val="accent1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D46290B-1995-7B62-FAA1-860256097759}"/>
              </a:ext>
            </a:extLst>
          </p:cNvPr>
          <p:cNvSpPr/>
          <p:nvPr/>
        </p:nvSpPr>
        <p:spPr>
          <a:xfrm>
            <a:off x="2339770" y="2443862"/>
            <a:ext cx="5916336" cy="553223"/>
          </a:xfrm>
          <a:custGeom>
            <a:avLst/>
            <a:gdLst>
              <a:gd name="connsiteX0" fmla="*/ 6688143 w 7017326"/>
              <a:gd name="connsiteY0" fmla="*/ 91441 h 656174"/>
              <a:gd name="connsiteX1" fmla="*/ 6450705 w 7017326"/>
              <a:gd name="connsiteY1" fmla="*/ 328088 h 656174"/>
              <a:gd name="connsiteX2" fmla="*/ 6688143 w 7017326"/>
              <a:gd name="connsiteY2" fmla="*/ 564735 h 656174"/>
              <a:gd name="connsiteX3" fmla="*/ 6925581 w 7017326"/>
              <a:gd name="connsiteY3" fmla="*/ 328088 h 656174"/>
              <a:gd name="connsiteX4" fmla="*/ 6688143 w 7017326"/>
              <a:gd name="connsiteY4" fmla="*/ 91441 h 656174"/>
              <a:gd name="connsiteX5" fmla="*/ 332783 w 7017326"/>
              <a:gd name="connsiteY5" fmla="*/ 0 h 656174"/>
              <a:gd name="connsiteX6" fmla="*/ 6681997 w 7017326"/>
              <a:gd name="connsiteY6" fmla="*/ 0 h 656174"/>
              <a:gd name="connsiteX7" fmla="*/ 6681997 w 7017326"/>
              <a:gd name="connsiteY7" fmla="*/ 618 h 656174"/>
              <a:gd name="connsiteX8" fmla="*/ 6688142 w 7017326"/>
              <a:gd name="connsiteY8" fmla="*/ 0 h 656174"/>
              <a:gd name="connsiteX9" fmla="*/ 7017326 w 7017326"/>
              <a:gd name="connsiteY9" fmla="*/ 328087 h 656174"/>
              <a:gd name="connsiteX10" fmla="*/ 6688142 w 7017326"/>
              <a:gd name="connsiteY10" fmla="*/ 656174 h 656174"/>
              <a:gd name="connsiteX11" fmla="*/ 6681997 w 7017326"/>
              <a:gd name="connsiteY11" fmla="*/ 655557 h 656174"/>
              <a:gd name="connsiteX12" fmla="*/ 6681997 w 7017326"/>
              <a:gd name="connsiteY12" fmla="*/ 656173 h 656174"/>
              <a:gd name="connsiteX13" fmla="*/ 51797 w 7017326"/>
              <a:gd name="connsiteY13" fmla="*/ 656173 h 656174"/>
              <a:gd name="connsiteX14" fmla="*/ 0 w 7017326"/>
              <a:gd name="connsiteY14" fmla="*/ 524424 h 656174"/>
              <a:gd name="connsiteX15" fmla="*/ 321816 w 7017326"/>
              <a:gd name="connsiteY15" fmla="*/ 25127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17326" h="656174">
                <a:moveTo>
                  <a:pt x="6688143" y="91441"/>
                </a:moveTo>
                <a:cubicBezTo>
                  <a:pt x="6557010" y="91441"/>
                  <a:pt x="6450705" y="197391"/>
                  <a:pt x="6450705" y="328088"/>
                </a:cubicBezTo>
                <a:cubicBezTo>
                  <a:pt x="6450705" y="458785"/>
                  <a:pt x="6557010" y="564735"/>
                  <a:pt x="6688143" y="564735"/>
                </a:cubicBezTo>
                <a:cubicBezTo>
                  <a:pt x="6819276" y="564735"/>
                  <a:pt x="6925581" y="458785"/>
                  <a:pt x="6925581" y="328088"/>
                </a:cubicBezTo>
                <a:cubicBezTo>
                  <a:pt x="6925581" y="197391"/>
                  <a:pt x="6819276" y="91441"/>
                  <a:pt x="6688143" y="91441"/>
                </a:cubicBezTo>
                <a:close/>
                <a:moveTo>
                  <a:pt x="332783" y="0"/>
                </a:moveTo>
                <a:lnTo>
                  <a:pt x="6681997" y="0"/>
                </a:lnTo>
                <a:lnTo>
                  <a:pt x="6681997" y="618"/>
                </a:lnTo>
                <a:lnTo>
                  <a:pt x="6688142" y="0"/>
                </a:lnTo>
                <a:cubicBezTo>
                  <a:pt x="6869945" y="0"/>
                  <a:pt x="7017326" y="146890"/>
                  <a:pt x="7017326" y="328087"/>
                </a:cubicBezTo>
                <a:cubicBezTo>
                  <a:pt x="7017326" y="509284"/>
                  <a:pt x="6869945" y="656174"/>
                  <a:pt x="6688142" y="656174"/>
                </a:cubicBezTo>
                <a:lnTo>
                  <a:pt x="6681997" y="655557"/>
                </a:lnTo>
                <a:lnTo>
                  <a:pt x="6681997" y="656173"/>
                </a:lnTo>
                <a:lnTo>
                  <a:pt x="51797" y="656173"/>
                </a:lnTo>
                <a:lnTo>
                  <a:pt x="0" y="524424"/>
                </a:lnTo>
                <a:lnTo>
                  <a:pt x="321816" y="25127"/>
                </a:lnTo>
                <a:close/>
              </a:path>
            </a:pathLst>
          </a:custGeom>
          <a:solidFill>
            <a:schemeClr val="accent2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700BCDD-97FE-48BB-74F9-C7C732D58CD2}"/>
              </a:ext>
            </a:extLst>
          </p:cNvPr>
          <p:cNvSpPr/>
          <p:nvPr/>
        </p:nvSpPr>
        <p:spPr>
          <a:xfrm>
            <a:off x="2423679" y="3099439"/>
            <a:ext cx="5832427" cy="553223"/>
          </a:xfrm>
          <a:custGeom>
            <a:avLst/>
            <a:gdLst>
              <a:gd name="connsiteX0" fmla="*/ 6588619 w 6917802"/>
              <a:gd name="connsiteY0" fmla="*/ 91441 h 656175"/>
              <a:gd name="connsiteX1" fmla="*/ 6351181 w 6917802"/>
              <a:gd name="connsiteY1" fmla="*/ 328088 h 656175"/>
              <a:gd name="connsiteX2" fmla="*/ 6588619 w 6917802"/>
              <a:gd name="connsiteY2" fmla="*/ 564735 h 656175"/>
              <a:gd name="connsiteX3" fmla="*/ 6826057 w 6917802"/>
              <a:gd name="connsiteY3" fmla="*/ 328088 h 656175"/>
              <a:gd name="connsiteX4" fmla="*/ 6588619 w 6917802"/>
              <a:gd name="connsiteY4" fmla="*/ 91441 h 656175"/>
              <a:gd name="connsiteX5" fmla="*/ 0 w 6917802"/>
              <a:gd name="connsiteY5" fmla="*/ 0 h 656175"/>
              <a:gd name="connsiteX6" fmla="*/ 6582473 w 6917802"/>
              <a:gd name="connsiteY6" fmla="*/ 0 h 656175"/>
              <a:gd name="connsiteX7" fmla="*/ 6582473 w 6917802"/>
              <a:gd name="connsiteY7" fmla="*/ 619 h 656175"/>
              <a:gd name="connsiteX8" fmla="*/ 6588618 w 6917802"/>
              <a:gd name="connsiteY8" fmla="*/ 1 h 656175"/>
              <a:gd name="connsiteX9" fmla="*/ 6917802 w 6917802"/>
              <a:gd name="connsiteY9" fmla="*/ 328088 h 656175"/>
              <a:gd name="connsiteX10" fmla="*/ 6588618 w 6917802"/>
              <a:gd name="connsiteY10" fmla="*/ 656175 h 656175"/>
              <a:gd name="connsiteX11" fmla="*/ 6582473 w 6917802"/>
              <a:gd name="connsiteY11" fmla="*/ 655558 h 656175"/>
              <a:gd name="connsiteX12" fmla="*/ 6582473 w 6917802"/>
              <a:gd name="connsiteY12" fmla="*/ 656173 h 656175"/>
              <a:gd name="connsiteX13" fmla="*/ 189895 w 6917802"/>
              <a:gd name="connsiteY13" fmla="*/ 656173 h 656175"/>
              <a:gd name="connsiteX14" fmla="*/ 55544 w 6917802"/>
              <a:gd name="connsiteY14" fmla="*/ 305643 h 656175"/>
              <a:gd name="connsiteX15" fmla="*/ 53419 w 6917802"/>
              <a:gd name="connsiteY15" fmla="*/ 220655 h 656175"/>
              <a:gd name="connsiteX16" fmla="*/ 60854 w 6917802"/>
              <a:gd name="connsiteY16" fmla="*/ 154788 h 65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917802" h="656175">
                <a:moveTo>
                  <a:pt x="6588619" y="91441"/>
                </a:moveTo>
                <a:cubicBezTo>
                  <a:pt x="6457486" y="91441"/>
                  <a:pt x="6351181" y="197391"/>
                  <a:pt x="6351181" y="328088"/>
                </a:cubicBezTo>
                <a:cubicBezTo>
                  <a:pt x="6351181" y="458785"/>
                  <a:pt x="6457486" y="564735"/>
                  <a:pt x="6588619" y="564735"/>
                </a:cubicBezTo>
                <a:cubicBezTo>
                  <a:pt x="6719752" y="564735"/>
                  <a:pt x="6826057" y="458785"/>
                  <a:pt x="6826057" y="328088"/>
                </a:cubicBezTo>
                <a:cubicBezTo>
                  <a:pt x="6826057" y="197391"/>
                  <a:pt x="6719752" y="91441"/>
                  <a:pt x="6588619" y="91441"/>
                </a:cubicBezTo>
                <a:close/>
                <a:moveTo>
                  <a:pt x="0" y="0"/>
                </a:moveTo>
                <a:lnTo>
                  <a:pt x="6582473" y="0"/>
                </a:lnTo>
                <a:lnTo>
                  <a:pt x="6582473" y="619"/>
                </a:lnTo>
                <a:lnTo>
                  <a:pt x="6588618" y="1"/>
                </a:lnTo>
                <a:cubicBezTo>
                  <a:pt x="6770421" y="1"/>
                  <a:pt x="6917802" y="146891"/>
                  <a:pt x="6917802" y="328088"/>
                </a:cubicBezTo>
                <a:cubicBezTo>
                  <a:pt x="6917802" y="509285"/>
                  <a:pt x="6770421" y="656175"/>
                  <a:pt x="6588618" y="656175"/>
                </a:cubicBezTo>
                <a:lnTo>
                  <a:pt x="6582473" y="655558"/>
                </a:lnTo>
                <a:lnTo>
                  <a:pt x="6582473" y="656173"/>
                </a:lnTo>
                <a:lnTo>
                  <a:pt x="189895" y="656173"/>
                </a:lnTo>
                <a:lnTo>
                  <a:pt x="55544" y="305643"/>
                </a:lnTo>
                <a:cubicBezTo>
                  <a:pt x="43858" y="275895"/>
                  <a:pt x="39614" y="250397"/>
                  <a:pt x="53419" y="220655"/>
                </a:cubicBezTo>
                <a:cubicBezTo>
                  <a:pt x="62973" y="200474"/>
                  <a:pt x="70409" y="180286"/>
                  <a:pt x="60854" y="154788"/>
                </a:cubicBezTo>
                <a:close/>
              </a:path>
            </a:pathLst>
          </a:custGeom>
          <a:solidFill>
            <a:schemeClr val="accent3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E210DD2-607F-E349-26F3-574849D03C2F}"/>
              </a:ext>
            </a:extLst>
          </p:cNvPr>
          <p:cNvSpPr/>
          <p:nvPr/>
        </p:nvSpPr>
        <p:spPr>
          <a:xfrm>
            <a:off x="2623011" y="3755013"/>
            <a:ext cx="5633096" cy="553225"/>
          </a:xfrm>
          <a:custGeom>
            <a:avLst/>
            <a:gdLst>
              <a:gd name="connsiteX0" fmla="*/ 6352193 w 6681377"/>
              <a:gd name="connsiteY0" fmla="*/ 91443 h 656176"/>
              <a:gd name="connsiteX1" fmla="*/ 6114755 w 6681377"/>
              <a:gd name="connsiteY1" fmla="*/ 328090 h 656176"/>
              <a:gd name="connsiteX2" fmla="*/ 6352193 w 6681377"/>
              <a:gd name="connsiteY2" fmla="*/ 564737 h 656176"/>
              <a:gd name="connsiteX3" fmla="*/ 6589631 w 6681377"/>
              <a:gd name="connsiteY3" fmla="*/ 328090 h 656176"/>
              <a:gd name="connsiteX4" fmla="*/ 6352193 w 6681377"/>
              <a:gd name="connsiteY4" fmla="*/ 91443 h 656176"/>
              <a:gd name="connsiteX5" fmla="*/ 0 w 6681377"/>
              <a:gd name="connsiteY5" fmla="*/ 0 h 656176"/>
              <a:gd name="connsiteX6" fmla="*/ 6346046 w 6681377"/>
              <a:gd name="connsiteY6" fmla="*/ 0 h 656176"/>
              <a:gd name="connsiteX7" fmla="*/ 6346046 w 6681377"/>
              <a:gd name="connsiteY7" fmla="*/ 620 h 656176"/>
              <a:gd name="connsiteX8" fmla="*/ 6352193 w 6681377"/>
              <a:gd name="connsiteY8" fmla="*/ 2 h 656176"/>
              <a:gd name="connsiteX9" fmla="*/ 6681377 w 6681377"/>
              <a:gd name="connsiteY9" fmla="*/ 328089 h 656176"/>
              <a:gd name="connsiteX10" fmla="*/ 6352193 w 6681377"/>
              <a:gd name="connsiteY10" fmla="*/ 656176 h 656176"/>
              <a:gd name="connsiteX11" fmla="*/ 6346046 w 6681377"/>
              <a:gd name="connsiteY11" fmla="*/ 655559 h 656176"/>
              <a:gd name="connsiteX12" fmla="*/ 6346046 w 6681377"/>
              <a:gd name="connsiteY12" fmla="*/ 656173 h 656176"/>
              <a:gd name="connsiteX13" fmla="*/ 250686 w 6681377"/>
              <a:gd name="connsiteY13" fmla="*/ 656173 h 656176"/>
              <a:gd name="connsiteX14" fmla="*/ 214218 w 6681377"/>
              <a:gd name="connsiteY14" fmla="*/ 560656 h 656176"/>
              <a:gd name="connsiteX15" fmla="*/ 19853 w 6681377"/>
              <a:gd name="connsiteY15" fmla="*/ 51798 h 656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681377" h="656176">
                <a:moveTo>
                  <a:pt x="6352193" y="91443"/>
                </a:moveTo>
                <a:cubicBezTo>
                  <a:pt x="6221060" y="91443"/>
                  <a:pt x="6114755" y="197393"/>
                  <a:pt x="6114755" y="328090"/>
                </a:cubicBezTo>
                <a:cubicBezTo>
                  <a:pt x="6114755" y="458787"/>
                  <a:pt x="6221060" y="564737"/>
                  <a:pt x="6352193" y="564737"/>
                </a:cubicBezTo>
                <a:cubicBezTo>
                  <a:pt x="6483326" y="564737"/>
                  <a:pt x="6589631" y="458787"/>
                  <a:pt x="6589631" y="328090"/>
                </a:cubicBezTo>
                <a:cubicBezTo>
                  <a:pt x="6589631" y="197393"/>
                  <a:pt x="6483326" y="91443"/>
                  <a:pt x="6352193" y="91443"/>
                </a:cubicBezTo>
                <a:close/>
                <a:moveTo>
                  <a:pt x="0" y="0"/>
                </a:moveTo>
                <a:lnTo>
                  <a:pt x="6346046" y="0"/>
                </a:lnTo>
                <a:lnTo>
                  <a:pt x="6346046" y="620"/>
                </a:lnTo>
                <a:lnTo>
                  <a:pt x="6352193" y="2"/>
                </a:lnTo>
                <a:cubicBezTo>
                  <a:pt x="6533996" y="2"/>
                  <a:pt x="6681377" y="146892"/>
                  <a:pt x="6681377" y="328089"/>
                </a:cubicBezTo>
                <a:cubicBezTo>
                  <a:pt x="6681377" y="509286"/>
                  <a:pt x="6533996" y="656176"/>
                  <a:pt x="6352193" y="656176"/>
                </a:cubicBezTo>
                <a:lnTo>
                  <a:pt x="6346046" y="655559"/>
                </a:lnTo>
                <a:lnTo>
                  <a:pt x="6346046" y="656173"/>
                </a:lnTo>
                <a:lnTo>
                  <a:pt x="250686" y="656173"/>
                </a:lnTo>
                <a:lnTo>
                  <a:pt x="214218" y="560656"/>
                </a:lnTo>
                <a:cubicBezTo>
                  <a:pt x="149429" y="390685"/>
                  <a:pt x="84641" y="221774"/>
                  <a:pt x="19853" y="51798"/>
                </a:cubicBezTo>
                <a:close/>
              </a:path>
            </a:pathLst>
          </a:custGeom>
          <a:solidFill>
            <a:schemeClr val="accent4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316CD7D-B03F-F7B7-9D41-053D044E66CE}"/>
              </a:ext>
            </a:extLst>
          </p:cNvPr>
          <p:cNvSpPr/>
          <p:nvPr/>
        </p:nvSpPr>
        <p:spPr>
          <a:xfrm>
            <a:off x="2873443" y="4410591"/>
            <a:ext cx="5382663" cy="553223"/>
          </a:xfrm>
          <a:custGeom>
            <a:avLst/>
            <a:gdLst>
              <a:gd name="connsiteX0" fmla="*/ 6055156 w 6384340"/>
              <a:gd name="connsiteY0" fmla="*/ 91441 h 656174"/>
              <a:gd name="connsiteX1" fmla="*/ 5817718 w 6384340"/>
              <a:gd name="connsiteY1" fmla="*/ 328088 h 656174"/>
              <a:gd name="connsiteX2" fmla="*/ 6055156 w 6384340"/>
              <a:gd name="connsiteY2" fmla="*/ 564735 h 656174"/>
              <a:gd name="connsiteX3" fmla="*/ 6292594 w 6384340"/>
              <a:gd name="connsiteY3" fmla="*/ 328088 h 656174"/>
              <a:gd name="connsiteX4" fmla="*/ 6055156 w 6384340"/>
              <a:gd name="connsiteY4" fmla="*/ 91441 h 656174"/>
              <a:gd name="connsiteX5" fmla="*/ 0 w 6384340"/>
              <a:gd name="connsiteY5" fmla="*/ 0 h 656174"/>
              <a:gd name="connsiteX6" fmla="*/ 6049010 w 6384340"/>
              <a:gd name="connsiteY6" fmla="*/ 0 h 656174"/>
              <a:gd name="connsiteX7" fmla="*/ 6049010 w 6384340"/>
              <a:gd name="connsiteY7" fmla="*/ 618 h 656174"/>
              <a:gd name="connsiteX8" fmla="*/ 6055156 w 6384340"/>
              <a:gd name="connsiteY8" fmla="*/ 0 h 656174"/>
              <a:gd name="connsiteX9" fmla="*/ 6384340 w 6384340"/>
              <a:gd name="connsiteY9" fmla="*/ 328087 h 656174"/>
              <a:gd name="connsiteX10" fmla="*/ 6055156 w 6384340"/>
              <a:gd name="connsiteY10" fmla="*/ 656174 h 656174"/>
              <a:gd name="connsiteX11" fmla="*/ 6049010 w 6384340"/>
              <a:gd name="connsiteY11" fmla="*/ 655557 h 656174"/>
              <a:gd name="connsiteX12" fmla="*/ 6049010 w 6384340"/>
              <a:gd name="connsiteY12" fmla="*/ 656173 h 656174"/>
              <a:gd name="connsiteX13" fmla="*/ 250317 w 6384340"/>
              <a:gd name="connsiteY13" fmla="*/ 656173 h 656174"/>
              <a:gd name="connsiteX14" fmla="*/ 145532 w 6384340"/>
              <a:gd name="connsiteY14" fmla="*/ 381176 h 65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384340" h="656174">
                <a:moveTo>
                  <a:pt x="6055156" y="91441"/>
                </a:moveTo>
                <a:cubicBezTo>
                  <a:pt x="5924023" y="91441"/>
                  <a:pt x="5817718" y="197391"/>
                  <a:pt x="5817718" y="328088"/>
                </a:cubicBezTo>
                <a:cubicBezTo>
                  <a:pt x="5817718" y="458785"/>
                  <a:pt x="5924023" y="564735"/>
                  <a:pt x="6055156" y="564735"/>
                </a:cubicBezTo>
                <a:cubicBezTo>
                  <a:pt x="6186289" y="564735"/>
                  <a:pt x="6292594" y="458785"/>
                  <a:pt x="6292594" y="328088"/>
                </a:cubicBezTo>
                <a:cubicBezTo>
                  <a:pt x="6292594" y="197391"/>
                  <a:pt x="6186289" y="91441"/>
                  <a:pt x="6055156" y="91441"/>
                </a:cubicBezTo>
                <a:close/>
                <a:moveTo>
                  <a:pt x="0" y="0"/>
                </a:moveTo>
                <a:lnTo>
                  <a:pt x="6049010" y="0"/>
                </a:lnTo>
                <a:lnTo>
                  <a:pt x="6049010" y="618"/>
                </a:lnTo>
                <a:lnTo>
                  <a:pt x="6055156" y="0"/>
                </a:lnTo>
                <a:cubicBezTo>
                  <a:pt x="6236959" y="0"/>
                  <a:pt x="6384340" y="146890"/>
                  <a:pt x="6384340" y="328087"/>
                </a:cubicBezTo>
                <a:cubicBezTo>
                  <a:pt x="6384340" y="509284"/>
                  <a:pt x="6236959" y="656174"/>
                  <a:pt x="6055156" y="656174"/>
                </a:cubicBezTo>
                <a:lnTo>
                  <a:pt x="6049010" y="655557"/>
                </a:lnTo>
                <a:lnTo>
                  <a:pt x="6049010" y="656173"/>
                </a:lnTo>
                <a:lnTo>
                  <a:pt x="250317" y="656173"/>
                </a:lnTo>
                <a:lnTo>
                  <a:pt x="145532" y="381176"/>
                </a:lnTo>
                <a:close/>
              </a:path>
            </a:pathLst>
          </a:custGeom>
          <a:solidFill>
            <a:schemeClr val="accent5"/>
          </a:solidFill>
          <a:ln w="17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/>
          </a:p>
        </p:txBody>
      </p:sp>
      <p:sp>
        <p:nvSpPr>
          <p:cNvPr id="31" name="Freeform 9">
            <a:extLst>
              <a:ext uri="{FF2B5EF4-FFF2-40B4-BE49-F238E27FC236}">
                <a16:creationId xmlns:a16="http://schemas.microsoft.com/office/drawing/2014/main" id="{39AC5B75-3C61-7BCC-AC70-6544B499B882}"/>
              </a:ext>
            </a:extLst>
          </p:cNvPr>
          <p:cNvSpPr/>
          <p:nvPr/>
        </p:nvSpPr>
        <p:spPr>
          <a:xfrm>
            <a:off x="896541" y="1506683"/>
            <a:ext cx="2106450" cy="3849624"/>
          </a:xfrm>
          <a:custGeom>
            <a:avLst/>
            <a:gdLst>
              <a:gd name="connsiteX0" fmla="*/ 383654 w 400865"/>
              <a:gd name="connsiteY0" fmla="*/ 715028 h 732597"/>
              <a:gd name="connsiteX1" fmla="*/ 400354 w 400865"/>
              <a:gd name="connsiteY1" fmla="*/ 669689 h 732597"/>
              <a:gd name="connsiteX2" fmla="*/ 400354 w 400865"/>
              <a:gd name="connsiteY2" fmla="*/ 662530 h 732597"/>
              <a:gd name="connsiteX3" fmla="*/ 381779 w 400865"/>
              <a:gd name="connsiteY3" fmla="*/ 613782 h 732597"/>
              <a:gd name="connsiteX4" fmla="*/ 345141 w 400865"/>
              <a:gd name="connsiteY4" fmla="*/ 517820 h 732597"/>
              <a:gd name="connsiteX5" fmla="*/ 313956 w 400865"/>
              <a:gd name="connsiteY5" fmla="*/ 436176 h 732597"/>
              <a:gd name="connsiteX6" fmla="*/ 281749 w 400865"/>
              <a:gd name="connsiteY6" fmla="*/ 352146 h 732597"/>
              <a:gd name="connsiteX7" fmla="*/ 281408 w 400865"/>
              <a:gd name="connsiteY7" fmla="*/ 338510 h 732597"/>
              <a:gd name="connsiteX8" fmla="*/ 282601 w 400865"/>
              <a:gd name="connsiteY8" fmla="*/ 327942 h 732597"/>
              <a:gd name="connsiteX9" fmla="*/ 256869 w 400865"/>
              <a:gd name="connsiteY9" fmla="*/ 262490 h 732597"/>
              <a:gd name="connsiteX10" fmla="*/ 308503 w 400865"/>
              <a:gd name="connsiteY10" fmla="*/ 182380 h 732597"/>
              <a:gd name="connsiteX11" fmla="*/ 305436 w 400865"/>
              <a:gd name="connsiteY11" fmla="*/ 127496 h 732597"/>
              <a:gd name="connsiteX12" fmla="*/ 215630 w 400865"/>
              <a:gd name="connsiteY12" fmla="*/ 17217 h 732597"/>
              <a:gd name="connsiteX13" fmla="*/ 162462 w 400865"/>
              <a:gd name="connsiteY13" fmla="*/ 3069 h 732597"/>
              <a:gd name="connsiteX14" fmla="*/ 29883 w 400865"/>
              <a:gd name="connsiteY14" fmla="*/ 54374 h 732597"/>
              <a:gd name="connsiteX15" fmla="*/ 61 w 400865"/>
              <a:gd name="connsiteY15" fmla="*/ 100565 h 732597"/>
              <a:gd name="connsiteX16" fmla="*/ 7900 w 400865"/>
              <a:gd name="connsiteY16" fmla="*/ 242719 h 732597"/>
              <a:gd name="connsiteX17" fmla="*/ 42663 w 400865"/>
              <a:gd name="connsiteY17" fmla="*/ 285330 h 732597"/>
              <a:gd name="connsiteX18" fmla="*/ 137241 w 400865"/>
              <a:gd name="connsiteY18" fmla="*/ 310386 h 732597"/>
              <a:gd name="connsiteX19" fmla="*/ 153430 w 400865"/>
              <a:gd name="connsiteY19" fmla="*/ 351634 h 732597"/>
              <a:gd name="connsiteX20" fmla="*/ 158883 w 400865"/>
              <a:gd name="connsiteY20" fmla="*/ 356748 h 732597"/>
              <a:gd name="connsiteX21" fmla="*/ 174561 w 400865"/>
              <a:gd name="connsiteY21" fmla="*/ 362032 h 732597"/>
              <a:gd name="connsiteX22" fmla="*/ 178821 w 400865"/>
              <a:gd name="connsiteY22" fmla="*/ 365952 h 732597"/>
              <a:gd name="connsiteX23" fmla="*/ 187171 w 400865"/>
              <a:gd name="connsiteY23" fmla="*/ 386917 h 732597"/>
              <a:gd name="connsiteX24" fmla="*/ 206598 w 400865"/>
              <a:gd name="connsiteY24" fmla="*/ 405496 h 732597"/>
              <a:gd name="connsiteX25" fmla="*/ 208132 w 400865"/>
              <a:gd name="connsiteY25" fmla="*/ 406007 h 732597"/>
              <a:gd name="connsiteX26" fmla="*/ 212221 w 400865"/>
              <a:gd name="connsiteY26" fmla="*/ 409757 h 732597"/>
              <a:gd name="connsiteX27" fmla="*/ 219549 w 400865"/>
              <a:gd name="connsiteY27" fmla="*/ 428847 h 732597"/>
              <a:gd name="connsiteX28" fmla="*/ 218868 w 400865"/>
              <a:gd name="connsiteY28" fmla="*/ 434131 h 732597"/>
              <a:gd name="connsiteX29" fmla="*/ 209324 w 400865"/>
              <a:gd name="connsiteY29" fmla="*/ 449130 h 732597"/>
              <a:gd name="connsiteX30" fmla="*/ 208813 w 400865"/>
              <a:gd name="connsiteY30" fmla="*/ 454073 h 732597"/>
              <a:gd name="connsiteX31" fmla="*/ 231307 w 400865"/>
              <a:gd name="connsiteY31" fmla="*/ 511855 h 732597"/>
              <a:gd name="connsiteX32" fmla="*/ 235738 w 400865"/>
              <a:gd name="connsiteY32" fmla="*/ 516116 h 732597"/>
              <a:gd name="connsiteX33" fmla="*/ 248519 w 400865"/>
              <a:gd name="connsiteY33" fmla="*/ 520718 h 732597"/>
              <a:gd name="connsiteX34" fmla="*/ 251756 w 400865"/>
              <a:gd name="connsiteY34" fmla="*/ 523616 h 732597"/>
              <a:gd name="connsiteX35" fmla="*/ 261811 w 400865"/>
              <a:gd name="connsiteY35" fmla="*/ 549694 h 732597"/>
              <a:gd name="connsiteX36" fmla="*/ 261129 w 400865"/>
              <a:gd name="connsiteY36" fmla="*/ 554296 h 732597"/>
              <a:gd name="connsiteX37" fmla="*/ 243066 w 400865"/>
              <a:gd name="connsiteY37" fmla="*/ 582420 h 732597"/>
              <a:gd name="connsiteX38" fmla="*/ 242384 w 400865"/>
              <a:gd name="connsiteY38" fmla="*/ 588556 h 732597"/>
              <a:gd name="connsiteX39" fmla="*/ 259766 w 400865"/>
              <a:gd name="connsiteY39" fmla="*/ 631850 h 732597"/>
              <a:gd name="connsiteX40" fmla="*/ 264367 w 400865"/>
              <a:gd name="connsiteY40" fmla="*/ 636622 h 732597"/>
              <a:gd name="connsiteX41" fmla="*/ 306799 w 400865"/>
              <a:gd name="connsiteY41" fmla="*/ 655201 h 732597"/>
              <a:gd name="connsiteX42" fmla="*/ 292996 w 400865"/>
              <a:gd name="connsiteY42" fmla="*/ 685882 h 732597"/>
              <a:gd name="connsiteX43" fmla="*/ 306288 w 400865"/>
              <a:gd name="connsiteY43" fmla="*/ 717585 h 732597"/>
              <a:gd name="connsiteX44" fmla="*/ 341563 w 400865"/>
              <a:gd name="connsiteY44" fmla="*/ 729857 h 732597"/>
              <a:gd name="connsiteX45" fmla="*/ 358263 w 400865"/>
              <a:gd name="connsiteY45" fmla="*/ 732584 h 732597"/>
              <a:gd name="connsiteX46" fmla="*/ 383995 w 400865"/>
              <a:gd name="connsiteY46" fmla="*/ 714687 h 732597"/>
              <a:gd name="connsiteX47" fmla="*/ 82198 w 400865"/>
              <a:gd name="connsiteY47" fmla="*/ 114372 h 732597"/>
              <a:gd name="connsiteX48" fmla="*/ 107249 w 400865"/>
              <a:gd name="connsiteY48" fmla="*/ 57613 h 732597"/>
              <a:gd name="connsiteX49" fmla="*/ 163995 w 400865"/>
              <a:gd name="connsiteY49" fmla="*/ 82668 h 732597"/>
              <a:gd name="connsiteX50" fmla="*/ 138945 w 400865"/>
              <a:gd name="connsiteY50" fmla="*/ 139427 h 732597"/>
              <a:gd name="connsiteX51" fmla="*/ 82198 w 400865"/>
              <a:gd name="connsiteY51" fmla="*/ 114372 h 73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00865" h="732597">
                <a:moveTo>
                  <a:pt x="383654" y="715028"/>
                </a:moveTo>
                <a:cubicBezTo>
                  <a:pt x="389278" y="699858"/>
                  <a:pt x="394901" y="684859"/>
                  <a:pt x="400354" y="669689"/>
                </a:cubicBezTo>
                <a:cubicBezTo>
                  <a:pt x="401036" y="667473"/>
                  <a:pt x="401036" y="664576"/>
                  <a:pt x="400354" y="662530"/>
                </a:cubicBezTo>
                <a:cubicBezTo>
                  <a:pt x="394390" y="646167"/>
                  <a:pt x="388084" y="629975"/>
                  <a:pt x="381779" y="613782"/>
                </a:cubicBezTo>
                <a:cubicBezTo>
                  <a:pt x="369510" y="581738"/>
                  <a:pt x="357411" y="549865"/>
                  <a:pt x="345141" y="517820"/>
                </a:cubicBezTo>
                <a:cubicBezTo>
                  <a:pt x="334746" y="490549"/>
                  <a:pt x="324351" y="463448"/>
                  <a:pt x="313956" y="436176"/>
                </a:cubicBezTo>
                <a:cubicBezTo>
                  <a:pt x="303221" y="408223"/>
                  <a:pt x="292655" y="380099"/>
                  <a:pt x="281749" y="352146"/>
                </a:cubicBezTo>
                <a:cubicBezTo>
                  <a:pt x="279874" y="347373"/>
                  <a:pt x="279193" y="343282"/>
                  <a:pt x="281408" y="338510"/>
                </a:cubicBezTo>
                <a:cubicBezTo>
                  <a:pt x="282941" y="335272"/>
                  <a:pt x="284134" y="332033"/>
                  <a:pt x="282601" y="327942"/>
                </a:cubicBezTo>
                <a:cubicBezTo>
                  <a:pt x="273910" y="306125"/>
                  <a:pt x="265389" y="284308"/>
                  <a:pt x="256869" y="262490"/>
                </a:cubicBezTo>
                <a:lnTo>
                  <a:pt x="308503" y="182380"/>
                </a:lnTo>
                <a:cubicBezTo>
                  <a:pt x="319409" y="165335"/>
                  <a:pt x="318216" y="143177"/>
                  <a:pt x="305436" y="127496"/>
                </a:cubicBezTo>
                <a:lnTo>
                  <a:pt x="215630" y="17217"/>
                </a:lnTo>
                <a:cubicBezTo>
                  <a:pt x="202849" y="1535"/>
                  <a:pt x="181377" y="-4089"/>
                  <a:pt x="162462" y="3069"/>
                </a:cubicBezTo>
                <a:lnTo>
                  <a:pt x="29883" y="54374"/>
                </a:lnTo>
                <a:cubicBezTo>
                  <a:pt x="10967" y="61703"/>
                  <a:pt x="-961" y="80282"/>
                  <a:pt x="61" y="100565"/>
                </a:cubicBezTo>
                <a:lnTo>
                  <a:pt x="7900" y="242719"/>
                </a:lnTo>
                <a:cubicBezTo>
                  <a:pt x="9093" y="263002"/>
                  <a:pt x="23066" y="280217"/>
                  <a:pt x="42663" y="285330"/>
                </a:cubicBezTo>
                <a:lnTo>
                  <a:pt x="137241" y="310386"/>
                </a:lnTo>
                <a:cubicBezTo>
                  <a:pt x="142524" y="324192"/>
                  <a:pt x="148147" y="337828"/>
                  <a:pt x="153430" y="351634"/>
                </a:cubicBezTo>
                <a:cubicBezTo>
                  <a:pt x="154453" y="354362"/>
                  <a:pt x="155986" y="356066"/>
                  <a:pt x="158883" y="356748"/>
                </a:cubicBezTo>
                <a:cubicBezTo>
                  <a:pt x="164166" y="358282"/>
                  <a:pt x="169449" y="359986"/>
                  <a:pt x="174561" y="362032"/>
                </a:cubicBezTo>
                <a:cubicBezTo>
                  <a:pt x="176265" y="362713"/>
                  <a:pt x="178139" y="364418"/>
                  <a:pt x="178821" y="365952"/>
                </a:cubicBezTo>
                <a:cubicBezTo>
                  <a:pt x="181888" y="372770"/>
                  <a:pt x="184444" y="379758"/>
                  <a:pt x="187171" y="386917"/>
                </a:cubicBezTo>
                <a:cubicBezTo>
                  <a:pt x="192283" y="401064"/>
                  <a:pt x="192283" y="401064"/>
                  <a:pt x="206598" y="405496"/>
                </a:cubicBezTo>
                <a:cubicBezTo>
                  <a:pt x="207109" y="405496"/>
                  <a:pt x="207791" y="405666"/>
                  <a:pt x="208132" y="406007"/>
                </a:cubicBezTo>
                <a:cubicBezTo>
                  <a:pt x="209495" y="407200"/>
                  <a:pt x="211540" y="408223"/>
                  <a:pt x="212221" y="409757"/>
                </a:cubicBezTo>
                <a:cubicBezTo>
                  <a:pt x="214948" y="416063"/>
                  <a:pt x="217334" y="422370"/>
                  <a:pt x="219549" y="428847"/>
                </a:cubicBezTo>
                <a:cubicBezTo>
                  <a:pt x="220060" y="430381"/>
                  <a:pt x="219720" y="432767"/>
                  <a:pt x="218868" y="434131"/>
                </a:cubicBezTo>
                <a:cubicBezTo>
                  <a:pt x="215800" y="439244"/>
                  <a:pt x="212392" y="444017"/>
                  <a:pt x="209324" y="449130"/>
                </a:cubicBezTo>
                <a:cubicBezTo>
                  <a:pt x="208472" y="450494"/>
                  <a:pt x="208302" y="452710"/>
                  <a:pt x="208813" y="454073"/>
                </a:cubicBezTo>
                <a:cubicBezTo>
                  <a:pt x="216141" y="473334"/>
                  <a:pt x="223639" y="492594"/>
                  <a:pt x="231307" y="511855"/>
                </a:cubicBezTo>
                <a:cubicBezTo>
                  <a:pt x="231989" y="513559"/>
                  <a:pt x="234034" y="515434"/>
                  <a:pt x="235738" y="516116"/>
                </a:cubicBezTo>
                <a:cubicBezTo>
                  <a:pt x="239828" y="517991"/>
                  <a:pt x="244259" y="519013"/>
                  <a:pt x="248519" y="520718"/>
                </a:cubicBezTo>
                <a:cubicBezTo>
                  <a:pt x="249882" y="521229"/>
                  <a:pt x="251245" y="522422"/>
                  <a:pt x="251756" y="523616"/>
                </a:cubicBezTo>
                <a:cubicBezTo>
                  <a:pt x="255335" y="532308"/>
                  <a:pt x="258573" y="541001"/>
                  <a:pt x="261811" y="549694"/>
                </a:cubicBezTo>
                <a:cubicBezTo>
                  <a:pt x="262322" y="551058"/>
                  <a:pt x="261811" y="553103"/>
                  <a:pt x="261129" y="554296"/>
                </a:cubicBezTo>
                <a:cubicBezTo>
                  <a:pt x="255165" y="563841"/>
                  <a:pt x="249200" y="573216"/>
                  <a:pt x="243066" y="582420"/>
                </a:cubicBezTo>
                <a:cubicBezTo>
                  <a:pt x="241702" y="584465"/>
                  <a:pt x="241532" y="586170"/>
                  <a:pt x="242384" y="588556"/>
                </a:cubicBezTo>
                <a:cubicBezTo>
                  <a:pt x="248178" y="603044"/>
                  <a:pt x="253802" y="617532"/>
                  <a:pt x="259766" y="631850"/>
                </a:cubicBezTo>
                <a:cubicBezTo>
                  <a:pt x="260618" y="633725"/>
                  <a:pt x="262492" y="635770"/>
                  <a:pt x="264367" y="636622"/>
                </a:cubicBezTo>
                <a:cubicBezTo>
                  <a:pt x="278341" y="642929"/>
                  <a:pt x="292314" y="648895"/>
                  <a:pt x="306799" y="655201"/>
                </a:cubicBezTo>
                <a:cubicBezTo>
                  <a:pt x="302198" y="665769"/>
                  <a:pt x="298278" y="676166"/>
                  <a:pt x="292996" y="685882"/>
                </a:cubicBezTo>
                <a:cubicBezTo>
                  <a:pt x="285498" y="700029"/>
                  <a:pt x="294529" y="713835"/>
                  <a:pt x="306288" y="717585"/>
                </a:cubicBezTo>
                <a:cubicBezTo>
                  <a:pt x="318046" y="721505"/>
                  <a:pt x="329634" y="726107"/>
                  <a:pt x="341563" y="729857"/>
                </a:cubicBezTo>
                <a:cubicBezTo>
                  <a:pt x="346845" y="731562"/>
                  <a:pt x="352639" y="732414"/>
                  <a:pt x="358263" y="732584"/>
                </a:cubicBezTo>
                <a:cubicBezTo>
                  <a:pt x="371385" y="732925"/>
                  <a:pt x="379394" y="726959"/>
                  <a:pt x="383995" y="714687"/>
                </a:cubicBezTo>
                <a:close/>
                <a:moveTo>
                  <a:pt x="82198" y="114372"/>
                </a:moveTo>
                <a:cubicBezTo>
                  <a:pt x="73508" y="91702"/>
                  <a:pt x="84755" y="66305"/>
                  <a:pt x="107249" y="57613"/>
                </a:cubicBezTo>
                <a:cubicBezTo>
                  <a:pt x="129913" y="48920"/>
                  <a:pt x="155305" y="60169"/>
                  <a:pt x="163995" y="82668"/>
                </a:cubicBezTo>
                <a:cubicBezTo>
                  <a:pt x="172686" y="105338"/>
                  <a:pt x="161439" y="130735"/>
                  <a:pt x="138945" y="139427"/>
                </a:cubicBezTo>
                <a:cubicBezTo>
                  <a:pt x="116280" y="148120"/>
                  <a:pt x="90889" y="136871"/>
                  <a:pt x="82198" y="1143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70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2E9DC3B-272B-20DE-C3B4-6D6B28B79051}"/>
              </a:ext>
            </a:extLst>
          </p:cNvPr>
          <p:cNvSpPr txBox="1"/>
          <p:nvPr/>
        </p:nvSpPr>
        <p:spPr>
          <a:xfrm>
            <a:off x="7764036" y="188331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76EE1E0-98F3-7B4C-3A68-8930F8886ECF}"/>
              </a:ext>
            </a:extLst>
          </p:cNvPr>
          <p:cNvSpPr txBox="1"/>
          <p:nvPr/>
        </p:nvSpPr>
        <p:spPr>
          <a:xfrm>
            <a:off x="7764036" y="2538121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663196-3ECF-76D1-F76D-AFC7089AC653}"/>
              </a:ext>
            </a:extLst>
          </p:cNvPr>
          <p:cNvSpPr txBox="1"/>
          <p:nvPr/>
        </p:nvSpPr>
        <p:spPr>
          <a:xfrm>
            <a:off x="7764036" y="3192926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21C7402-2CAD-B720-8023-200DFB08A5E3}"/>
              </a:ext>
            </a:extLst>
          </p:cNvPr>
          <p:cNvSpPr txBox="1"/>
          <p:nvPr/>
        </p:nvSpPr>
        <p:spPr>
          <a:xfrm>
            <a:off x="7764036" y="3847731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893AD9-86CE-F116-F2A8-06ACF74BD341}"/>
              </a:ext>
            </a:extLst>
          </p:cNvPr>
          <p:cNvSpPr txBox="1"/>
          <p:nvPr/>
        </p:nvSpPr>
        <p:spPr>
          <a:xfrm>
            <a:off x="7764036" y="4502537"/>
            <a:ext cx="41870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C22489E-86AC-FA70-DC8A-7EA022D55C32}"/>
              </a:ext>
            </a:extLst>
          </p:cNvPr>
          <p:cNvSpPr/>
          <p:nvPr/>
        </p:nvSpPr>
        <p:spPr>
          <a:xfrm>
            <a:off x="4567067" y="1783749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3F44EDE-B902-FB78-93F4-5BB92191A956}"/>
              </a:ext>
            </a:extLst>
          </p:cNvPr>
          <p:cNvSpPr txBox="1"/>
          <p:nvPr/>
        </p:nvSpPr>
        <p:spPr>
          <a:xfrm>
            <a:off x="2682969" y="1877500"/>
            <a:ext cx="1884098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622A33-71D4-B16A-7068-4F7660B641CA}"/>
              </a:ext>
            </a:extLst>
          </p:cNvPr>
          <p:cNvSpPr txBox="1"/>
          <p:nvPr/>
        </p:nvSpPr>
        <p:spPr>
          <a:xfrm>
            <a:off x="2827930" y="3206773"/>
            <a:ext cx="1702734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3FFA01F-66B3-4212-4653-548CC2E82816}"/>
              </a:ext>
            </a:extLst>
          </p:cNvPr>
          <p:cNvSpPr txBox="1"/>
          <p:nvPr/>
        </p:nvSpPr>
        <p:spPr>
          <a:xfrm>
            <a:off x="3027263" y="3862349"/>
            <a:ext cx="1503402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FFFFBB-4632-507D-C013-DC2991D1D500}"/>
              </a:ext>
            </a:extLst>
          </p:cNvPr>
          <p:cNvSpPr txBox="1"/>
          <p:nvPr/>
        </p:nvSpPr>
        <p:spPr>
          <a:xfrm>
            <a:off x="3277695" y="4517924"/>
            <a:ext cx="1252969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2D5C46-C029-3D37-2822-58E6F4289CDD}"/>
              </a:ext>
            </a:extLst>
          </p:cNvPr>
          <p:cNvSpPr txBox="1"/>
          <p:nvPr/>
        </p:nvSpPr>
        <p:spPr>
          <a:xfrm>
            <a:off x="2744021" y="2551196"/>
            <a:ext cx="1786644" cy="338553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sz="16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0952A4E-9A4C-43CE-7B81-786F5131A6BF}"/>
              </a:ext>
            </a:extLst>
          </p:cNvPr>
          <p:cNvSpPr/>
          <p:nvPr/>
        </p:nvSpPr>
        <p:spPr>
          <a:xfrm>
            <a:off x="4567067" y="2440001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68B44EF-08E8-6155-9559-0716F3E057B4}"/>
              </a:ext>
            </a:extLst>
          </p:cNvPr>
          <p:cNvSpPr/>
          <p:nvPr/>
        </p:nvSpPr>
        <p:spPr>
          <a:xfrm>
            <a:off x="4567067" y="3096254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5DC666C-B800-6B3C-2602-6E2F5C4BFB5A}"/>
              </a:ext>
            </a:extLst>
          </p:cNvPr>
          <p:cNvSpPr/>
          <p:nvPr/>
        </p:nvSpPr>
        <p:spPr>
          <a:xfrm>
            <a:off x="4567067" y="3752509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93C699-D38B-D69B-7F54-2B31E407D9B1}"/>
              </a:ext>
            </a:extLst>
          </p:cNvPr>
          <p:cNvSpPr/>
          <p:nvPr/>
        </p:nvSpPr>
        <p:spPr>
          <a:xfrm>
            <a:off x="4567067" y="4408762"/>
            <a:ext cx="3123601" cy="553998"/>
          </a:xfrm>
          <a:prstGeom prst="rect">
            <a:avLst/>
          </a:prstGeom>
        </p:spPr>
        <p:txBody>
          <a:bodyPr wrap="square" lIns="0" anchor="ctr">
            <a:spAutoFit/>
          </a:bodyPr>
          <a:lstStyle/>
          <a:p>
            <a:pPr>
              <a:spcBef>
                <a:spcPts val="900"/>
              </a:spcBef>
            </a:pPr>
            <a:r>
              <a:rPr lang="en-US" sz="1000" noProof="1"/>
              <a:t>Lorem ipsum dolor sit amet, nibh est. A magna maecenas, quam magna nec quis, lorem nunc. Suspendisse viverra sodales mauris, cras pharetra proin egestas arcu erat. </a:t>
            </a:r>
          </a:p>
        </p:txBody>
      </p:sp>
    </p:spTree>
    <p:extLst>
      <p:ext uri="{BB962C8B-B14F-4D97-AF65-F5344CB8AC3E}">
        <p14:creationId xmlns:p14="http://schemas.microsoft.com/office/powerpoint/2010/main" val="53018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432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 Key Steps – Slide Template</vt:lpstr>
      <vt:lpstr>Five Key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Key Steps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2025-06-10T17:41:08Z</dcterms:modified>
  <cp:category>Graphics &amp; Metaphors</cp:category>
</cp:coreProperties>
</file>