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7C7053"/>
    <a:srgbClr val="995D62"/>
    <a:srgbClr val="FF9BA4"/>
    <a:srgbClr val="F595A6"/>
    <a:srgbClr val="D0BA94"/>
    <a:srgbClr val="941651"/>
    <a:srgbClr val="A26700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1402" y="8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CC6B4-8821-C82B-5980-70E128012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8AC9CA-6BF5-ACF8-7492-CB60DE3724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DA7076-57CD-5F94-EB40-1BEE45B9FD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F65040-A747-C803-9019-CAE1C2F0FC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646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HexaFlow Cycle Diagram – Slide Template</a:t>
            </a:r>
          </a:p>
        </p:txBody>
      </p:sp>
      <p:sp>
        <p:nvSpPr>
          <p:cNvPr id="4" name="Freeform 32">
            <a:extLst>
              <a:ext uri="{FF2B5EF4-FFF2-40B4-BE49-F238E27FC236}">
                <a16:creationId xmlns:a16="http://schemas.microsoft.com/office/drawing/2014/main" id="{8EC73BB2-D3A4-71F4-3E92-0C5F886851A1}"/>
              </a:ext>
            </a:extLst>
          </p:cNvPr>
          <p:cNvSpPr/>
          <p:nvPr/>
        </p:nvSpPr>
        <p:spPr>
          <a:xfrm rot="1800000">
            <a:off x="7030727" y="1033818"/>
            <a:ext cx="566928" cy="566928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US" sz="1200" b="1" dirty="0"/>
              <a:t>1</a:t>
            </a:r>
          </a:p>
        </p:txBody>
      </p:sp>
      <p:sp>
        <p:nvSpPr>
          <p:cNvPr id="5" name="Freeform 32">
            <a:extLst>
              <a:ext uri="{FF2B5EF4-FFF2-40B4-BE49-F238E27FC236}">
                <a16:creationId xmlns:a16="http://schemas.microsoft.com/office/drawing/2014/main" id="{E332A2D7-3696-ECCF-5A6C-292773D52099}"/>
              </a:ext>
            </a:extLst>
          </p:cNvPr>
          <p:cNvSpPr/>
          <p:nvPr/>
        </p:nvSpPr>
        <p:spPr>
          <a:xfrm rot="19800000">
            <a:off x="4590908" y="1033818"/>
            <a:ext cx="566928" cy="566928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US" sz="1200" b="1" dirty="0"/>
              <a:t>6</a:t>
            </a:r>
          </a:p>
        </p:txBody>
      </p:sp>
      <p:sp>
        <p:nvSpPr>
          <p:cNvPr id="6" name="Freeform 32">
            <a:extLst>
              <a:ext uri="{FF2B5EF4-FFF2-40B4-BE49-F238E27FC236}">
                <a16:creationId xmlns:a16="http://schemas.microsoft.com/office/drawing/2014/main" id="{BE0B6302-BE00-4246-091E-EA27B20C9109}"/>
              </a:ext>
            </a:extLst>
          </p:cNvPr>
          <p:cNvSpPr/>
          <p:nvPr/>
        </p:nvSpPr>
        <p:spPr>
          <a:xfrm rot="9000000">
            <a:off x="7030727" y="5257255"/>
            <a:ext cx="566928" cy="566928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US" sz="1200" b="1" dirty="0"/>
              <a:t>3</a:t>
            </a:r>
          </a:p>
        </p:txBody>
      </p:sp>
      <p:sp>
        <p:nvSpPr>
          <p:cNvPr id="7" name="Freeform 32">
            <a:extLst>
              <a:ext uri="{FF2B5EF4-FFF2-40B4-BE49-F238E27FC236}">
                <a16:creationId xmlns:a16="http://schemas.microsoft.com/office/drawing/2014/main" id="{8A80FC52-469D-4255-B448-07856214627E}"/>
              </a:ext>
            </a:extLst>
          </p:cNvPr>
          <p:cNvSpPr/>
          <p:nvPr/>
        </p:nvSpPr>
        <p:spPr>
          <a:xfrm rot="12600000">
            <a:off x="4590908" y="5257255"/>
            <a:ext cx="566928" cy="566928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US" sz="1200" b="1" dirty="0"/>
              <a:t>4</a:t>
            </a:r>
          </a:p>
        </p:txBody>
      </p:sp>
      <p:sp>
        <p:nvSpPr>
          <p:cNvPr id="8" name="Freeform 32">
            <a:extLst>
              <a:ext uri="{FF2B5EF4-FFF2-40B4-BE49-F238E27FC236}">
                <a16:creationId xmlns:a16="http://schemas.microsoft.com/office/drawing/2014/main" id="{8F4544FD-0DF2-0E0D-ABE4-B93945DACF54}"/>
              </a:ext>
            </a:extLst>
          </p:cNvPr>
          <p:cNvSpPr/>
          <p:nvPr/>
        </p:nvSpPr>
        <p:spPr>
          <a:xfrm rot="5400000">
            <a:off x="8247118" y="3145536"/>
            <a:ext cx="566928" cy="566928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US" sz="1200" b="1" dirty="0"/>
              <a:t>2</a:t>
            </a:r>
          </a:p>
        </p:txBody>
      </p:sp>
      <p:sp>
        <p:nvSpPr>
          <p:cNvPr id="9" name="Freeform 32">
            <a:extLst>
              <a:ext uri="{FF2B5EF4-FFF2-40B4-BE49-F238E27FC236}">
                <a16:creationId xmlns:a16="http://schemas.microsoft.com/office/drawing/2014/main" id="{36890A5C-83F9-2E26-0FF7-A68576FCAA12}"/>
              </a:ext>
            </a:extLst>
          </p:cNvPr>
          <p:cNvSpPr/>
          <p:nvPr/>
        </p:nvSpPr>
        <p:spPr>
          <a:xfrm rot="16200000">
            <a:off x="3369946" y="3145536"/>
            <a:ext cx="566928" cy="5669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US" sz="1200" b="1" dirty="0"/>
              <a:t>5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53A0EC-0997-03F4-14DC-CE006D9DBA6B}"/>
              </a:ext>
            </a:extLst>
          </p:cNvPr>
          <p:cNvSpPr/>
          <p:nvPr/>
        </p:nvSpPr>
        <p:spPr>
          <a:xfrm rot="1800000">
            <a:off x="6032365" y="1213596"/>
            <a:ext cx="1789722" cy="1547858"/>
          </a:xfrm>
          <a:custGeom>
            <a:avLst/>
            <a:gdLst>
              <a:gd name="connsiteX0" fmla="*/ 1344099 w 1789722"/>
              <a:gd name="connsiteY0" fmla="*/ 0 h 1547858"/>
              <a:gd name="connsiteX1" fmla="*/ 1789722 w 1789722"/>
              <a:gd name="connsiteY1" fmla="*/ 771842 h 1547858"/>
              <a:gd name="connsiteX2" fmla="*/ 1341658 w 1789722"/>
              <a:gd name="connsiteY2" fmla="*/ 1547804 h 1547858"/>
              <a:gd name="connsiteX3" fmla="*/ 445623 w 1789722"/>
              <a:gd name="connsiteY3" fmla="*/ 1547858 h 1547858"/>
              <a:gd name="connsiteX4" fmla="*/ 0 w 1789722"/>
              <a:gd name="connsiteY4" fmla="*/ 776016 h 1547858"/>
              <a:gd name="connsiteX5" fmla="*/ 448064 w 1789722"/>
              <a:gd name="connsiteY5" fmla="*/ 54 h 15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722" h="1547858">
                <a:moveTo>
                  <a:pt x="1344099" y="0"/>
                </a:moveTo>
                <a:lnTo>
                  <a:pt x="1789722" y="771842"/>
                </a:lnTo>
                <a:lnTo>
                  <a:pt x="1341658" y="1547804"/>
                </a:lnTo>
                <a:lnTo>
                  <a:pt x="445623" y="1547858"/>
                </a:lnTo>
                <a:lnTo>
                  <a:pt x="0" y="776016"/>
                </a:lnTo>
                <a:lnTo>
                  <a:pt x="448064" y="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69A2385-5954-1331-6814-CF3A0106518E}"/>
              </a:ext>
            </a:extLst>
          </p:cNvPr>
          <p:cNvSpPr/>
          <p:nvPr/>
        </p:nvSpPr>
        <p:spPr>
          <a:xfrm rot="1800000">
            <a:off x="6013342" y="2435276"/>
            <a:ext cx="1170621" cy="237809"/>
          </a:xfrm>
          <a:custGeom>
            <a:avLst/>
            <a:gdLst>
              <a:gd name="connsiteX0" fmla="*/ 0 w 1170621"/>
              <a:gd name="connsiteY0" fmla="*/ 0 h 237809"/>
              <a:gd name="connsiteX1" fmla="*/ 1170621 w 1170621"/>
              <a:gd name="connsiteY1" fmla="*/ 0 h 237809"/>
              <a:gd name="connsiteX2" fmla="*/ 1033334 w 1170621"/>
              <a:gd name="connsiteY2" fmla="*/ 237755 h 237809"/>
              <a:gd name="connsiteX3" fmla="*/ 137299 w 1170621"/>
              <a:gd name="connsiteY3" fmla="*/ 237809 h 23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621" h="237809">
                <a:moveTo>
                  <a:pt x="0" y="0"/>
                </a:moveTo>
                <a:lnTo>
                  <a:pt x="1170621" y="0"/>
                </a:lnTo>
                <a:lnTo>
                  <a:pt x="1033334" y="237755"/>
                </a:lnTo>
                <a:lnTo>
                  <a:pt x="137299" y="237809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2C72FF-921A-03FE-FC67-22C5778A65DE}"/>
              </a:ext>
            </a:extLst>
          </p:cNvPr>
          <p:cNvSpPr/>
          <p:nvPr/>
        </p:nvSpPr>
        <p:spPr>
          <a:xfrm rot="19800000">
            <a:off x="4366476" y="1213596"/>
            <a:ext cx="1789722" cy="1547858"/>
          </a:xfrm>
          <a:custGeom>
            <a:avLst/>
            <a:gdLst>
              <a:gd name="connsiteX0" fmla="*/ 1344099 w 1789722"/>
              <a:gd name="connsiteY0" fmla="*/ 0 h 1547858"/>
              <a:gd name="connsiteX1" fmla="*/ 1789722 w 1789722"/>
              <a:gd name="connsiteY1" fmla="*/ 771842 h 1547858"/>
              <a:gd name="connsiteX2" fmla="*/ 1341658 w 1789722"/>
              <a:gd name="connsiteY2" fmla="*/ 1547804 h 1547858"/>
              <a:gd name="connsiteX3" fmla="*/ 445623 w 1789722"/>
              <a:gd name="connsiteY3" fmla="*/ 1547858 h 1547858"/>
              <a:gd name="connsiteX4" fmla="*/ 0 w 1789722"/>
              <a:gd name="connsiteY4" fmla="*/ 776016 h 1547858"/>
              <a:gd name="connsiteX5" fmla="*/ 448064 w 1789722"/>
              <a:gd name="connsiteY5" fmla="*/ 54 h 15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722" h="1547858">
                <a:moveTo>
                  <a:pt x="1344099" y="0"/>
                </a:moveTo>
                <a:lnTo>
                  <a:pt x="1789722" y="771842"/>
                </a:lnTo>
                <a:lnTo>
                  <a:pt x="1341658" y="1547804"/>
                </a:lnTo>
                <a:lnTo>
                  <a:pt x="445623" y="1547858"/>
                </a:lnTo>
                <a:lnTo>
                  <a:pt x="0" y="776016"/>
                </a:lnTo>
                <a:lnTo>
                  <a:pt x="448064" y="5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26261F4-35A2-E6E3-03F1-B0A6F83C0449}"/>
              </a:ext>
            </a:extLst>
          </p:cNvPr>
          <p:cNvSpPr/>
          <p:nvPr/>
        </p:nvSpPr>
        <p:spPr>
          <a:xfrm rot="19800000">
            <a:off x="5002478" y="2436502"/>
            <a:ext cx="1170621" cy="237809"/>
          </a:xfrm>
          <a:custGeom>
            <a:avLst/>
            <a:gdLst>
              <a:gd name="connsiteX0" fmla="*/ 0 w 1170621"/>
              <a:gd name="connsiteY0" fmla="*/ 0 h 237809"/>
              <a:gd name="connsiteX1" fmla="*/ 1170621 w 1170621"/>
              <a:gd name="connsiteY1" fmla="*/ 0 h 237809"/>
              <a:gd name="connsiteX2" fmla="*/ 1033334 w 1170621"/>
              <a:gd name="connsiteY2" fmla="*/ 237755 h 237809"/>
              <a:gd name="connsiteX3" fmla="*/ 137299 w 1170621"/>
              <a:gd name="connsiteY3" fmla="*/ 237809 h 23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621" h="237809">
                <a:moveTo>
                  <a:pt x="0" y="0"/>
                </a:moveTo>
                <a:lnTo>
                  <a:pt x="1170621" y="0"/>
                </a:lnTo>
                <a:lnTo>
                  <a:pt x="1033334" y="237755"/>
                </a:lnTo>
                <a:lnTo>
                  <a:pt x="137299" y="237809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F430875-1171-C7D6-0D02-148E1A01134B}"/>
              </a:ext>
            </a:extLst>
          </p:cNvPr>
          <p:cNvSpPr/>
          <p:nvPr/>
        </p:nvSpPr>
        <p:spPr>
          <a:xfrm rot="9000000">
            <a:off x="6032365" y="4096547"/>
            <a:ext cx="1789722" cy="1547858"/>
          </a:xfrm>
          <a:custGeom>
            <a:avLst/>
            <a:gdLst>
              <a:gd name="connsiteX0" fmla="*/ 1344099 w 1789722"/>
              <a:gd name="connsiteY0" fmla="*/ 0 h 1547858"/>
              <a:gd name="connsiteX1" fmla="*/ 1789722 w 1789722"/>
              <a:gd name="connsiteY1" fmla="*/ 771842 h 1547858"/>
              <a:gd name="connsiteX2" fmla="*/ 1341658 w 1789722"/>
              <a:gd name="connsiteY2" fmla="*/ 1547804 h 1547858"/>
              <a:gd name="connsiteX3" fmla="*/ 445623 w 1789722"/>
              <a:gd name="connsiteY3" fmla="*/ 1547858 h 1547858"/>
              <a:gd name="connsiteX4" fmla="*/ 0 w 1789722"/>
              <a:gd name="connsiteY4" fmla="*/ 776016 h 1547858"/>
              <a:gd name="connsiteX5" fmla="*/ 448064 w 1789722"/>
              <a:gd name="connsiteY5" fmla="*/ 54 h 15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722" h="1547858">
                <a:moveTo>
                  <a:pt x="1344099" y="0"/>
                </a:moveTo>
                <a:lnTo>
                  <a:pt x="1789722" y="771842"/>
                </a:lnTo>
                <a:lnTo>
                  <a:pt x="1341658" y="1547804"/>
                </a:lnTo>
                <a:lnTo>
                  <a:pt x="445623" y="1547858"/>
                </a:lnTo>
                <a:lnTo>
                  <a:pt x="0" y="776016"/>
                </a:lnTo>
                <a:lnTo>
                  <a:pt x="448064" y="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1E6B5E0-5EBF-89B0-0F81-1E8B5BD69664}"/>
              </a:ext>
            </a:extLst>
          </p:cNvPr>
          <p:cNvSpPr/>
          <p:nvPr/>
        </p:nvSpPr>
        <p:spPr>
          <a:xfrm rot="9000000">
            <a:off x="6015464" y="4183690"/>
            <a:ext cx="1170621" cy="237809"/>
          </a:xfrm>
          <a:custGeom>
            <a:avLst/>
            <a:gdLst>
              <a:gd name="connsiteX0" fmla="*/ 0 w 1170621"/>
              <a:gd name="connsiteY0" fmla="*/ 0 h 237809"/>
              <a:gd name="connsiteX1" fmla="*/ 1170621 w 1170621"/>
              <a:gd name="connsiteY1" fmla="*/ 0 h 237809"/>
              <a:gd name="connsiteX2" fmla="*/ 1033334 w 1170621"/>
              <a:gd name="connsiteY2" fmla="*/ 237755 h 237809"/>
              <a:gd name="connsiteX3" fmla="*/ 137299 w 1170621"/>
              <a:gd name="connsiteY3" fmla="*/ 237809 h 23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621" h="237809">
                <a:moveTo>
                  <a:pt x="0" y="0"/>
                </a:moveTo>
                <a:lnTo>
                  <a:pt x="1170621" y="0"/>
                </a:lnTo>
                <a:lnTo>
                  <a:pt x="1033334" y="237755"/>
                </a:lnTo>
                <a:lnTo>
                  <a:pt x="137299" y="237809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64CA567-11C1-4C63-5CB1-CE2B57032CC3}"/>
              </a:ext>
            </a:extLst>
          </p:cNvPr>
          <p:cNvSpPr/>
          <p:nvPr/>
        </p:nvSpPr>
        <p:spPr>
          <a:xfrm rot="12600000">
            <a:off x="4366476" y="4096547"/>
            <a:ext cx="1789722" cy="1547858"/>
          </a:xfrm>
          <a:custGeom>
            <a:avLst/>
            <a:gdLst>
              <a:gd name="connsiteX0" fmla="*/ 1344099 w 1789722"/>
              <a:gd name="connsiteY0" fmla="*/ 0 h 1547858"/>
              <a:gd name="connsiteX1" fmla="*/ 1789722 w 1789722"/>
              <a:gd name="connsiteY1" fmla="*/ 771842 h 1547858"/>
              <a:gd name="connsiteX2" fmla="*/ 1341658 w 1789722"/>
              <a:gd name="connsiteY2" fmla="*/ 1547804 h 1547858"/>
              <a:gd name="connsiteX3" fmla="*/ 445623 w 1789722"/>
              <a:gd name="connsiteY3" fmla="*/ 1547858 h 1547858"/>
              <a:gd name="connsiteX4" fmla="*/ 0 w 1789722"/>
              <a:gd name="connsiteY4" fmla="*/ 776016 h 1547858"/>
              <a:gd name="connsiteX5" fmla="*/ 448064 w 1789722"/>
              <a:gd name="connsiteY5" fmla="*/ 54 h 15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722" h="1547858">
                <a:moveTo>
                  <a:pt x="1344099" y="0"/>
                </a:moveTo>
                <a:lnTo>
                  <a:pt x="1789722" y="771842"/>
                </a:lnTo>
                <a:lnTo>
                  <a:pt x="1341658" y="1547804"/>
                </a:lnTo>
                <a:lnTo>
                  <a:pt x="445623" y="1547858"/>
                </a:lnTo>
                <a:lnTo>
                  <a:pt x="0" y="776016"/>
                </a:lnTo>
                <a:lnTo>
                  <a:pt x="448064" y="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6F344DD-7A23-3A54-0939-3CDB9EA42719}"/>
              </a:ext>
            </a:extLst>
          </p:cNvPr>
          <p:cNvSpPr/>
          <p:nvPr/>
        </p:nvSpPr>
        <p:spPr>
          <a:xfrm rot="12600000">
            <a:off x="5004600" y="4184916"/>
            <a:ext cx="1170621" cy="237809"/>
          </a:xfrm>
          <a:custGeom>
            <a:avLst/>
            <a:gdLst>
              <a:gd name="connsiteX0" fmla="*/ 0 w 1170621"/>
              <a:gd name="connsiteY0" fmla="*/ 0 h 237809"/>
              <a:gd name="connsiteX1" fmla="*/ 1170621 w 1170621"/>
              <a:gd name="connsiteY1" fmla="*/ 0 h 237809"/>
              <a:gd name="connsiteX2" fmla="*/ 1033334 w 1170621"/>
              <a:gd name="connsiteY2" fmla="*/ 237755 h 237809"/>
              <a:gd name="connsiteX3" fmla="*/ 137299 w 1170621"/>
              <a:gd name="connsiteY3" fmla="*/ 237809 h 23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621" h="237809">
                <a:moveTo>
                  <a:pt x="0" y="0"/>
                </a:moveTo>
                <a:lnTo>
                  <a:pt x="1170621" y="0"/>
                </a:lnTo>
                <a:lnTo>
                  <a:pt x="1033334" y="237755"/>
                </a:lnTo>
                <a:lnTo>
                  <a:pt x="137299" y="237809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FA8A838-00E9-97DE-E066-B8D770CF3485}"/>
              </a:ext>
            </a:extLst>
          </p:cNvPr>
          <p:cNvSpPr/>
          <p:nvPr/>
        </p:nvSpPr>
        <p:spPr>
          <a:xfrm rot="5400000">
            <a:off x="6861792" y="2655071"/>
            <a:ext cx="1789722" cy="1547858"/>
          </a:xfrm>
          <a:custGeom>
            <a:avLst/>
            <a:gdLst>
              <a:gd name="connsiteX0" fmla="*/ 1344099 w 1789722"/>
              <a:gd name="connsiteY0" fmla="*/ 0 h 1547858"/>
              <a:gd name="connsiteX1" fmla="*/ 1789722 w 1789722"/>
              <a:gd name="connsiteY1" fmla="*/ 771842 h 1547858"/>
              <a:gd name="connsiteX2" fmla="*/ 1341658 w 1789722"/>
              <a:gd name="connsiteY2" fmla="*/ 1547804 h 1547858"/>
              <a:gd name="connsiteX3" fmla="*/ 445623 w 1789722"/>
              <a:gd name="connsiteY3" fmla="*/ 1547858 h 1547858"/>
              <a:gd name="connsiteX4" fmla="*/ 0 w 1789722"/>
              <a:gd name="connsiteY4" fmla="*/ 776016 h 1547858"/>
              <a:gd name="connsiteX5" fmla="*/ 448064 w 1789722"/>
              <a:gd name="connsiteY5" fmla="*/ 54 h 15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722" h="1547858">
                <a:moveTo>
                  <a:pt x="1344099" y="0"/>
                </a:moveTo>
                <a:lnTo>
                  <a:pt x="1789722" y="771842"/>
                </a:lnTo>
                <a:lnTo>
                  <a:pt x="1341658" y="1547804"/>
                </a:lnTo>
                <a:lnTo>
                  <a:pt x="445623" y="1547858"/>
                </a:lnTo>
                <a:lnTo>
                  <a:pt x="0" y="776016"/>
                </a:lnTo>
                <a:lnTo>
                  <a:pt x="448064" y="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68F9E00-3D8F-C82B-CC9C-C2985CB07E25}"/>
              </a:ext>
            </a:extLst>
          </p:cNvPr>
          <p:cNvSpPr/>
          <p:nvPr/>
        </p:nvSpPr>
        <p:spPr>
          <a:xfrm rot="5400000">
            <a:off x="6516317" y="3308870"/>
            <a:ext cx="1170621" cy="237809"/>
          </a:xfrm>
          <a:custGeom>
            <a:avLst/>
            <a:gdLst>
              <a:gd name="connsiteX0" fmla="*/ 0 w 1170621"/>
              <a:gd name="connsiteY0" fmla="*/ 0 h 237809"/>
              <a:gd name="connsiteX1" fmla="*/ 1170621 w 1170621"/>
              <a:gd name="connsiteY1" fmla="*/ 0 h 237809"/>
              <a:gd name="connsiteX2" fmla="*/ 1033334 w 1170621"/>
              <a:gd name="connsiteY2" fmla="*/ 237755 h 237809"/>
              <a:gd name="connsiteX3" fmla="*/ 137299 w 1170621"/>
              <a:gd name="connsiteY3" fmla="*/ 237809 h 23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621" h="237809">
                <a:moveTo>
                  <a:pt x="0" y="0"/>
                </a:moveTo>
                <a:lnTo>
                  <a:pt x="1170621" y="0"/>
                </a:lnTo>
                <a:lnTo>
                  <a:pt x="1033334" y="237755"/>
                </a:lnTo>
                <a:lnTo>
                  <a:pt x="137299" y="237809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ACD72DF-B508-730A-BF8B-495E44B25BE4}"/>
              </a:ext>
            </a:extLst>
          </p:cNvPr>
          <p:cNvSpPr/>
          <p:nvPr/>
        </p:nvSpPr>
        <p:spPr>
          <a:xfrm rot="16200000">
            <a:off x="3532478" y="2655071"/>
            <a:ext cx="1789722" cy="1547858"/>
          </a:xfrm>
          <a:custGeom>
            <a:avLst/>
            <a:gdLst>
              <a:gd name="connsiteX0" fmla="*/ 1344099 w 1789722"/>
              <a:gd name="connsiteY0" fmla="*/ 0 h 1547858"/>
              <a:gd name="connsiteX1" fmla="*/ 1789722 w 1789722"/>
              <a:gd name="connsiteY1" fmla="*/ 771842 h 1547858"/>
              <a:gd name="connsiteX2" fmla="*/ 1341658 w 1789722"/>
              <a:gd name="connsiteY2" fmla="*/ 1547804 h 1547858"/>
              <a:gd name="connsiteX3" fmla="*/ 445623 w 1789722"/>
              <a:gd name="connsiteY3" fmla="*/ 1547858 h 1547858"/>
              <a:gd name="connsiteX4" fmla="*/ 0 w 1789722"/>
              <a:gd name="connsiteY4" fmla="*/ 776016 h 1547858"/>
              <a:gd name="connsiteX5" fmla="*/ 448064 w 1789722"/>
              <a:gd name="connsiteY5" fmla="*/ 54 h 15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722" h="1547858">
                <a:moveTo>
                  <a:pt x="1344099" y="0"/>
                </a:moveTo>
                <a:lnTo>
                  <a:pt x="1789722" y="771842"/>
                </a:lnTo>
                <a:lnTo>
                  <a:pt x="1341658" y="1547804"/>
                </a:lnTo>
                <a:lnTo>
                  <a:pt x="445623" y="1547858"/>
                </a:lnTo>
                <a:lnTo>
                  <a:pt x="0" y="776016"/>
                </a:lnTo>
                <a:lnTo>
                  <a:pt x="448064" y="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E5416DA-2E5E-5194-6C1B-763623E67A67}"/>
              </a:ext>
            </a:extLst>
          </p:cNvPr>
          <p:cNvSpPr/>
          <p:nvPr/>
        </p:nvSpPr>
        <p:spPr>
          <a:xfrm rot="16200000">
            <a:off x="4497054" y="3311321"/>
            <a:ext cx="1170621" cy="237809"/>
          </a:xfrm>
          <a:custGeom>
            <a:avLst/>
            <a:gdLst>
              <a:gd name="connsiteX0" fmla="*/ 0 w 1170621"/>
              <a:gd name="connsiteY0" fmla="*/ 0 h 237809"/>
              <a:gd name="connsiteX1" fmla="*/ 1170621 w 1170621"/>
              <a:gd name="connsiteY1" fmla="*/ 0 h 237809"/>
              <a:gd name="connsiteX2" fmla="*/ 1033334 w 1170621"/>
              <a:gd name="connsiteY2" fmla="*/ 237755 h 237809"/>
              <a:gd name="connsiteX3" fmla="*/ 137299 w 1170621"/>
              <a:gd name="connsiteY3" fmla="*/ 237809 h 23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621" h="237809">
                <a:moveTo>
                  <a:pt x="0" y="0"/>
                </a:moveTo>
                <a:lnTo>
                  <a:pt x="1170621" y="0"/>
                </a:lnTo>
                <a:lnTo>
                  <a:pt x="1033334" y="237755"/>
                </a:lnTo>
                <a:lnTo>
                  <a:pt x="137299" y="237809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2" name="Graphic 21" descr="Bullseye with solid fill">
            <a:extLst>
              <a:ext uri="{FF2B5EF4-FFF2-40B4-BE49-F238E27FC236}">
                <a16:creationId xmlns:a16="http://schemas.microsoft.com/office/drawing/2014/main" id="{86A6B939-975F-7816-EC90-965F3FF28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0026" y="1428290"/>
            <a:ext cx="914400" cy="914400"/>
          </a:xfrm>
          <a:prstGeom prst="rect">
            <a:avLst/>
          </a:prstGeom>
        </p:spPr>
      </p:pic>
      <p:pic>
        <p:nvPicPr>
          <p:cNvPr id="23" name="Graphic 22" descr="Lights On with solid fill">
            <a:extLst>
              <a:ext uri="{FF2B5EF4-FFF2-40B4-BE49-F238E27FC236}">
                <a16:creationId xmlns:a16="http://schemas.microsoft.com/office/drawing/2014/main" id="{770CA473-2CE1-DF9E-E37B-A18E0142B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433883" y="2971800"/>
            <a:ext cx="914400" cy="914400"/>
          </a:xfrm>
          <a:prstGeom prst="rect">
            <a:avLst/>
          </a:prstGeom>
        </p:spPr>
      </p:pic>
      <p:pic>
        <p:nvPicPr>
          <p:cNvPr id="24" name="Graphic 23" descr="Gears with solid fill">
            <a:extLst>
              <a:ext uri="{FF2B5EF4-FFF2-40B4-BE49-F238E27FC236}">
                <a16:creationId xmlns:a16="http://schemas.microsoft.com/office/drawing/2014/main" id="{21924B43-4657-0A32-DE68-7373F5A738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70026" y="4524597"/>
            <a:ext cx="914400" cy="914400"/>
          </a:xfrm>
          <a:prstGeom prst="rect">
            <a:avLst/>
          </a:prstGeom>
        </p:spPr>
      </p:pic>
      <p:pic>
        <p:nvPicPr>
          <p:cNvPr id="25" name="Graphic 24" descr="Pie chart with solid fill">
            <a:extLst>
              <a:ext uri="{FF2B5EF4-FFF2-40B4-BE49-F238E27FC236}">
                <a16:creationId xmlns:a16="http://schemas.microsoft.com/office/drawing/2014/main" id="{6B9A30C7-866E-CE3B-1600-24C86E58A7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804137" y="4524597"/>
            <a:ext cx="914400" cy="914400"/>
          </a:xfrm>
          <a:prstGeom prst="rect">
            <a:avLst/>
          </a:prstGeom>
        </p:spPr>
      </p:pic>
      <p:pic>
        <p:nvPicPr>
          <p:cNvPr id="26" name="Graphic 25" descr="Handshake with solid fill">
            <a:extLst>
              <a:ext uri="{FF2B5EF4-FFF2-40B4-BE49-F238E27FC236}">
                <a16:creationId xmlns:a16="http://schemas.microsoft.com/office/drawing/2014/main" id="{CC047B9C-0339-D961-E86F-E979F4D2A2F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851235" y="2971800"/>
            <a:ext cx="914400" cy="914400"/>
          </a:xfrm>
          <a:prstGeom prst="rect">
            <a:avLst/>
          </a:prstGeom>
        </p:spPr>
      </p:pic>
      <p:pic>
        <p:nvPicPr>
          <p:cNvPr id="27" name="Graphic 26" descr="Shield Tick with solid fill">
            <a:extLst>
              <a:ext uri="{FF2B5EF4-FFF2-40B4-BE49-F238E27FC236}">
                <a16:creationId xmlns:a16="http://schemas.microsoft.com/office/drawing/2014/main" id="{9ECE62C6-7E8B-9B18-DB32-A6DECD1F1D1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745227" y="1428290"/>
            <a:ext cx="914400" cy="91440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96154C3F-F1CB-5975-0B47-669AF498212E}"/>
              </a:ext>
            </a:extLst>
          </p:cNvPr>
          <p:cNvGrpSpPr/>
          <p:nvPr/>
        </p:nvGrpSpPr>
        <p:grpSpPr>
          <a:xfrm>
            <a:off x="9228227" y="2783924"/>
            <a:ext cx="2533200" cy="1290153"/>
            <a:chOff x="8921977" y="2947244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D4F9E6C-D1B6-CF37-F928-23E752E0776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D2F68FC-DC6F-E20E-994E-C1919AED169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B239D15-9A3A-2589-D2FB-8B8741716220}"/>
              </a:ext>
            </a:extLst>
          </p:cNvPr>
          <p:cNvGrpSpPr/>
          <p:nvPr/>
        </p:nvGrpSpPr>
        <p:grpSpPr>
          <a:xfrm>
            <a:off x="9228227" y="4398254"/>
            <a:ext cx="2533200" cy="1290153"/>
            <a:chOff x="8921977" y="4652338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51A4CBB-9F22-84D8-6A74-4E76C919C28F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0A2857F-7C66-115B-439C-F34E805C2C4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DC088AE-77B0-0829-96C6-CC45511C9E50}"/>
              </a:ext>
            </a:extLst>
          </p:cNvPr>
          <p:cNvGrpSpPr/>
          <p:nvPr/>
        </p:nvGrpSpPr>
        <p:grpSpPr>
          <a:xfrm>
            <a:off x="430573" y="2783924"/>
            <a:ext cx="2533200" cy="1290153"/>
            <a:chOff x="332936" y="2947244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4F89B05-11D1-8326-AF92-1AEEC41E1D8B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5A7C9E3-5178-330D-690F-BAC45A2B7F2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DDF5A35-B82D-5D40-020C-757CCE1C874E}"/>
              </a:ext>
            </a:extLst>
          </p:cNvPr>
          <p:cNvGrpSpPr/>
          <p:nvPr/>
        </p:nvGrpSpPr>
        <p:grpSpPr>
          <a:xfrm>
            <a:off x="430573" y="4398254"/>
            <a:ext cx="2533200" cy="1290153"/>
            <a:chOff x="332936" y="4652338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2F70416-36CD-F048-D0C1-326FE0176A0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8D767C5-58E7-36D2-F2BC-492A121424A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54D4845-FB83-A8CE-AB1C-0AF7738EDA0B}"/>
              </a:ext>
            </a:extLst>
          </p:cNvPr>
          <p:cNvGrpSpPr/>
          <p:nvPr/>
        </p:nvGrpSpPr>
        <p:grpSpPr>
          <a:xfrm>
            <a:off x="9228227" y="1169594"/>
            <a:ext cx="2533200" cy="1290153"/>
            <a:chOff x="8921977" y="1242150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25E8EB9-36B3-0E21-6DB0-5A695BE80F4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299D0A8-8B52-1AE1-2FD1-E8D21A04826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19CBE45-E2E5-0082-96BA-22608DF600CF}"/>
              </a:ext>
            </a:extLst>
          </p:cNvPr>
          <p:cNvGrpSpPr/>
          <p:nvPr/>
        </p:nvGrpSpPr>
        <p:grpSpPr>
          <a:xfrm>
            <a:off x="430573" y="1169594"/>
            <a:ext cx="2533200" cy="1290153"/>
            <a:chOff x="332936" y="262776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7A91C41-D081-16B6-6C56-7F72F2404B7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E46D53D-1D7B-C320-D22E-B1668D10366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BA777-3AB3-4541-B298-92CF30337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75028-52D3-BD69-FEA9-FAB7B82CC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HexaFlow Cycle Diagram – Slide Template</a:t>
            </a:r>
          </a:p>
        </p:txBody>
      </p:sp>
      <p:sp>
        <p:nvSpPr>
          <p:cNvPr id="4" name="Freeform 32">
            <a:extLst>
              <a:ext uri="{FF2B5EF4-FFF2-40B4-BE49-F238E27FC236}">
                <a16:creationId xmlns:a16="http://schemas.microsoft.com/office/drawing/2014/main" id="{DB7F9D35-0EE3-B163-4F2D-709F3B74099E}"/>
              </a:ext>
            </a:extLst>
          </p:cNvPr>
          <p:cNvSpPr/>
          <p:nvPr/>
        </p:nvSpPr>
        <p:spPr>
          <a:xfrm rot="1800000">
            <a:off x="7030727" y="1033818"/>
            <a:ext cx="566928" cy="566928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US" sz="1200" b="1" dirty="0"/>
              <a:t>1</a:t>
            </a:r>
          </a:p>
        </p:txBody>
      </p:sp>
      <p:sp>
        <p:nvSpPr>
          <p:cNvPr id="5" name="Freeform 32">
            <a:extLst>
              <a:ext uri="{FF2B5EF4-FFF2-40B4-BE49-F238E27FC236}">
                <a16:creationId xmlns:a16="http://schemas.microsoft.com/office/drawing/2014/main" id="{D28A811A-E3A2-354E-BEC7-BC6225E78223}"/>
              </a:ext>
            </a:extLst>
          </p:cNvPr>
          <p:cNvSpPr/>
          <p:nvPr/>
        </p:nvSpPr>
        <p:spPr>
          <a:xfrm rot="19800000">
            <a:off x="4590908" y="1033818"/>
            <a:ext cx="566928" cy="566928"/>
          </a:xfrm>
          <a:prstGeom prst="ellipse">
            <a:avLst/>
          </a:prstGeom>
          <a:solidFill>
            <a:srgbClr val="7C70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US" sz="1200" b="1" dirty="0"/>
              <a:t>6</a:t>
            </a:r>
          </a:p>
        </p:txBody>
      </p:sp>
      <p:sp>
        <p:nvSpPr>
          <p:cNvPr id="6" name="Freeform 32">
            <a:extLst>
              <a:ext uri="{FF2B5EF4-FFF2-40B4-BE49-F238E27FC236}">
                <a16:creationId xmlns:a16="http://schemas.microsoft.com/office/drawing/2014/main" id="{B11124BB-28FA-2440-AA7D-46CFE787AA31}"/>
              </a:ext>
            </a:extLst>
          </p:cNvPr>
          <p:cNvSpPr/>
          <p:nvPr/>
        </p:nvSpPr>
        <p:spPr>
          <a:xfrm rot="9000000">
            <a:off x="7030727" y="5257255"/>
            <a:ext cx="566928" cy="566928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US" sz="1200" b="1" dirty="0"/>
              <a:t>3</a:t>
            </a:r>
          </a:p>
        </p:txBody>
      </p:sp>
      <p:sp>
        <p:nvSpPr>
          <p:cNvPr id="7" name="Freeform 32">
            <a:extLst>
              <a:ext uri="{FF2B5EF4-FFF2-40B4-BE49-F238E27FC236}">
                <a16:creationId xmlns:a16="http://schemas.microsoft.com/office/drawing/2014/main" id="{9695F527-8889-7E79-80D2-B8620E0844D9}"/>
              </a:ext>
            </a:extLst>
          </p:cNvPr>
          <p:cNvSpPr/>
          <p:nvPr/>
        </p:nvSpPr>
        <p:spPr>
          <a:xfrm rot="12600000">
            <a:off x="4590908" y="5257255"/>
            <a:ext cx="566928" cy="566928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US" sz="1200" b="1" dirty="0"/>
              <a:t>4</a:t>
            </a:r>
          </a:p>
        </p:txBody>
      </p:sp>
      <p:sp>
        <p:nvSpPr>
          <p:cNvPr id="8" name="Freeform 32">
            <a:extLst>
              <a:ext uri="{FF2B5EF4-FFF2-40B4-BE49-F238E27FC236}">
                <a16:creationId xmlns:a16="http://schemas.microsoft.com/office/drawing/2014/main" id="{79CBC623-9F74-B74A-21A4-1A43C01D1FD2}"/>
              </a:ext>
            </a:extLst>
          </p:cNvPr>
          <p:cNvSpPr/>
          <p:nvPr/>
        </p:nvSpPr>
        <p:spPr>
          <a:xfrm rot="5400000">
            <a:off x="8247118" y="3145536"/>
            <a:ext cx="566928" cy="566928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US" sz="1200" b="1" dirty="0"/>
              <a:t>2</a:t>
            </a:r>
          </a:p>
        </p:txBody>
      </p:sp>
      <p:sp>
        <p:nvSpPr>
          <p:cNvPr id="9" name="Freeform 32">
            <a:extLst>
              <a:ext uri="{FF2B5EF4-FFF2-40B4-BE49-F238E27FC236}">
                <a16:creationId xmlns:a16="http://schemas.microsoft.com/office/drawing/2014/main" id="{D62B4F49-8319-6391-2A84-B77F23BACD65}"/>
              </a:ext>
            </a:extLst>
          </p:cNvPr>
          <p:cNvSpPr/>
          <p:nvPr/>
        </p:nvSpPr>
        <p:spPr>
          <a:xfrm rot="16200000">
            <a:off x="3369946" y="3145536"/>
            <a:ext cx="566928" cy="5669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US" sz="1200" b="1" dirty="0"/>
              <a:t>5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2028FF3-9970-685D-5138-FAA1A3973084}"/>
              </a:ext>
            </a:extLst>
          </p:cNvPr>
          <p:cNvSpPr/>
          <p:nvPr/>
        </p:nvSpPr>
        <p:spPr>
          <a:xfrm rot="1800000">
            <a:off x="6032365" y="1213596"/>
            <a:ext cx="1789722" cy="1547858"/>
          </a:xfrm>
          <a:custGeom>
            <a:avLst/>
            <a:gdLst>
              <a:gd name="connsiteX0" fmla="*/ 1344099 w 1789722"/>
              <a:gd name="connsiteY0" fmla="*/ 0 h 1547858"/>
              <a:gd name="connsiteX1" fmla="*/ 1789722 w 1789722"/>
              <a:gd name="connsiteY1" fmla="*/ 771842 h 1547858"/>
              <a:gd name="connsiteX2" fmla="*/ 1341658 w 1789722"/>
              <a:gd name="connsiteY2" fmla="*/ 1547804 h 1547858"/>
              <a:gd name="connsiteX3" fmla="*/ 445623 w 1789722"/>
              <a:gd name="connsiteY3" fmla="*/ 1547858 h 1547858"/>
              <a:gd name="connsiteX4" fmla="*/ 0 w 1789722"/>
              <a:gd name="connsiteY4" fmla="*/ 776016 h 1547858"/>
              <a:gd name="connsiteX5" fmla="*/ 448064 w 1789722"/>
              <a:gd name="connsiteY5" fmla="*/ 54 h 15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722" h="1547858">
                <a:moveTo>
                  <a:pt x="1344099" y="0"/>
                </a:moveTo>
                <a:lnTo>
                  <a:pt x="1789722" y="771842"/>
                </a:lnTo>
                <a:lnTo>
                  <a:pt x="1341658" y="1547804"/>
                </a:lnTo>
                <a:lnTo>
                  <a:pt x="445623" y="1547858"/>
                </a:lnTo>
                <a:lnTo>
                  <a:pt x="0" y="776016"/>
                </a:lnTo>
                <a:lnTo>
                  <a:pt x="448064" y="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2C7AB8E-95EC-0F5F-8CE6-5F30A992DB57}"/>
              </a:ext>
            </a:extLst>
          </p:cNvPr>
          <p:cNvSpPr/>
          <p:nvPr/>
        </p:nvSpPr>
        <p:spPr>
          <a:xfrm rot="1800000">
            <a:off x="6013342" y="2435276"/>
            <a:ext cx="1170621" cy="237809"/>
          </a:xfrm>
          <a:custGeom>
            <a:avLst/>
            <a:gdLst>
              <a:gd name="connsiteX0" fmla="*/ 0 w 1170621"/>
              <a:gd name="connsiteY0" fmla="*/ 0 h 237809"/>
              <a:gd name="connsiteX1" fmla="*/ 1170621 w 1170621"/>
              <a:gd name="connsiteY1" fmla="*/ 0 h 237809"/>
              <a:gd name="connsiteX2" fmla="*/ 1033334 w 1170621"/>
              <a:gd name="connsiteY2" fmla="*/ 237755 h 237809"/>
              <a:gd name="connsiteX3" fmla="*/ 137299 w 1170621"/>
              <a:gd name="connsiteY3" fmla="*/ 237809 h 23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621" h="237809">
                <a:moveTo>
                  <a:pt x="0" y="0"/>
                </a:moveTo>
                <a:lnTo>
                  <a:pt x="1170621" y="0"/>
                </a:lnTo>
                <a:lnTo>
                  <a:pt x="1033334" y="237755"/>
                </a:lnTo>
                <a:lnTo>
                  <a:pt x="137299" y="237809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293A574-155A-ADE5-0D59-07201B5EE922}"/>
              </a:ext>
            </a:extLst>
          </p:cNvPr>
          <p:cNvSpPr/>
          <p:nvPr/>
        </p:nvSpPr>
        <p:spPr>
          <a:xfrm rot="19800000">
            <a:off x="4366476" y="1213596"/>
            <a:ext cx="1789722" cy="1547858"/>
          </a:xfrm>
          <a:custGeom>
            <a:avLst/>
            <a:gdLst>
              <a:gd name="connsiteX0" fmla="*/ 1344099 w 1789722"/>
              <a:gd name="connsiteY0" fmla="*/ 0 h 1547858"/>
              <a:gd name="connsiteX1" fmla="*/ 1789722 w 1789722"/>
              <a:gd name="connsiteY1" fmla="*/ 771842 h 1547858"/>
              <a:gd name="connsiteX2" fmla="*/ 1341658 w 1789722"/>
              <a:gd name="connsiteY2" fmla="*/ 1547804 h 1547858"/>
              <a:gd name="connsiteX3" fmla="*/ 445623 w 1789722"/>
              <a:gd name="connsiteY3" fmla="*/ 1547858 h 1547858"/>
              <a:gd name="connsiteX4" fmla="*/ 0 w 1789722"/>
              <a:gd name="connsiteY4" fmla="*/ 776016 h 1547858"/>
              <a:gd name="connsiteX5" fmla="*/ 448064 w 1789722"/>
              <a:gd name="connsiteY5" fmla="*/ 54 h 15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722" h="1547858">
                <a:moveTo>
                  <a:pt x="1344099" y="0"/>
                </a:moveTo>
                <a:lnTo>
                  <a:pt x="1789722" y="771842"/>
                </a:lnTo>
                <a:lnTo>
                  <a:pt x="1341658" y="1547804"/>
                </a:lnTo>
                <a:lnTo>
                  <a:pt x="445623" y="1547858"/>
                </a:lnTo>
                <a:lnTo>
                  <a:pt x="0" y="776016"/>
                </a:lnTo>
                <a:lnTo>
                  <a:pt x="448064" y="54"/>
                </a:lnTo>
                <a:close/>
              </a:path>
            </a:pathLst>
          </a:custGeom>
          <a:solidFill>
            <a:srgbClr val="CEB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ABDAD60-1F9C-2AD0-1460-507337818F1F}"/>
              </a:ext>
            </a:extLst>
          </p:cNvPr>
          <p:cNvSpPr/>
          <p:nvPr/>
        </p:nvSpPr>
        <p:spPr>
          <a:xfrm rot="19800000">
            <a:off x="5002478" y="2436502"/>
            <a:ext cx="1170621" cy="237809"/>
          </a:xfrm>
          <a:custGeom>
            <a:avLst/>
            <a:gdLst>
              <a:gd name="connsiteX0" fmla="*/ 0 w 1170621"/>
              <a:gd name="connsiteY0" fmla="*/ 0 h 237809"/>
              <a:gd name="connsiteX1" fmla="*/ 1170621 w 1170621"/>
              <a:gd name="connsiteY1" fmla="*/ 0 h 237809"/>
              <a:gd name="connsiteX2" fmla="*/ 1033334 w 1170621"/>
              <a:gd name="connsiteY2" fmla="*/ 237755 h 237809"/>
              <a:gd name="connsiteX3" fmla="*/ 137299 w 1170621"/>
              <a:gd name="connsiteY3" fmla="*/ 237809 h 23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621" h="237809">
                <a:moveTo>
                  <a:pt x="0" y="0"/>
                </a:moveTo>
                <a:lnTo>
                  <a:pt x="1170621" y="0"/>
                </a:lnTo>
                <a:lnTo>
                  <a:pt x="1033334" y="237755"/>
                </a:lnTo>
                <a:lnTo>
                  <a:pt x="137299" y="237809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A9B46D9-BA5E-90CD-CA42-F6F4B8FBE328}"/>
              </a:ext>
            </a:extLst>
          </p:cNvPr>
          <p:cNvSpPr/>
          <p:nvPr/>
        </p:nvSpPr>
        <p:spPr>
          <a:xfrm rot="9000000">
            <a:off x="6032365" y="4096547"/>
            <a:ext cx="1789722" cy="1547858"/>
          </a:xfrm>
          <a:custGeom>
            <a:avLst/>
            <a:gdLst>
              <a:gd name="connsiteX0" fmla="*/ 1344099 w 1789722"/>
              <a:gd name="connsiteY0" fmla="*/ 0 h 1547858"/>
              <a:gd name="connsiteX1" fmla="*/ 1789722 w 1789722"/>
              <a:gd name="connsiteY1" fmla="*/ 771842 h 1547858"/>
              <a:gd name="connsiteX2" fmla="*/ 1341658 w 1789722"/>
              <a:gd name="connsiteY2" fmla="*/ 1547804 h 1547858"/>
              <a:gd name="connsiteX3" fmla="*/ 445623 w 1789722"/>
              <a:gd name="connsiteY3" fmla="*/ 1547858 h 1547858"/>
              <a:gd name="connsiteX4" fmla="*/ 0 w 1789722"/>
              <a:gd name="connsiteY4" fmla="*/ 776016 h 1547858"/>
              <a:gd name="connsiteX5" fmla="*/ 448064 w 1789722"/>
              <a:gd name="connsiteY5" fmla="*/ 54 h 15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722" h="1547858">
                <a:moveTo>
                  <a:pt x="1344099" y="0"/>
                </a:moveTo>
                <a:lnTo>
                  <a:pt x="1789722" y="771842"/>
                </a:lnTo>
                <a:lnTo>
                  <a:pt x="1341658" y="1547804"/>
                </a:lnTo>
                <a:lnTo>
                  <a:pt x="445623" y="1547858"/>
                </a:lnTo>
                <a:lnTo>
                  <a:pt x="0" y="776016"/>
                </a:lnTo>
                <a:lnTo>
                  <a:pt x="448064" y="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89ED0BF-BF29-EE0D-3223-F87D16638EB3}"/>
              </a:ext>
            </a:extLst>
          </p:cNvPr>
          <p:cNvSpPr/>
          <p:nvPr/>
        </p:nvSpPr>
        <p:spPr>
          <a:xfrm rot="9000000">
            <a:off x="6015464" y="4183690"/>
            <a:ext cx="1170621" cy="237809"/>
          </a:xfrm>
          <a:custGeom>
            <a:avLst/>
            <a:gdLst>
              <a:gd name="connsiteX0" fmla="*/ 0 w 1170621"/>
              <a:gd name="connsiteY0" fmla="*/ 0 h 237809"/>
              <a:gd name="connsiteX1" fmla="*/ 1170621 w 1170621"/>
              <a:gd name="connsiteY1" fmla="*/ 0 h 237809"/>
              <a:gd name="connsiteX2" fmla="*/ 1033334 w 1170621"/>
              <a:gd name="connsiteY2" fmla="*/ 237755 h 237809"/>
              <a:gd name="connsiteX3" fmla="*/ 137299 w 1170621"/>
              <a:gd name="connsiteY3" fmla="*/ 237809 h 23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621" h="237809">
                <a:moveTo>
                  <a:pt x="0" y="0"/>
                </a:moveTo>
                <a:lnTo>
                  <a:pt x="1170621" y="0"/>
                </a:lnTo>
                <a:lnTo>
                  <a:pt x="1033334" y="237755"/>
                </a:lnTo>
                <a:lnTo>
                  <a:pt x="137299" y="237809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61BF546-C629-BE28-83DB-3A52B94B29A4}"/>
              </a:ext>
            </a:extLst>
          </p:cNvPr>
          <p:cNvSpPr/>
          <p:nvPr/>
        </p:nvSpPr>
        <p:spPr>
          <a:xfrm rot="12600000">
            <a:off x="4366476" y="4096547"/>
            <a:ext cx="1789722" cy="1547858"/>
          </a:xfrm>
          <a:custGeom>
            <a:avLst/>
            <a:gdLst>
              <a:gd name="connsiteX0" fmla="*/ 1344099 w 1789722"/>
              <a:gd name="connsiteY0" fmla="*/ 0 h 1547858"/>
              <a:gd name="connsiteX1" fmla="*/ 1789722 w 1789722"/>
              <a:gd name="connsiteY1" fmla="*/ 771842 h 1547858"/>
              <a:gd name="connsiteX2" fmla="*/ 1341658 w 1789722"/>
              <a:gd name="connsiteY2" fmla="*/ 1547804 h 1547858"/>
              <a:gd name="connsiteX3" fmla="*/ 445623 w 1789722"/>
              <a:gd name="connsiteY3" fmla="*/ 1547858 h 1547858"/>
              <a:gd name="connsiteX4" fmla="*/ 0 w 1789722"/>
              <a:gd name="connsiteY4" fmla="*/ 776016 h 1547858"/>
              <a:gd name="connsiteX5" fmla="*/ 448064 w 1789722"/>
              <a:gd name="connsiteY5" fmla="*/ 54 h 15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722" h="1547858">
                <a:moveTo>
                  <a:pt x="1344099" y="0"/>
                </a:moveTo>
                <a:lnTo>
                  <a:pt x="1789722" y="771842"/>
                </a:lnTo>
                <a:lnTo>
                  <a:pt x="1341658" y="1547804"/>
                </a:lnTo>
                <a:lnTo>
                  <a:pt x="445623" y="1547858"/>
                </a:lnTo>
                <a:lnTo>
                  <a:pt x="0" y="776016"/>
                </a:lnTo>
                <a:lnTo>
                  <a:pt x="448064" y="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854AB7F-FE42-0BD1-D65A-BCDBB34CFF78}"/>
              </a:ext>
            </a:extLst>
          </p:cNvPr>
          <p:cNvSpPr/>
          <p:nvPr/>
        </p:nvSpPr>
        <p:spPr>
          <a:xfrm rot="12600000">
            <a:off x="5004600" y="4184916"/>
            <a:ext cx="1170621" cy="237809"/>
          </a:xfrm>
          <a:custGeom>
            <a:avLst/>
            <a:gdLst>
              <a:gd name="connsiteX0" fmla="*/ 0 w 1170621"/>
              <a:gd name="connsiteY0" fmla="*/ 0 h 237809"/>
              <a:gd name="connsiteX1" fmla="*/ 1170621 w 1170621"/>
              <a:gd name="connsiteY1" fmla="*/ 0 h 237809"/>
              <a:gd name="connsiteX2" fmla="*/ 1033334 w 1170621"/>
              <a:gd name="connsiteY2" fmla="*/ 237755 h 237809"/>
              <a:gd name="connsiteX3" fmla="*/ 137299 w 1170621"/>
              <a:gd name="connsiteY3" fmla="*/ 237809 h 23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621" h="237809">
                <a:moveTo>
                  <a:pt x="0" y="0"/>
                </a:moveTo>
                <a:lnTo>
                  <a:pt x="1170621" y="0"/>
                </a:lnTo>
                <a:lnTo>
                  <a:pt x="1033334" y="237755"/>
                </a:lnTo>
                <a:lnTo>
                  <a:pt x="137299" y="237809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C0C6282-2E16-A287-2175-FBB2F6AAC45C}"/>
              </a:ext>
            </a:extLst>
          </p:cNvPr>
          <p:cNvSpPr/>
          <p:nvPr/>
        </p:nvSpPr>
        <p:spPr>
          <a:xfrm rot="5400000">
            <a:off x="6861792" y="2655071"/>
            <a:ext cx="1789722" cy="1547858"/>
          </a:xfrm>
          <a:custGeom>
            <a:avLst/>
            <a:gdLst>
              <a:gd name="connsiteX0" fmla="*/ 1344099 w 1789722"/>
              <a:gd name="connsiteY0" fmla="*/ 0 h 1547858"/>
              <a:gd name="connsiteX1" fmla="*/ 1789722 w 1789722"/>
              <a:gd name="connsiteY1" fmla="*/ 771842 h 1547858"/>
              <a:gd name="connsiteX2" fmla="*/ 1341658 w 1789722"/>
              <a:gd name="connsiteY2" fmla="*/ 1547804 h 1547858"/>
              <a:gd name="connsiteX3" fmla="*/ 445623 w 1789722"/>
              <a:gd name="connsiteY3" fmla="*/ 1547858 h 1547858"/>
              <a:gd name="connsiteX4" fmla="*/ 0 w 1789722"/>
              <a:gd name="connsiteY4" fmla="*/ 776016 h 1547858"/>
              <a:gd name="connsiteX5" fmla="*/ 448064 w 1789722"/>
              <a:gd name="connsiteY5" fmla="*/ 54 h 15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722" h="1547858">
                <a:moveTo>
                  <a:pt x="1344099" y="0"/>
                </a:moveTo>
                <a:lnTo>
                  <a:pt x="1789722" y="771842"/>
                </a:lnTo>
                <a:lnTo>
                  <a:pt x="1341658" y="1547804"/>
                </a:lnTo>
                <a:lnTo>
                  <a:pt x="445623" y="1547858"/>
                </a:lnTo>
                <a:lnTo>
                  <a:pt x="0" y="776016"/>
                </a:lnTo>
                <a:lnTo>
                  <a:pt x="448064" y="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364A7CD-5CF1-980B-0A53-E4AFF133A79B}"/>
              </a:ext>
            </a:extLst>
          </p:cNvPr>
          <p:cNvSpPr/>
          <p:nvPr/>
        </p:nvSpPr>
        <p:spPr>
          <a:xfrm rot="5400000">
            <a:off x="6516317" y="3308870"/>
            <a:ext cx="1170621" cy="237809"/>
          </a:xfrm>
          <a:custGeom>
            <a:avLst/>
            <a:gdLst>
              <a:gd name="connsiteX0" fmla="*/ 0 w 1170621"/>
              <a:gd name="connsiteY0" fmla="*/ 0 h 237809"/>
              <a:gd name="connsiteX1" fmla="*/ 1170621 w 1170621"/>
              <a:gd name="connsiteY1" fmla="*/ 0 h 237809"/>
              <a:gd name="connsiteX2" fmla="*/ 1033334 w 1170621"/>
              <a:gd name="connsiteY2" fmla="*/ 237755 h 237809"/>
              <a:gd name="connsiteX3" fmla="*/ 137299 w 1170621"/>
              <a:gd name="connsiteY3" fmla="*/ 237809 h 23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621" h="237809">
                <a:moveTo>
                  <a:pt x="0" y="0"/>
                </a:moveTo>
                <a:lnTo>
                  <a:pt x="1170621" y="0"/>
                </a:lnTo>
                <a:lnTo>
                  <a:pt x="1033334" y="237755"/>
                </a:lnTo>
                <a:lnTo>
                  <a:pt x="137299" y="237809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BB2C11A-1366-EEE6-2B45-BA5779C52BF1}"/>
              </a:ext>
            </a:extLst>
          </p:cNvPr>
          <p:cNvSpPr/>
          <p:nvPr/>
        </p:nvSpPr>
        <p:spPr>
          <a:xfrm rot="16200000">
            <a:off x="3532478" y="2655071"/>
            <a:ext cx="1789722" cy="1547858"/>
          </a:xfrm>
          <a:custGeom>
            <a:avLst/>
            <a:gdLst>
              <a:gd name="connsiteX0" fmla="*/ 1344099 w 1789722"/>
              <a:gd name="connsiteY0" fmla="*/ 0 h 1547858"/>
              <a:gd name="connsiteX1" fmla="*/ 1789722 w 1789722"/>
              <a:gd name="connsiteY1" fmla="*/ 771842 h 1547858"/>
              <a:gd name="connsiteX2" fmla="*/ 1341658 w 1789722"/>
              <a:gd name="connsiteY2" fmla="*/ 1547804 h 1547858"/>
              <a:gd name="connsiteX3" fmla="*/ 445623 w 1789722"/>
              <a:gd name="connsiteY3" fmla="*/ 1547858 h 1547858"/>
              <a:gd name="connsiteX4" fmla="*/ 0 w 1789722"/>
              <a:gd name="connsiteY4" fmla="*/ 776016 h 1547858"/>
              <a:gd name="connsiteX5" fmla="*/ 448064 w 1789722"/>
              <a:gd name="connsiteY5" fmla="*/ 54 h 15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722" h="1547858">
                <a:moveTo>
                  <a:pt x="1344099" y="0"/>
                </a:moveTo>
                <a:lnTo>
                  <a:pt x="1789722" y="771842"/>
                </a:lnTo>
                <a:lnTo>
                  <a:pt x="1341658" y="1547804"/>
                </a:lnTo>
                <a:lnTo>
                  <a:pt x="445623" y="1547858"/>
                </a:lnTo>
                <a:lnTo>
                  <a:pt x="0" y="776016"/>
                </a:lnTo>
                <a:lnTo>
                  <a:pt x="448064" y="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7AFB6A2-2947-B830-F85C-858AA5D93853}"/>
              </a:ext>
            </a:extLst>
          </p:cNvPr>
          <p:cNvSpPr/>
          <p:nvPr/>
        </p:nvSpPr>
        <p:spPr>
          <a:xfrm rot="16200000">
            <a:off x="4497054" y="3311321"/>
            <a:ext cx="1170621" cy="237809"/>
          </a:xfrm>
          <a:custGeom>
            <a:avLst/>
            <a:gdLst>
              <a:gd name="connsiteX0" fmla="*/ 0 w 1170621"/>
              <a:gd name="connsiteY0" fmla="*/ 0 h 237809"/>
              <a:gd name="connsiteX1" fmla="*/ 1170621 w 1170621"/>
              <a:gd name="connsiteY1" fmla="*/ 0 h 237809"/>
              <a:gd name="connsiteX2" fmla="*/ 1033334 w 1170621"/>
              <a:gd name="connsiteY2" fmla="*/ 237755 h 237809"/>
              <a:gd name="connsiteX3" fmla="*/ 137299 w 1170621"/>
              <a:gd name="connsiteY3" fmla="*/ 237809 h 23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621" h="237809">
                <a:moveTo>
                  <a:pt x="0" y="0"/>
                </a:moveTo>
                <a:lnTo>
                  <a:pt x="1170621" y="0"/>
                </a:lnTo>
                <a:lnTo>
                  <a:pt x="1033334" y="237755"/>
                </a:lnTo>
                <a:lnTo>
                  <a:pt x="137299" y="237809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2" name="Graphic 21" descr="Bullseye with solid fill">
            <a:extLst>
              <a:ext uri="{FF2B5EF4-FFF2-40B4-BE49-F238E27FC236}">
                <a16:creationId xmlns:a16="http://schemas.microsoft.com/office/drawing/2014/main" id="{2B411DCD-D8D3-204B-6576-7E80EF55C5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0026" y="1428290"/>
            <a:ext cx="914400" cy="914400"/>
          </a:xfrm>
          <a:prstGeom prst="rect">
            <a:avLst/>
          </a:prstGeom>
        </p:spPr>
      </p:pic>
      <p:pic>
        <p:nvPicPr>
          <p:cNvPr id="23" name="Graphic 22" descr="Lights On with solid fill">
            <a:extLst>
              <a:ext uri="{FF2B5EF4-FFF2-40B4-BE49-F238E27FC236}">
                <a16:creationId xmlns:a16="http://schemas.microsoft.com/office/drawing/2014/main" id="{2ECD8A6B-0F26-573D-D0F6-CCF72919EF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433883" y="2971800"/>
            <a:ext cx="914400" cy="914400"/>
          </a:xfrm>
          <a:prstGeom prst="rect">
            <a:avLst/>
          </a:prstGeom>
        </p:spPr>
      </p:pic>
      <p:pic>
        <p:nvPicPr>
          <p:cNvPr id="24" name="Graphic 23" descr="Gears with solid fill">
            <a:extLst>
              <a:ext uri="{FF2B5EF4-FFF2-40B4-BE49-F238E27FC236}">
                <a16:creationId xmlns:a16="http://schemas.microsoft.com/office/drawing/2014/main" id="{7005DA01-4CD8-A7BD-34E6-A2937BD0FA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70026" y="4524597"/>
            <a:ext cx="914400" cy="914400"/>
          </a:xfrm>
          <a:prstGeom prst="rect">
            <a:avLst/>
          </a:prstGeom>
        </p:spPr>
      </p:pic>
      <p:pic>
        <p:nvPicPr>
          <p:cNvPr id="25" name="Graphic 24" descr="Pie chart with solid fill">
            <a:extLst>
              <a:ext uri="{FF2B5EF4-FFF2-40B4-BE49-F238E27FC236}">
                <a16:creationId xmlns:a16="http://schemas.microsoft.com/office/drawing/2014/main" id="{229F6812-35C0-2164-CF96-1B6303DE4A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804137" y="4524597"/>
            <a:ext cx="914400" cy="914400"/>
          </a:xfrm>
          <a:prstGeom prst="rect">
            <a:avLst/>
          </a:prstGeom>
        </p:spPr>
      </p:pic>
      <p:pic>
        <p:nvPicPr>
          <p:cNvPr id="26" name="Graphic 25" descr="Handshake with solid fill">
            <a:extLst>
              <a:ext uri="{FF2B5EF4-FFF2-40B4-BE49-F238E27FC236}">
                <a16:creationId xmlns:a16="http://schemas.microsoft.com/office/drawing/2014/main" id="{B1F4FC22-0CF8-2158-6F8B-3A10BA31FE9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851235" y="2971800"/>
            <a:ext cx="914400" cy="914400"/>
          </a:xfrm>
          <a:prstGeom prst="rect">
            <a:avLst/>
          </a:prstGeom>
        </p:spPr>
      </p:pic>
      <p:pic>
        <p:nvPicPr>
          <p:cNvPr id="27" name="Graphic 26" descr="Shield Tick with solid fill">
            <a:extLst>
              <a:ext uri="{FF2B5EF4-FFF2-40B4-BE49-F238E27FC236}">
                <a16:creationId xmlns:a16="http://schemas.microsoft.com/office/drawing/2014/main" id="{E2443CE4-41D8-3D9D-1F14-7C126FA8700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745227" y="1428290"/>
            <a:ext cx="914400" cy="91440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223FDD2E-7370-86FC-95E9-855F8C2759E8}"/>
              </a:ext>
            </a:extLst>
          </p:cNvPr>
          <p:cNvGrpSpPr/>
          <p:nvPr/>
        </p:nvGrpSpPr>
        <p:grpSpPr>
          <a:xfrm>
            <a:off x="9228227" y="2783924"/>
            <a:ext cx="2533200" cy="1290153"/>
            <a:chOff x="8921977" y="2947244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B53C751-0C76-24FE-2A84-2475ABA5BEEE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1C563FA-97A5-34FD-A1B3-379E1CD6C87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12E989E-BF91-42F7-B24C-DC7E2662894F}"/>
              </a:ext>
            </a:extLst>
          </p:cNvPr>
          <p:cNvGrpSpPr/>
          <p:nvPr/>
        </p:nvGrpSpPr>
        <p:grpSpPr>
          <a:xfrm>
            <a:off x="9228227" y="4398254"/>
            <a:ext cx="2533200" cy="1290153"/>
            <a:chOff x="8921977" y="4652338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0F4621A-FA82-FF51-C133-FA3212AB4D30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5DEFE24-8C5B-680B-4B2C-73EF807F7E6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0213649-7A54-C7A0-DD96-21A25B071F16}"/>
              </a:ext>
            </a:extLst>
          </p:cNvPr>
          <p:cNvGrpSpPr/>
          <p:nvPr/>
        </p:nvGrpSpPr>
        <p:grpSpPr>
          <a:xfrm>
            <a:off x="430573" y="2783924"/>
            <a:ext cx="2533200" cy="1290153"/>
            <a:chOff x="332936" y="2947244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AE96AAE-30E4-9A1E-0C3F-26FA6691281A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CB02BE5-66CB-1B12-AAAC-46C04E4BCC2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7E21C36-BA6B-2E25-1243-1ED92FB56189}"/>
              </a:ext>
            </a:extLst>
          </p:cNvPr>
          <p:cNvGrpSpPr/>
          <p:nvPr/>
        </p:nvGrpSpPr>
        <p:grpSpPr>
          <a:xfrm>
            <a:off x="430573" y="4398254"/>
            <a:ext cx="2533200" cy="1290153"/>
            <a:chOff x="332936" y="4652338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622745A-62C3-2E6C-FDE9-5712E6E6280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96DAFE6-3F27-D7EC-B6E4-7E585E2B845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18491E7-8967-32B8-14E1-1BF541A301AE}"/>
              </a:ext>
            </a:extLst>
          </p:cNvPr>
          <p:cNvGrpSpPr/>
          <p:nvPr/>
        </p:nvGrpSpPr>
        <p:grpSpPr>
          <a:xfrm>
            <a:off x="9228227" y="1169594"/>
            <a:ext cx="2533200" cy="1290153"/>
            <a:chOff x="8921977" y="1242150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9BF161D-4927-3EB5-8CBA-690A5255877A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9480BAD-D7FA-EB8F-2B14-2278D7126C7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735E4A1-49B7-E507-E5F2-1FBC46AD00DE}"/>
              </a:ext>
            </a:extLst>
          </p:cNvPr>
          <p:cNvGrpSpPr/>
          <p:nvPr/>
        </p:nvGrpSpPr>
        <p:grpSpPr>
          <a:xfrm>
            <a:off x="430573" y="1169594"/>
            <a:ext cx="2533200" cy="1290153"/>
            <a:chOff x="332936" y="262776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76AFC98-C9C9-EE54-9137-6EB48F068CE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D371DB0-721D-DAA6-9D8E-BE488C6D45D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8210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9424</TotalTime>
  <Words>468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HexaFlow Cycle Diagram – Slide Template</vt:lpstr>
      <vt:lpstr>HexaFlow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HexaFlow Cycle Diagram</dc:title>
  <dc:creator>PresentationGO.com</dc:creator>
  <dc:description>© Copyright PresentationGO.com - Do not distribute or sale without written permission.</dc:description>
  <cp:lastModifiedBy>Christophe Barroche</cp:lastModifiedBy>
  <cp:revision>42</cp:revision>
  <dcterms:created xsi:type="dcterms:W3CDTF">2014-11-26T05:14:11Z</dcterms:created>
  <dcterms:modified xsi:type="dcterms:W3CDTF">2025-06-09T22:45:59Z</dcterms:modified>
  <cp:category>Charts &amp; Diagrams</cp:category>
</cp:coreProperties>
</file>