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6BF5A-26E8-6C97-3C1D-0F8734FDC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B5DAC5-FF58-864A-3E0E-1F188B12F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DFC02-9C49-6242-AFA9-F2AD2F4AC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D4F5D-3138-88A0-85DC-DC8CE15C3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47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Block Cards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93EBD8-9CFE-4C5A-8A89-07397A7818AB}"/>
              </a:ext>
            </a:extLst>
          </p:cNvPr>
          <p:cNvSpPr/>
          <p:nvPr/>
        </p:nvSpPr>
        <p:spPr>
          <a:xfrm>
            <a:off x="426720" y="4321909"/>
            <a:ext cx="1931670" cy="916334"/>
          </a:xfrm>
          <a:prstGeom prst="roundRect">
            <a:avLst>
              <a:gd name="adj" fmla="val 2619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2EBC9C-D8A5-9A62-629F-DDB59E7718D4}"/>
              </a:ext>
            </a:extLst>
          </p:cNvPr>
          <p:cNvSpPr/>
          <p:nvPr/>
        </p:nvSpPr>
        <p:spPr>
          <a:xfrm>
            <a:off x="56388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Graphic 5" descr="Apple with solid fill">
            <a:extLst>
              <a:ext uri="{FF2B5EF4-FFF2-40B4-BE49-F238E27FC236}">
                <a16:creationId xmlns:a16="http://schemas.microsoft.com/office/drawing/2014/main" id="{0AD244E4-B173-E775-F184-EE127CF2B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2000" y="1982821"/>
            <a:ext cx="555048" cy="555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81A01C-407B-C792-B1ED-F3E8B1B3250D}"/>
              </a:ext>
            </a:extLst>
          </p:cNvPr>
          <p:cNvSpPr txBox="1"/>
          <p:nvPr/>
        </p:nvSpPr>
        <p:spPr>
          <a:xfrm>
            <a:off x="70104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D725F-786D-A39A-B98A-A12CE98C5B24}"/>
              </a:ext>
            </a:extLst>
          </p:cNvPr>
          <p:cNvSpPr txBox="1"/>
          <p:nvPr/>
        </p:nvSpPr>
        <p:spPr>
          <a:xfrm>
            <a:off x="70104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3E73E39-8B71-80C9-C926-E7A1F5ED8B74}"/>
              </a:ext>
            </a:extLst>
          </p:cNvPr>
          <p:cNvCxnSpPr>
            <a:cxnSpLocks/>
          </p:cNvCxnSpPr>
          <p:nvPr/>
        </p:nvCxnSpPr>
        <p:spPr>
          <a:xfrm>
            <a:off x="701040" y="3299381"/>
            <a:ext cx="138303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538953-51D8-B1ED-60CD-FFF4D6A621A5}"/>
              </a:ext>
            </a:extLst>
          </p:cNvPr>
          <p:cNvSpPr/>
          <p:nvPr/>
        </p:nvSpPr>
        <p:spPr>
          <a:xfrm>
            <a:off x="254635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B299F1-E044-BAE5-1C36-F4F99427A2CD}"/>
              </a:ext>
            </a:extLst>
          </p:cNvPr>
          <p:cNvSpPr/>
          <p:nvPr/>
        </p:nvSpPr>
        <p:spPr>
          <a:xfrm>
            <a:off x="268351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3" name="Graphic 12" descr="Banana with solid fill">
            <a:extLst>
              <a:ext uri="{FF2B5EF4-FFF2-40B4-BE49-F238E27FC236}">
                <a16:creationId xmlns:a16="http://schemas.microsoft.com/office/drawing/2014/main" id="{4F19DCB4-99CE-323E-E222-D632EBB367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31630" y="1982821"/>
            <a:ext cx="555048" cy="5550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CA8645-04BF-B1DF-3F02-8A1573F87F37}"/>
              </a:ext>
            </a:extLst>
          </p:cNvPr>
          <p:cNvSpPr txBox="1"/>
          <p:nvPr/>
        </p:nvSpPr>
        <p:spPr>
          <a:xfrm>
            <a:off x="282067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972280-A852-7A19-EFDA-9B82BF7B3A83}"/>
              </a:ext>
            </a:extLst>
          </p:cNvPr>
          <p:cNvSpPr txBox="1"/>
          <p:nvPr/>
        </p:nvSpPr>
        <p:spPr>
          <a:xfrm>
            <a:off x="282067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F3393C-50B8-1950-CC71-F2F5F9F3C94A}"/>
              </a:ext>
            </a:extLst>
          </p:cNvPr>
          <p:cNvCxnSpPr>
            <a:cxnSpLocks/>
          </p:cNvCxnSpPr>
          <p:nvPr/>
        </p:nvCxnSpPr>
        <p:spPr>
          <a:xfrm>
            <a:off x="2820670" y="3299381"/>
            <a:ext cx="1383030" cy="0"/>
          </a:xfrm>
          <a:prstGeom prst="line">
            <a:avLst/>
          </a:prstGeom>
          <a:ln w="190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6C7C078-D75C-9399-3A91-9D9D08083625}"/>
              </a:ext>
            </a:extLst>
          </p:cNvPr>
          <p:cNvSpPr/>
          <p:nvPr/>
        </p:nvSpPr>
        <p:spPr>
          <a:xfrm>
            <a:off x="466598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01CDEBB-25A7-FE77-AB1F-6DC83BF4608D}"/>
              </a:ext>
            </a:extLst>
          </p:cNvPr>
          <p:cNvSpPr/>
          <p:nvPr/>
        </p:nvSpPr>
        <p:spPr>
          <a:xfrm>
            <a:off x="480314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0" name="Graphic 19" descr="Cherries with solid fill">
            <a:extLst>
              <a:ext uri="{FF2B5EF4-FFF2-40B4-BE49-F238E27FC236}">
                <a16:creationId xmlns:a16="http://schemas.microsoft.com/office/drawing/2014/main" id="{C4CD4805-37E8-19AF-4995-3634B40022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51260" y="1982821"/>
            <a:ext cx="555048" cy="5550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178227C-A713-E774-1E65-12500AB1A676}"/>
              </a:ext>
            </a:extLst>
          </p:cNvPr>
          <p:cNvSpPr txBox="1"/>
          <p:nvPr/>
        </p:nvSpPr>
        <p:spPr>
          <a:xfrm>
            <a:off x="494030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6D7358-0209-65AC-876E-A01B37FFD6ED}"/>
              </a:ext>
            </a:extLst>
          </p:cNvPr>
          <p:cNvSpPr txBox="1"/>
          <p:nvPr/>
        </p:nvSpPr>
        <p:spPr>
          <a:xfrm>
            <a:off x="494030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E17E6E-8E5B-8F95-BFF3-7B5DFDC18D8F}"/>
              </a:ext>
            </a:extLst>
          </p:cNvPr>
          <p:cNvCxnSpPr>
            <a:cxnSpLocks/>
          </p:cNvCxnSpPr>
          <p:nvPr/>
        </p:nvCxnSpPr>
        <p:spPr>
          <a:xfrm>
            <a:off x="4940300" y="3299381"/>
            <a:ext cx="1383030" cy="0"/>
          </a:xfrm>
          <a:prstGeom prst="line">
            <a:avLst/>
          </a:prstGeom>
          <a:ln w="190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1980A36-F0CF-05EE-BE90-808863EC3709}"/>
              </a:ext>
            </a:extLst>
          </p:cNvPr>
          <p:cNvSpPr/>
          <p:nvPr/>
        </p:nvSpPr>
        <p:spPr>
          <a:xfrm>
            <a:off x="678561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76C216-1B4D-29BC-2980-39509C38D71D}"/>
              </a:ext>
            </a:extLst>
          </p:cNvPr>
          <p:cNvSpPr/>
          <p:nvPr/>
        </p:nvSpPr>
        <p:spPr>
          <a:xfrm>
            <a:off x="692277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7" name="Graphic 26" descr="Pineapple with solid fill">
            <a:extLst>
              <a:ext uri="{FF2B5EF4-FFF2-40B4-BE49-F238E27FC236}">
                <a16:creationId xmlns:a16="http://schemas.microsoft.com/office/drawing/2014/main" id="{15E85E52-94B6-9BD0-ED21-B8B00489B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70890" y="1982821"/>
            <a:ext cx="555048" cy="55504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0841A89-D3A1-590A-DDE0-7B8AB7EABBC2}"/>
              </a:ext>
            </a:extLst>
          </p:cNvPr>
          <p:cNvSpPr txBox="1"/>
          <p:nvPr/>
        </p:nvSpPr>
        <p:spPr>
          <a:xfrm>
            <a:off x="705993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0FD164-B617-BBFD-D9D2-42AC4F2C7756}"/>
              </a:ext>
            </a:extLst>
          </p:cNvPr>
          <p:cNvSpPr txBox="1"/>
          <p:nvPr/>
        </p:nvSpPr>
        <p:spPr>
          <a:xfrm>
            <a:off x="705993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6E5CE3-E341-D31E-61FD-D292BBB317E5}"/>
              </a:ext>
            </a:extLst>
          </p:cNvPr>
          <p:cNvCxnSpPr>
            <a:cxnSpLocks/>
          </p:cNvCxnSpPr>
          <p:nvPr/>
        </p:nvCxnSpPr>
        <p:spPr>
          <a:xfrm>
            <a:off x="7059930" y="3299381"/>
            <a:ext cx="1383030" cy="0"/>
          </a:xfrm>
          <a:prstGeom prst="line">
            <a:avLst/>
          </a:prstGeom>
          <a:ln w="190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0A650-E4F1-4C8B-8C4E-5E13F39EB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E891-2093-CF61-9033-A488C5C8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Block Cards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9B686BD-C76C-ED85-250E-1708AA4A8AFD}"/>
              </a:ext>
            </a:extLst>
          </p:cNvPr>
          <p:cNvSpPr/>
          <p:nvPr/>
        </p:nvSpPr>
        <p:spPr>
          <a:xfrm>
            <a:off x="426720" y="4321909"/>
            <a:ext cx="1931670" cy="916334"/>
          </a:xfrm>
          <a:prstGeom prst="roundRect">
            <a:avLst>
              <a:gd name="adj" fmla="val 2619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5F45EDE-A774-BF4C-D951-876C81873E2F}"/>
              </a:ext>
            </a:extLst>
          </p:cNvPr>
          <p:cNvSpPr/>
          <p:nvPr/>
        </p:nvSpPr>
        <p:spPr>
          <a:xfrm>
            <a:off x="56388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6" name="Graphic 5" descr="Apple with solid fill">
            <a:extLst>
              <a:ext uri="{FF2B5EF4-FFF2-40B4-BE49-F238E27FC236}">
                <a16:creationId xmlns:a16="http://schemas.microsoft.com/office/drawing/2014/main" id="{77700ED9-0650-7DC0-174B-245BD564C6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2000" y="1982821"/>
            <a:ext cx="555048" cy="555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09683C-70A6-B40C-9F32-244EF01C93A3}"/>
              </a:ext>
            </a:extLst>
          </p:cNvPr>
          <p:cNvSpPr txBox="1"/>
          <p:nvPr/>
        </p:nvSpPr>
        <p:spPr>
          <a:xfrm>
            <a:off x="70104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8763FE-F9BB-BFD6-4151-BBC6EC973245}"/>
              </a:ext>
            </a:extLst>
          </p:cNvPr>
          <p:cNvSpPr txBox="1"/>
          <p:nvPr/>
        </p:nvSpPr>
        <p:spPr>
          <a:xfrm>
            <a:off x="70104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006D93-7BFF-1910-18DE-169CA2B2F6E8}"/>
              </a:ext>
            </a:extLst>
          </p:cNvPr>
          <p:cNvCxnSpPr>
            <a:cxnSpLocks/>
          </p:cNvCxnSpPr>
          <p:nvPr/>
        </p:nvCxnSpPr>
        <p:spPr>
          <a:xfrm>
            <a:off x="701040" y="3299381"/>
            <a:ext cx="1383030" cy="0"/>
          </a:xfrm>
          <a:prstGeom prst="line">
            <a:avLst/>
          </a:prstGeom>
          <a:ln w="1905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18DA8E-1822-54B8-B456-C7E663B2AA47}"/>
              </a:ext>
            </a:extLst>
          </p:cNvPr>
          <p:cNvSpPr/>
          <p:nvPr/>
        </p:nvSpPr>
        <p:spPr>
          <a:xfrm>
            <a:off x="254635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7C5705-8A4D-8862-2F88-321BCEEC5237}"/>
              </a:ext>
            </a:extLst>
          </p:cNvPr>
          <p:cNvSpPr/>
          <p:nvPr/>
        </p:nvSpPr>
        <p:spPr>
          <a:xfrm>
            <a:off x="268351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3" name="Graphic 12" descr="Banana with solid fill">
            <a:extLst>
              <a:ext uri="{FF2B5EF4-FFF2-40B4-BE49-F238E27FC236}">
                <a16:creationId xmlns:a16="http://schemas.microsoft.com/office/drawing/2014/main" id="{CDFD1245-9F95-B9FD-B6D1-B4109F96D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31630" y="1982821"/>
            <a:ext cx="555048" cy="5550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4AFF01-5033-1BC3-14B3-4CC52FF2261F}"/>
              </a:ext>
            </a:extLst>
          </p:cNvPr>
          <p:cNvSpPr txBox="1"/>
          <p:nvPr/>
        </p:nvSpPr>
        <p:spPr>
          <a:xfrm>
            <a:off x="282067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436690-CCFE-5DD2-A381-A63348FCDD9D}"/>
              </a:ext>
            </a:extLst>
          </p:cNvPr>
          <p:cNvSpPr txBox="1"/>
          <p:nvPr/>
        </p:nvSpPr>
        <p:spPr>
          <a:xfrm>
            <a:off x="282067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E424C0-E602-BC0B-CAEB-06152E708C33}"/>
              </a:ext>
            </a:extLst>
          </p:cNvPr>
          <p:cNvCxnSpPr>
            <a:cxnSpLocks/>
          </p:cNvCxnSpPr>
          <p:nvPr/>
        </p:nvCxnSpPr>
        <p:spPr>
          <a:xfrm>
            <a:off x="2820670" y="3299381"/>
            <a:ext cx="1383030" cy="0"/>
          </a:xfrm>
          <a:prstGeom prst="line">
            <a:avLst/>
          </a:prstGeom>
          <a:ln w="190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ABAE1B-28C2-0A7C-ABE3-B8CEBDCD8C1D}"/>
              </a:ext>
            </a:extLst>
          </p:cNvPr>
          <p:cNvSpPr/>
          <p:nvPr/>
        </p:nvSpPr>
        <p:spPr>
          <a:xfrm>
            <a:off x="466598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FFDC415-D74B-5BD7-8909-4EEFDFCAB918}"/>
              </a:ext>
            </a:extLst>
          </p:cNvPr>
          <p:cNvSpPr/>
          <p:nvPr/>
        </p:nvSpPr>
        <p:spPr>
          <a:xfrm>
            <a:off x="480314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0" name="Graphic 19" descr="Cherries with solid fill">
            <a:extLst>
              <a:ext uri="{FF2B5EF4-FFF2-40B4-BE49-F238E27FC236}">
                <a16:creationId xmlns:a16="http://schemas.microsoft.com/office/drawing/2014/main" id="{97D2B8BE-636F-93A4-A6AF-D851BA1A6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51260" y="1982821"/>
            <a:ext cx="555048" cy="5550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A3285FA-9160-7371-B355-DF5CF6B85FC2}"/>
              </a:ext>
            </a:extLst>
          </p:cNvPr>
          <p:cNvSpPr txBox="1"/>
          <p:nvPr/>
        </p:nvSpPr>
        <p:spPr>
          <a:xfrm>
            <a:off x="494030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C8BAD5-FF7E-2F93-C42C-B09D77446966}"/>
              </a:ext>
            </a:extLst>
          </p:cNvPr>
          <p:cNvSpPr txBox="1"/>
          <p:nvPr/>
        </p:nvSpPr>
        <p:spPr>
          <a:xfrm>
            <a:off x="494030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0CF702-7345-0234-B48A-F6CD7C214CD5}"/>
              </a:ext>
            </a:extLst>
          </p:cNvPr>
          <p:cNvCxnSpPr>
            <a:cxnSpLocks/>
          </p:cNvCxnSpPr>
          <p:nvPr/>
        </p:nvCxnSpPr>
        <p:spPr>
          <a:xfrm>
            <a:off x="4940300" y="3299381"/>
            <a:ext cx="1383030" cy="0"/>
          </a:xfrm>
          <a:prstGeom prst="line">
            <a:avLst/>
          </a:prstGeom>
          <a:ln w="1905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4D999A7-EBAA-CDFD-38E9-669F2001D303}"/>
              </a:ext>
            </a:extLst>
          </p:cNvPr>
          <p:cNvSpPr/>
          <p:nvPr/>
        </p:nvSpPr>
        <p:spPr>
          <a:xfrm>
            <a:off x="6785610" y="4321909"/>
            <a:ext cx="1931670" cy="916334"/>
          </a:xfrm>
          <a:prstGeom prst="roundRect">
            <a:avLst>
              <a:gd name="adj" fmla="val 2619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5A76428-DE28-33CA-93B5-63347B9B8E9C}"/>
              </a:ext>
            </a:extLst>
          </p:cNvPr>
          <p:cNvSpPr/>
          <p:nvPr/>
        </p:nvSpPr>
        <p:spPr>
          <a:xfrm>
            <a:off x="6922770" y="1756915"/>
            <a:ext cx="1657350" cy="3344169"/>
          </a:xfrm>
          <a:prstGeom prst="roundRect">
            <a:avLst>
              <a:gd name="adj" fmla="val 9561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7" name="Graphic 26" descr="Pineapple with solid fill">
            <a:extLst>
              <a:ext uri="{FF2B5EF4-FFF2-40B4-BE49-F238E27FC236}">
                <a16:creationId xmlns:a16="http://schemas.microsoft.com/office/drawing/2014/main" id="{6A464B47-142F-54A4-E4BF-7E2E2E0B45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70890" y="1982821"/>
            <a:ext cx="555048" cy="55504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1B0F918-721E-439E-2CBC-3904E8FA58D8}"/>
              </a:ext>
            </a:extLst>
          </p:cNvPr>
          <p:cNvSpPr txBox="1"/>
          <p:nvPr/>
        </p:nvSpPr>
        <p:spPr>
          <a:xfrm>
            <a:off x="7059930" y="2763782"/>
            <a:ext cx="138303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F14336-8459-D1E4-DEDF-4B915E30FAD8}"/>
              </a:ext>
            </a:extLst>
          </p:cNvPr>
          <p:cNvSpPr txBox="1"/>
          <p:nvPr/>
        </p:nvSpPr>
        <p:spPr>
          <a:xfrm>
            <a:off x="7059930" y="3434869"/>
            <a:ext cx="1383030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59EE4B-653E-C132-2D4E-9DC4C8F02D6A}"/>
              </a:ext>
            </a:extLst>
          </p:cNvPr>
          <p:cNvCxnSpPr>
            <a:cxnSpLocks/>
          </p:cNvCxnSpPr>
          <p:nvPr/>
        </p:nvCxnSpPr>
        <p:spPr>
          <a:xfrm>
            <a:off x="7059930" y="3299381"/>
            <a:ext cx="1383030" cy="0"/>
          </a:xfrm>
          <a:prstGeom prst="line">
            <a:avLst/>
          </a:prstGeom>
          <a:ln w="1905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362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Drop Block Cards – Slide Template</vt:lpstr>
      <vt:lpstr>Drop Block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Drop Block Cards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2025-06-09T20:14:10Z</dcterms:modified>
  <cp:category>Text &amp; Tables</cp:category>
</cp:coreProperties>
</file>