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100" d="100"/>
          <a:sy n="100" d="100"/>
        </p:scale>
        <p:origin x="2157" y="8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715B1A-B97A-C29E-7671-F382280F7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F72D3C-6F4D-FAE9-B709-20B97A81AB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CCA686-7EE4-BBD7-82A3-A08A057767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F05009-62FA-CB2D-6A6E-93E1BD87A9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6543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Drop Block Cards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DF0E24D-6214-3E4A-1D46-DDA0D5285B50}"/>
              </a:ext>
            </a:extLst>
          </p:cNvPr>
          <p:cNvGrpSpPr/>
          <p:nvPr/>
        </p:nvGrpSpPr>
        <p:grpSpPr>
          <a:xfrm>
            <a:off x="568960" y="1570183"/>
            <a:ext cx="2575560" cy="3979024"/>
            <a:chOff x="655320" y="1570182"/>
            <a:chExt cx="2575560" cy="3979024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C493EBD8-9CFE-4C5A-8A89-07397A7818AB}"/>
                </a:ext>
              </a:extLst>
            </p:cNvPr>
            <p:cNvSpPr/>
            <p:nvPr/>
          </p:nvSpPr>
          <p:spPr>
            <a:xfrm>
              <a:off x="655320" y="4327427"/>
              <a:ext cx="2575560" cy="1221779"/>
            </a:xfrm>
            <a:prstGeom prst="roundRect">
              <a:avLst>
                <a:gd name="adj" fmla="val 26193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0C2EBC9C-D8A5-9A62-629F-DDB59E7718D4}"/>
                </a:ext>
              </a:extLst>
            </p:cNvPr>
            <p:cNvSpPr/>
            <p:nvPr/>
          </p:nvSpPr>
          <p:spPr>
            <a:xfrm>
              <a:off x="838200" y="1570182"/>
              <a:ext cx="2209800" cy="3796145"/>
            </a:xfrm>
            <a:prstGeom prst="roundRect">
              <a:avLst>
                <a:gd name="adj" fmla="val 9561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Graphic 5" descr="Apple with solid fill">
              <a:extLst>
                <a:ext uri="{FF2B5EF4-FFF2-40B4-BE49-F238E27FC236}">
                  <a16:creationId xmlns:a16="http://schemas.microsoft.com/office/drawing/2014/main" id="{0AD244E4-B173-E775-F184-EE127CF2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69027" y="1838709"/>
              <a:ext cx="740064" cy="74006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081A01C-407B-C792-B1ED-F3E8B1B3250D}"/>
                </a:ext>
              </a:extLst>
            </p:cNvPr>
            <p:cNvSpPr txBox="1"/>
            <p:nvPr/>
          </p:nvSpPr>
          <p:spPr>
            <a:xfrm>
              <a:off x="1021080" y="2761856"/>
              <a:ext cx="184404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17D725F-786D-A39A-B98A-A12CE98C5B24}"/>
                </a:ext>
              </a:extLst>
            </p:cNvPr>
            <p:cNvSpPr txBox="1"/>
            <p:nvPr/>
          </p:nvSpPr>
          <p:spPr>
            <a:xfrm>
              <a:off x="1021080" y="3584823"/>
              <a:ext cx="184404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3E73E39-8B71-80C9-C926-E7A1F5ED8B74}"/>
                </a:ext>
              </a:extLst>
            </p:cNvPr>
            <p:cNvCxnSpPr>
              <a:cxnSpLocks/>
            </p:cNvCxnSpPr>
            <p:nvPr/>
          </p:nvCxnSpPr>
          <p:spPr>
            <a:xfrm>
              <a:off x="1021080" y="3404172"/>
              <a:ext cx="1844040" cy="0"/>
            </a:xfrm>
            <a:prstGeom prst="line">
              <a:avLst/>
            </a:prstGeom>
            <a:ln w="1905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6F1AC82-0374-779E-5DD2-E76DCD305C3C}"/>
              </a:ext>
            </a:extLst>
          </p:cNvPr>
          <p:cNvGrpSpPr/>
          <p:nvPr/>
        </p:nvGrpSpPr>
        <p:grpSpPr>
          <a:xfrm>
            <a:off x="3395133" y="1570183"/>
            <a:ext cx="2575560" cy="3979024"/>
            <a:chOff x="655320" y="1570182"/>
            <a:chExt cx="2575560" cy="3979024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BE538953-51D8-B1ED-60CD-FFF4D6A621A5}"/>
                </a:ext>
              </a:extLst>
            </p:cNvPr>
            <p:cNvSpPr/>
            <p:nvPr/>
          </p:nvSpPr>
          <p:spPr>
            <a:xfrm>
              <a:off x="655320" y="4327427"/>
              <a:ext cx="2575560" cy="1221779"/>
            </a:xfrm>
            <a:prstGeom prst="roundRect">
              <a:avLst>
                <a:gd name="adj" fmla="val 2619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79B299F1-E044-BAE5-1C36-F4F99427A2CD}"/>
                </a:ext>
              </a:extLst>
            </p:cNvPr>
            <p:cNvSpPr/>
            <p:nvPr/>
          </p:nvSpPr>
          <p:spPr>
            <a:xfrm>
              <a:off x="838200" y="1570182"/>
              <a:ext cx="2209800" cy="3796145"/>
            </a:xfrm>
            <a:prstGeom prst="roundRect">
              <a:avLst>
                <a:gd name="adj" fmla="val 9561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Graphic 12" descr="Banana with solid fill">
              <a:extLst>
                <a:ext uri="{FF2B5EF4-FFF2-40B4-BE49-F238E27FC236}">
                  <a16:creationId xmlns:a16="http://schemas.microsoft.com/office/drawing/2014/main" id="{4F19DCB4-99CE-323E-E222-D632EBB367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569027" y="1838709"/>
              <a:ext cx="740064" cy="740064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3CA8645-04BF-B1DF-3F02-8A1573F87F37}"/>
                </a:ext>
              </a:extLst>
            </p:cNvPr>
            <p:cNvSpPr txBox="1"/>
            <p:nvPr/>
          </p:nvSpPr>
          <p:spPr>
            <a:xfrm>
              <a:off x="1021080" y="2761856"/>
              <a:ext cx="184404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C972280-A852-7A19-EFDA-9B82BF7B3A83}"/>
                </a:ext>
              </a:extLst>
            </p:cNvPr>
            <p:cNvSpPr txBox="1"/>
            <p:nvPr/>
          </p:nvSpPr>
          <p:spPr>
            <a:xfrm>
              <a:off x="1021080" y="3584823"/>
              <a:ext cx="184404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0F3393C-50B8-1950-CC71-F2F5F9F3C94A}"/>
                </a:ext>
              </a:extLst>
            </p:cNvPr>
            <p:cNvCxnSpPr>
              <a:cxnSpLocks/>
            </p:cNvCxnSpPr>
            <p:nvPr/>
          </p:nvCxnSpPr>
          <p:spPr>
            <a:xfrm>
              <a:off x="1021080" y="3404172"/>
              <a:ext cx="1844040" cy="0"/>
            </a:xfrm>
            <a:prstGeom prst="line">
              <a:avLst/>
            </a:prstGeom>
            <a:ln w="1905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80FEA06-83CB-788B-B88E-DC445AFDAA53}"/>
              </a:ext>
            </a:extLst>
          </p:cNvPr>
          <p:cNvGrpSpPr/>
          <p:nvPr/>
        </p:nvGrpSpPr>
        <p:grpSpPr>
          <a:xfrm>
            <a:off x="6221306" y="1570183"/>
            <a:ext cx="2575560" cy="3979024"/>
            <a:chOff x="655320" y="1570182"/>
            <a:chExt cx="2575560" cy="3979024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86C7C078-D75C-9399-3A91-9D9D08083625}"/>
                </a:ext>
              </a:extLst>
            </p:cNvPr>
            <p:cNvSpPr/>
            <p:nvPr/>
          </p:nvSpPr>
          <p:spPr>
            <a:xfrm>
              <a:off x="655320" y="4327427"/>
              <a:ext cx="2575560" cy="1221779"/>
            </a:xfrm>
            <a:prstGeom prst="roundRect">
              <a:avLst>
                <a:gd name="adj" fmla="val 26193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B01CDEBB-25A7-FE77-AB1F-6DC83BF4608D}"/>
                </a:ext>
              </a:extLst>
            </p:cNvPr>
            <p:cNvSpPr/>
            <p:nvPr/>
          </p:nvSpPr>
          <p:spPr>
            <a:xfrm>
              <a:off x="838200" y="1570182"/>
              <a:ext cx="2209800" cy="3796145"/>
            </a:xfrm>
            <a:prstGeom prst="roundRect">
              <a:avLst>
                <a:gd name="adj" fmla="val 9561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" name="Graphic 19" descr="Cherries with solid fill">
              <a:extLst>
                <a:ext uri="{FF2B5EF4-FFF2-40B4-BE49-F238E27FC236}">
                  <a16:creationId xmlns:a16="http://schemas.microsoft.com/office/drawing/2014/main" id="{C4CD4805-37E8-19AF-4995-3634B4002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569027" y="1838709"/>
              <a:ext cx="740064" cy="740064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178227C-A713-E774-1E65-12500AB1A676}"/>
                </a:ext>
              </a:extLst>
            </p:cNvPr>
            <p:cNvSpPr txBox="1"/>
            <p:nvPr/>
          </p:nvSpPr>
          <p:spPr>
            <a:xfrm>
              <a:off x="1021080" y="2761856"/>
              <a:ext cx="184404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16D7358-0209-65AC-876E-A01B37FFD6ED}"/>
                </a:ext>
              </a:extLst>
            </p:cNvPr>
            <p:cNvSpPr txBox="1"/>
            <p:nvPr/>
          </p:nvSpPr>
          <p:spPr>
            <a:xfrm>
              <a:off x="1021080" y="3584823"/>
              <a:ext cx="184404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EE17E6E-8E5B-8F95-BFF3-7B5DFDC18D8F}"/>
                </a:ext>
              </a:extLst>
            </p:cNvPr>
            <p:cNvCxnSpPr>
              <a:cxnSpLocks/>
            </p:cNvCxnSpPr>
            <p:nvPr/>
          </p:nvCxnSpPr>
          <p:spPr>
            <a:xfrm>
              <a:off x="1021080" y="3404172"/>
              <a:ext cx="1844040" cy="0"/>
            </a:xfrm>
            <a:prstGeom prst="line">
              <a:avLst/>
            </a:prstGeom>
            <a:ln w="1905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C033BB5-B8EA-99FC-4921-BA8C0F76CE7E}"/>
              </a:ext>
            </a:extLst>
          </p:cNvPr>
          <p:cNvGrpSpPr/>
          <p:nvPr/>
        </p:nvGrpSpPr>
        <p:grpSpPr>
          <a:xfrm>
            <a:off x="9047480" y="1570183"/>
            <a:ext cx="2575560" cy="3979024"/>
            <a:chOff x="655320" y="1570182"/>
            <a:chExt cx="2575560" cy="3979024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91980A36-F0CF-05EE-BE90-808863EC3709}"/>
                </a:ext>
              </a:extLst>
            </p:cNvPr>
            <p:cNvSpPr/>
            <p:nvPr/>
          </p:nvSpPr>
          <p:spPr>
            <a:xfrm>
              <a:off x="655320" y="4327427"/>
              <a:ext cx="2575560" cy="1221779"/>
            </a:xfrm>
            <a:prstGeom prst="roundRect">
              <a:avLst>
                <a:gd name="adj" fmla="val 26193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F976C216-1B4D-29BC-2980-39509C38D71D}"/>
                </a:ext>
              </a:extLst>
            </p:cNvPr>
            <p:cNvSpPr/>
            <p:nvPr/>
          </p:nvSpPr>
          <p:spPr>
            <a:xfrm>
              <a:off x="838200" y="1570182"/>
              <a:ext cx="2209800" cy="3796145"/>
            </a:xfrm>
            <a:prstGeom prst="roundRect">
              <a:avLst>
                <a:gd name="adj" fmla="val 9561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Graphic 26" descr="Pineapple with solid fill">
              <a:extLst>
                <a:ext uri="{FF2B5EF4-FFF2-40B4-BE49-F238E27FC236}">
                  <a16:creationId xmlns:a16="http://schemas.microsoft.com/office/drawing/2014/main" id="{15E85E52-94B6-9BD0-ED21-B8B00489B1A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569027" y="1838709"/>
              <a:ext cx="740064" cy="740064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0841A89-D3A1-590A-DDE0-7B8AB7EABBC2}"/>
                </a:ext>
              </a:extLst>
            </p:cNvPr>
            <p:cNvSpPr txBox="1"/>
            <p:nvPr/>
          </p:nvSpPr>
          <p:spPr>
            <a:xfrm>
              <a:off x="1021080" y="2761856"/>
              <a:ext cx="184404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E0FD164-B617-BBFD-D9D2-42AC4F2C7756}"/>
                </a:ext>
              </a:extLst>
            </p:cNvPr>
            <p:cNvSpPr txBox="1"/>
            <p:nvPr/>
          </p:nvSpPr>
          <p:spPr>
            <a:xfrm>
              <a:off x="1021080" y="3584823"/>
              <a:ext cx="184404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16E5CE3-E341-D31E-61FD-D292BBB317E5}"/>
                </a:ext>
              </a:extLst>
            </p:cNvPr>
            <p:cNvCxnSpPr>
              <a:cxnSpLocks/>
            </p:cNvCxnSpPr>
            <p:nvPr/>
          </p:nvCxnSpPr>
          <p:spPr>
            <a:xfrm>
              <a:off x="1021080" y="3404172"/>
              <a:ext cx="1844040" cy="0"/>
            </a:xfrm>
            <a:prstGeom prst="line">
              <a:avLst/>
            </a:prstGeom>
            <a:ln w="1905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CBFEA-9AE0-6A91-D25B-91CF14A459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A3B20-BE06-A35B-5DA4-7DACBCBF5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Drop Block Cards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83D16BE-61C8-0CE2-62FB-1DFB26A34BCD}"/>
              </a:ext>
            </a:extLst>
          </p:cNvPr>
          <p:cNvGrpSpPr/>
          <p:nvPr/>
        </p:nvGrpSpPr>
        <p:grpSpPr>
          <a:xfrm>
            <a:off x="568960" y="1570183"/>
            <a:ext cx="2575560" cy="3979024"/>
            <a:chOff x="655320" y="1570182"/>
            <a:chExt cx="2575560" cy="3979024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4F9E9766-3B60-B3D6-B2F6-974599E2C4A9}"/>
                </a:ext>
              </a:extLst>
            </p:cNvPr>
            <p:cNvSpPr/>
            <p:nvPr/>
          </p:nvSpPr>
          <p:spPr>
            <a:xfrm>
              <a:off x="655320" y="4327427"/>
              <a:ext cx="2575560" cy="1221779"/>
            </a:xfrm>
            <a:prstGeom prst="roundRect">
              <a:avLst>
                <a:gd name="adj" fmla="val 26193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351464D9-3E8C-7A48-FFD2-474643B89844}"/>
                </a:ext>
              </a:extLst>
            </p:cNvPr>
            <p:cNvSpPr/>
            <p:nvPr/>
          </p:nvSpPr>
          <p:spPr>
            <a:xfrm>
              <a:off x="838200" y="1570182"/>
              <a:ext cx="2209800" cy="3796145"/>
            </a:xfrm>
            <a:prstGeom prst="roundRect">
              <a:avLst>
                <a:gd name="adj" fmla="val 9561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Graphic 5" descr="Apple with solid fill">
              <a:extLst>
                <a:ext uri="{FF2B5EF4-FFF2-40B4-BE49-F238E27FC236}">
                  <a16:creationId xmlns:a16="http://schemas.microsoft.com/office/drawing/2014/main" id="{D7BE246A-DB85-BFD8-1729-C45E7AB540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69027" y="1838709"/>
              <a:ext cx="740064" cy="74006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183C6C9-F935-6DE6-0822-5C025DA49595}"/>
                </a:ext>
              </a:extLst>
            </p:cNvPr>
            <p:cNvSpPr txBox="1"/>
            <p:nvPr/>
          </p:nvSpPr>
          <p:spPr>
            <a:xfrm>
              <a:off x="1021080" y="2761856"/>
              <a:ext cx="184404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2D154B7-6C5E-50E6-E87D-57B59D0D27F0}"/>
                </a:ext>
              </a:extLst>
            </p:cNvPr>
            <p:cNvSpPr txBox="1"/>
            <p:nvPr/>
          </p:nvSpPr>
          <p:spPr>
            <a:xfrm>
              <a:off x="1021080" y="3584823"/>
              <a:ext cx="184404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CD2ADD6-EFEF-C4DA-5126-41D529247206}"/>
                </a:ext>
              </a:extLst>
            </p:cNvPr>
            <p:cNvCxnSpPr>
              <a:cxnSpLocks/>
            </p:cNvCxnSpPr>
            <p:nvPr/>
          </p:nvCxnSpPr>
          <p:spPr>
            <a:xfrm>
              <a:off x="1021080" y="3404172"/>
              <a:ext cx="1844040" cy="0"/>
            </a:xfrm>
            <a:prstGeom prst="line">
              <a:avLst/>
            </a:prstGeom>
            <a:ln w="1905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D190253-DE53-E7B7-EF55-F54CF1259493}"/>
              </a:ext>
            </a:extLst>
          </p:cNvPr>
          <p:cNvGrpSpPr/>
          <p:nvPr/>
        </p:nvGrpSpPr>
        <p:grpSpPr>
          <a:xfrm>
            <a:off x="3395133" y="1570183"/>
            <a:ext cx="2575560" cy="3979024"/>
            <a:chOff x="655320" y="1570182"/>
            <a:chExt cx="2575560" cy="3979024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DE03280A-FBCB-5ACC-0044-9458FD71A695}"/>
                </a:ext>
              </a:extLst>
            </p:cNvPr>
            <p:cNvSpPr/>
            <p:nvPr/>
          </p:nvSpPr>
          <p:spPr>
            <a:xfrm>
              <a:off x="655320" y="4327427"/>
              <a:ext cx="2575560" cy="1221779"/>
            </a:xfrm>
            <a:prstGeom prst="roundRect">
              <a:avLst>
                <a:gd name="adj" fmla="val 2619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59714E27-C54D-6A30-BE18-2F0E934F1806}"/>
                </a:ext>
              </a:extLst>
            </p:cNvPr>
            <p:cNvSpPr/>
            <p:nvPr/>
          </p:nvSpPr>
          <p:spPr>
            <a:xfrm>
              <a:off x="838200" y="1570182"/>
              <a:ext cx="2209800" cy="3796145"/>
            </a:xfrm>
            <a:prstGeom prst="roundRect">
              <a:avLst>
                <a:gd name="adj" fmla="val 9561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Graphic 12" descr="Banana with solid fill">
              <a:extLst>
                <a:ext uri="{FF2B5EF4-FFF2-40B4-BE49-F238E27FC236}">
                  <a16:creationId xmlns:a16="http://schemas.microsoft.com/office/drawing/2014/main" id="{90DBCE62-38BA-A422-E786-8993FE3CB1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569027" y="1838709"/>
              <a:ext cx="740064" cy="740064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ACB4882-FEBE-E7B6-7A43-3EE93EFFA5E4}"/>
                </a:ext>
              </a:extLst>
            </p:cNvPr>
            <p:cNvSpPr txBox="1"/>
            <p:nvPr/>
          </p:nvSpPr>
          <p:spPr>
            <a:xfrm>
              <a:off x="1021080" y="2761856"/>
              <a:ext cx="184404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C6CA21B-9FE8-F4D9-7184-F40F8D40BC48}"/>
                </a:ext>
              </a:extLst>
            </p:cNvPr>
            <p:cNvSpPr txBox="1"/>
            <p:nvPr/>
          </p:nvSpPr>
          <p:spPr>
            <a:xfrm>
              <a:off x="1021080" y="3584823"/>
              <a:ext cx="184404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74CA080-A401-2232-6484-A6E9C65956CB}"/>
                </a:ext>
              </a:extLst>
            </p:cNvPr>
            <p:cNvCxnSpPr>
              <a:cxnSpLocks/>
            </p:cNvCxnSpPr>
            <p:nvPr/>
          </p:nvCxnSpPr>
          <p:spPr>
            <a:xfrm>
              <a:off x="1021080" y="3404172"/>
              <a:ext cx="1844040" cy="0"/>
            </a:xfrm>
            <a:prstGeom prst="line">
              <a:avLst/>
            </a:prstGeom>
            <a:ln w="1905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34E5D5D-7588-97E6-F495-42F7A3B9CF53}"/>
              </a:ext>
            </a:extLst>
          </p:cNvPr>
          <p:cNvGrpSpPr/>
          <p:nvPr/>
        </p:nvGrpSpPr>
        <p:grpSpPr>
          <a:xfrm>
            <a:off x="6221306" y="1570183"/>
            <a:ext cx="2575560" cy="3979024"/>
            <a:chOff x="655320" y="1570182"/>
            <a:chExt cx="2575560" cy="3979024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9B9C0227-4988-06EC-D183-443AA34DFB63}"/>
                </a:ext>
              </a:extLst>
            </p:cNvPr>
            <p:cNvSpPr/>
            <p:nvPr/>
          </p:nvSpPr>
          <p:spPr>
            <a:xfrm>
              <a:off x="655320" y="4327427"/>
              <a:ext cx="2575560" cy="1221779"/>
            </a:xfrm>
            <a:prstGeom prst="roundRect">
              <a:avLst>
                <a:gd name="adj" fmla="val 26193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5304DC7-77A8-9BDA-72B5-55B89D2C9D51}"/>
                </a:ext>
              </a:extLst>
            </p:cNvPr>
            <p:cNvSpPr/>
            <p:nvPr/>
          </p:nvSpPr>
          <p:spPr>
            <a:xfrm>
              <a:off x="838200" y="1570182"/>
              <a:ext cx="2209800" cy="3796145"/>
            </a:xfrm>
            <a:prstGeom prst="roundRect">
              <a:avLst>
                <a:gd name="adj" fmla="val 9561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" name="Graphic 19" descr="Cherries with solid fill">
              <a:extLst>
                <a:ext uri="{FF2B5EF4-FFF2-40B4-BE49-F238E27FC236}">
                  <a16:creationId xmlns:a16="http://schemas.microsoft.com/office/drawing/2014/main" id="{A59D398F-F35D-AD6A-F7F5-CDE5EABD4DA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569027" y="1838709"/>
              <a:ext cx="740064" cy="740064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5EAE62C-BA7E-893E-C42B-EBFFE2CC759F}"/>
                </a:ext>
              </a:extLst>
            </p:cNvPr>
            <p:cNvSpPr txBox="1"/>
            <p:nvPr/>
          </p:nvSpPr>
          <p:spPr>
            <a:xfrm>
              <a:off x="1021080" y="2761856"/>
              <a:ext cx="184404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86C88BD-40FD-0413-3DE1-8643C7E36E13}"/>
                </a:ext>
              </a:extLst>
            </p:cNvPr>
            <p:cNvSpPr txBox="1"/>
            <p:nvPr/>
          </p:nvSpPr>
          <p:spPr>
            <a:xfrm>
              <a:off x="1021080" y="3584823"/>
              <a:ext cx="184404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F3C0E89-DD91-9949-9144-C7521471CBD0}"/>
                </a:ext>
              </a:extLst>
            </p:cNvPr>
            <p:cNvCxnSpPr>
              <a:cxnSpLocks/>
            </p:cNvCxnSpPr>
            <p:nvPr/>
          </p:nvCxnSpPr>
          <p:spPr>
            <a:xfrm>
              <a:off x="1021080" y="3404172"/>
              <a:ext cx="1844040" cy="0"/>
            </a:xfrm>
            <a:prstGeom prst="line">
              <a:avLst/>
            </a:prstGeom>
            <a:ln w="1905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5781950-CA96-10C1-1FB1-BA47CDAE89ED}"/>
              </a:ext>
            </a:extLst>
          </p:cNvPr>
          <p:cNvGrpSpPr/>
          <p:nvPr/>
        </p:nvGrpSpPr>
        <p:grpSpPr>
          <a:xfrm>
            <a:off x="9047480" y="1570183"/>
            <a:ext cx="2575560" cy="3979024"/>
            <a:chOff x="655320" y="1570182"/>
            <a:chExt cx="2575560" cy="3979024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949D50BD-8964-119C-FE55-6E684001CB3E}"/>
                </a:ext>
              </a:extLst>
            </p:cNvPr>
            <p:cNvSpPr/>
            <p:nvPr/>
          </p:nvSpPr>
          <p:spPr>
            <a:xfrm>
              <a:off x="655320" y="4327427"/>
              <a:ext cx="2575560" cy="1221779"/>
            </a:xfrm>
            <a:prstGeom prst="roundRect">
              <a:avLst>
                <a:gd name="adj" fmla="val 26193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110BFF96-CF34-F577-E32C-3450FF010063}"/>
                </a:ext>
              </a:extLst>
            </p:cNvPr>
            <p:cNvSpPr/>
            <p:nvPr/>
          </p:nvSpPr>
          <p:spPr>
            <a:xfrm>
              <a:off x="838200" y="1570182"/>
              <a:ext cx="2209800" cy="3796145"/>
            </a:xfrm>
            <a:prstGeom prst="roundRect">
              <a:avLst>
                <a:gd name="adj" fmla="val 9561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Graphic 26" descr="Pineapple with solid fill">
              <a:extLst>
                <a:ext uri="{FF2B5EF4-FFF2-40B4-BE49-F238E27FC236}">
                  <a16:creationId xmlns:a16="http://schemas.microsoft.com/office/drawing/2014/main" id="{73A82052-4CB0-7C8E-5DD9-2063D882A20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569027" y="1838709"/>
              <a:ext cx="740064" cy="740064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F8B4B10-A9EB-9E23-2F8C-EC22F482E3E2}"/>
                </a:ext>
              </a:extLst>
            </p:cNvPr>
            <p:cNvSpPr txBox="1"/>
            <p:nvPr/>
          </p:nvSpPr>
          <p:spPr>
            <a:xfrm>
              <a:off x="1021080" y="2761856"/>
              <a:ext cx="184404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E768947-21CC-3E78-B2F5-41206368A0BE}"/>
                </a:ext>
              </a:extLst>
            </p:cNvPr>
            <p:cNvSpPr txBox="1"/>
            <p:nvPr/>
          </p:nvSpPr>
          <p:spPr>
            <a:xfrm>
              <a:off x="1021080" y="3584823"/>
              <a:ext cx="184404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26BFDB7-816A-D447-A1C9-833B0817D0F8}"/>
                </a:ext>
              </a:extLst>
            </p:cNvPr>
            <p:cNvCxnSpPr>
              <a:cxnSpLocks/>
            </p:cNvCxnSpPr>
            <p:nvPr/>
          </p:nvCxnSpPr>
          <p:spPr>
            <a:xfrm>
              <a:off x="1021080" y="3404172"/>
              <a:ext cx="1844040" cy="0"/>
            </a:xfrm>
            <a:prstGeom prst="line">
              <a:avLst/>
            </a:prstGeom>
            <a:ln w="1905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32587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9421</TotalTime>
  <Words>384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Drop Block Cards – Slide Template</vt:lpstr>
      <vt:lpstr>Drop Block 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Drop Block Cards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2025-06-09T20:12:01Z</dcterms:modified>
  <cp:category>Text &amp; Tables</cp:category>
</cp:coreProperties>
</file>