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011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C1B09-61DA-6EA9-381F-3E257B09F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E9BC2-6126-38D3-E726-05AD56E8A2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60803-7C40-DC68-7400-8CDE710E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6B8DA-6E9A-10CD-EF3D-D138D2DF03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3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Flat Yearly Project Timeline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942AB2E-3754-82AC-1456-6CC7606E36E5}"/>
              </a:ext>
            </a:extLst>
          </p:cNvPr>
          <p:cNvSpPr/>
          <p:nvPr/>
        </p:nvSpPr>
        <p:spPr>
          <a:xfrm>
            <a:off x="2250209" y="1844018"/>
            <a:ext cx="6483927" cy="3144982"/>
          </a:xfrm>
          <a:prstGeom prst="roundRect">
            <a:avLst>
              <a:gd name="adj" fmla="val 2350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EBD29B-8B83-CF37-34DF-564ACB0C6DF4}"/>
              </a:ext>
            </a:extLst>
          </p:cNvPr>
          <p:cNvSpPr/>
          <p:nvPr/>
        </p:nvSpPr>
        <p:spPr>
          <a:xfrm>
            <a:off x="2250209" y="1844018"/>
            <a:ext cx="6483927" cy="394991"/>
          </a:xfrm>
          <a:prstGeom prst="roundRect">
            <a:avLst>
              <a:gd name="adj" fmla="val 235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313BD-4422-9128-78D4-2F5CE013E0AD}"/>
              </a:ext>
            </a:extLst>
          </p:cNvPr>
          <p:cNvSpPr txBox="1"/>
          <p:nvPr/>
        </p:nvSpPr>
        <p:spPr>
          <a:xfrm>
            <a:off x="2364443" y="1891472"/>
            <a:ext cx="4208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Jan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1DE6A-AA2D-F371-D0AC-ED7BE3FC2418}"/>
              </a:ext>
            </a:extLst>
          </p:cNvPr>
          <p:cNvSpPr txBox="1"/>
          <p:nvPr/>
        </p:nvSpPr>
        <p:spPr>
          <a:xfrm>
            <a:off x="2898353" y="1891472"/>
            <a:ext cx="413896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Feb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1453B-BA92-90DB-6D52-64EFCFB93D76}"/>
              </a:ext>
            </a:extLst>
          </p:cNvPr>
          <p:cNvSpPr txBox="1"/>
          <p:nvPr/>
        </p:nvSpPr>
        <p:spPr>
          <a:xfrm>
            <a:off x="3391097" y="1891472"/>
            <a:ext cx="48923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F50FF-6945-127F-73B8-CF192EDF51B6}"/>
              </a:ext>
            </a:extLst>
          </p:cNvPr>
          <p:cNvSpPr txBox="1"/>
          <p:nvPr/>
        </p:nvSpPr>
        <p:spPr>
          <a:xfrm>
            <a:off x="3947161" y="1891472"/>
            <a:ext cx="437941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Apr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17C54-E8D1-EAE8-EBBE-3A7F25D7B9B0}"/>
              </a:ext>
            </a:extLst>
          </p:cNvPr>
          <p:cNvSpPr txBox="1"/>
          <p:nvPr/>
        </p:nvSpPr>
        <p:spPr>
          <a:xfrm>
            <a:off x="4461579" y="1891472"/>
            <a:ext cx="469937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3EAF9-5D33-5032-E5F6-326BB04918DC}"/>
              </a:ext>
            </a:extLst>
          </p:cNvPr>
          <p:cNvSpPr txBox="1"/>
          <p:nvPr/>
        </p:nvSpPr>
        <p:spPr>
          <a:xfrm>
            <a:off x="5010397" y="1891472"/>
            <a:ext cx="433132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Jun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B340DD-5E8B-6B83-D7C8-758D6D93B603}"/>
              </a:ext>
            </a:extLst>
          </p:cNvPr>
          <p:cNvSpPr txBox="1"/>
          <p:nvPr/>
        </p:nvSpPr>
        <p:spPr>
          <a:xfrm>
            <a:off x="5558446" y="1891472"/>
            <a:ext cx="397866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Jul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4CA875-A797-FF64-6D5B-71C740E1C6D0}"/>
              </a:ext>
            </a:extLst>
          </p:cNvPr>
          <p:cNvSpPr txBox="1"/>
          <p:nvPr/>
        </p:nvSpPr>
        <p:spPr>
          <a:xfrm>
            <a:off x="6053211" y="1891472"/>
            <a:ext cx="469167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Aug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DE0B13-7172-3181-901F-AAC674F0167E}"/>
              </a:ext>
            </a:extLst>
          </p:cNvPr>
          <p:cNvSpPr txBox="1"/>
          <p:nvPr/>
        </p:nvSpPr>
        <p:spPr>
          <a:xfrm>
            <a:off x="6612865" y="1891472"/>
            <a:ext cx="41069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Sep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1D456-F7FD-EF45-7174-279CF4AEA7F6}"/>
              </a:ext>
            </a:extLst>
          </p:cNvPr>
          <p:cNvSpPr txBox="1"/>
          <p:nvPr/>
        </p:nvSpPr>
        <p:spPr>
          <a:xfrm>
            <a:off x="7126065" y="1891472"/>
            <a:ext cx="445123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Oct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C5AC44-0943-07D6-5BE6-4B6082995EDF}"/>
              </a:ext>
            </a:extLst>
          </p:cNvPr>
          <p:cNvSpPr txBox="1"/>
          <p:nvPr/>
        </p:nvSpPr>
        <p:spPr>
          <a:xfrm>
            <a:off x="7643369" y="1891472"/>
            <a:ext cx="471347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Nov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0ED61-26CA-0FF5-4413-00E34FF681DE}"/>
              </a:ext>
            </a:extLst>
          </p:cNvPr>
          <p:cNvSpPr txBox="1"/>
          <p:nvPr/>
        </p:nvSpPr>
        <p:spPr>
          <a:xfrm>
            <a:off x="8192186" y="1891472"/>
            <a:ext cx="434543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Dec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D2977D-8059-82F0-7C20-EDCD856009B0}"/>
              </a:ext>
            </a:extLst>
          </p:cNvPr>
          <p:cNvCxnSpPr>
            <a:cxnSpLocks/>
          </p:cNvCxnSpPr>
          <p:nvPr/>
        </p:nvCxnSpPr>
        <p:spPr>
          <a:xfrm>
            <a:off x="2784186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474423-A0C7-1580-8D1E-44C782B61F28}"/>
              </a:ext>
            </a:extLst>
          </p:cNvPr>
          <p:cNvCxnSpPr>
            <a:cxnSpLocks/>
          </p:cNvCxnSpPr>
          <p:nvPr/>
        </p:nvCxnSpPr>
        <p:spPr>
          <a:xfrm>
            <a:off x="3325091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03C692-5AE5-D185-6D5A-35AF28CADE92}"/>
              </a:ext>
            </a:extLst>
          </p:cNvPr>
          <p:cNvCxnSpPr>
            <a:cxnSpLocks/>
          </p:cNvCxnSpPr>
          <p:nvPr/>
        </p:nvCxnSpPr>
        <p:spPr>
          <a:xfrm>
            <a:off x="3865995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8C3FA37-C4C8-A969-5179-0AAC2214C99B}"/>
              </a:ext>
            </a:extLst>
          </p:cNvPr>
          <p:cNvCxnSpPr>
            <a:cxnSpLocks/>
          </p:cNvCxnSpPr>
          <p:nvPr/>
        </p:nvCxnSpPr>
        <p:spPr>
          <a:xfrm>
            <a:off x="4406900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222F43D-789B-57E4-282F-9F9822EBF7C6}"/>
              </a:ext>
            </a:extLst>
          </p:cNvPr>
          <p:cNvCxnSpPr>
            <a:cxnSpLocks/>
          </p:cNvCxnSpPr>
          <p:nvPr/>
        </p:nvCxnSpPr>
        <p:spPr>
          <a:xfrm>
            <a:off x="4947804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7CB78A3-B328-3233-9C18-C19E6AD7D7CD}"/>
              </a:ext>
            </a:extLst>
          </p:cNvPr>
          <p:cNvCxnSpPr>
            <a:cxnSpLocks/>
          </p:cNvCxnSpPr>
          <p:nvPr/>
        </p:nvCxnSpPr>
        <p:spPr>
          <a:xfrm>
            <a:off x="5488709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65496C7-3A11-0279-7394-AF740F2F85EF}"/>
              </a:ext>
            </a:extLst>
          </p:cNvPr>
          <p:cNvCxnSpPr>
            <a:cxnSpLocks/>
          </p:cNvCxnSpPr>
          <p:nvPr/>
        </p:nvCxnSpPr>
        <p:spPr>
          <a:xfrm>
            <a:off x="6029613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FC7B061-1D22-1619-9E87-ACB73D68B9EB}"/>
              </a:ext>
            </a:extLst>
          </p:cNvPr>
          <p:cNvCxnSpPr>
            <a:cxnSpLocks/>
          </p:cNvCxnSpPr>
          <p:nvPr/>
        </p:nvCxnSpPr>
        <p:spPr>
          <a:xfrm>
            <a:off x="6570518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0861C0E-CCF8-809D-B842-6D3AA11A9AA0}"/>
              </a:ext>
            </a:extLst>
          </p:cNvPr>
          <p:cNvCxnSpPr>
            <a:cxnSpLocks/>
          </p:cNvCxnSpPr>
          <p:nvPr/>
        </p:nvCxnSpPr>
        <p:spPr>
          <a:xfrm>
            <a:off x="7111422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91E2831-51CF-584F-062C-609537E0C63C}"/>
              </a:ext>
            </a:extLst>
          </p:cNvPr>
          <p:cNvCxnSpPr>
            <a:cxnSpLocks/>
          </p:cNvCxnSpPr>
          <p:nvPr/>
        </p:nvCxnSpPr>
        <p:spPr>
          <a:xfrm>
            <a:off x="7652327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821718-0FFE-33D9-727A-CA1D1C48DDA1}"/>
              </a:ext>
            </a:extLst>
          </p:cNvPr>
          <p:cNvCxnSpPr>
            <a:cxnSpLocks/>
          </p:cNvCxnSpPr>
          <p:nvPr/>
        </p:nvCxnSpPr>
        <p:spPr>
          <a:xfrm>
            <a:off x="8193231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7E33C99-5F88-0016-71F4-4EFF2D2C5320}"/>
              </a:ext>
            </a:extLst>
          </p:cNvPr>
          <p:cNvSpPr/>
          <p:nvPr/>
        </p:nvSpPr>
        <p:spPr>
          <a:xfrm>
            <a:off x="409865" y="2377484"/>
            <a:ext cx="1582881" cy="3394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01 – 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584D6BF-95A6-BF93-37BF-4143622CD340}"/>
              </a:ext>
            </a:extLst>
          </p:cNvPr>
          <p:cNvSpPr/>
          <p:nvPr/>
        </p:nvSpPr>
        <p:spPr>
          <a:xfrm>
            <a:off x="409865" y="2804204"/>
            <a:ext cx="1582881" cy="3394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 – 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89B8795-8562-2C85-DAAE-6D78BEAA3443}"/>
              </a:ext>
            </a:extLst>
          </p:cNvPr>
          <p:cNvSpPr/>
          <p:nvPr/>
        </p:nvSpPr>
        <p:spPr>
          <a:xfrm>
            <a:off x="409865" y="3657644"/>
            <a:ext cx="1582881" cy="33943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04 – Lorem Ipsum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8BF746-358E-4B5E-8412-FA63F32E2B72}"/>
              </a:ext>
            </a:extLst>
          </p:cNvPr>
          <p:cNvSpPr/>
          <p:nvPr/>
        </p:nvSpPr>
        <p:spPr>
          <a:xfrm>
            <a:off x="409865" y="3230924"/>
            <a:ext cx="1582881" cy="33943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 – Lorem Ipsum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F984339-90AE-69BA-FC92-3A6396E9A0CF}"/>
              </a:ext>
            </a:extLst>
          </p:cNvPr>
          <p:cNvSpPr/>
          <p:nvPr/>
        </p:nvSpPr>
        <p:spPr>
          <a:xfrm>
            <a:off x="409865" y="4084364"/>
            <a:ext cx="1582881" cy="33943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 – Lorem Ipsum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A329267-6F62-D195-3050-85152F8D869C}"/>
              </a:ext>
            </a:extLst>
          </p:cNvPr>
          <p:cNvSpPr/>
          <p:nvPr/>
        </p:nvSpPr>
        <p:spPr>
          <a:xfrm>
            <a:off x="409865" y="4511084"/>
            <a:ext cx="1582881" cy="33943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06 – 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ACD6343-C932-92E0-7ACE-40FBFE9853D8}"/>
              </a:ext>
            </a:extLst>
          </p:cNvPr>
          <p:cNvSpPr/>
          <p:nvPr/>
        </p:nvSpPr>
        <p:spPr>
          <a:xfrm>
            <a:off x="2395800" y="2377484"/>
            <a:ext cx="915241" cy="33943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F2916D9-71C8-400D-964A-9AE0DDB6EC32}"/>
              </a:ext>
            </a:extLst>
          </p:cNvPr>
          <p:cNvSpPr/>
          <p:nvPr/>
        </p:nvSpPr>
        <p:spPr>
          <a:xfrm>
            <a:off x="3105300" y="2804204"/>
            <a:ext cx="1301600" cy="33943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92D9466-9643-7AE3-1752-E82ABC938941}"/>
              </a:ext>
            </a:extLst>
          </p:cNvPr>
          <p:cNvSpPr/>
          <p:nvPr/>
        </p:nvSpPr>
        <p:spPr>
          <a:xfrm>
            <a:off x="4413826" y="3230924"/>
            <a:ext cx="448319" cy="33943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7ED42CB-CE1D-5B75-ABE7-B7D8ABF28D25}"/>
              </a:ext>
            </a:extLst>
          </p:cNvPr>
          <p:cNvSpPr/>
          <p:nvPr/>
        </p:nvSpPr>
        <p:spPr>
          <a:xfrm>
            <a:off x="4964306" y="3657644"/>
            <a:ext cx="1606211" cy="33943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E4FF93C-BFC6-0C47-BC2F-BC7F7E63D9D8}"/>
              </a:ext>
            </a:extLst>
          </p:cNvPr>
          <p:cNvSpPr/>
          <p:nvPr/>
        </p:nvSpPr>
        <p:spPr>
          <a:xfrm>
            <a:off x="3871649" y="4084364"/>
            <a:ext cx="3773751" cy="33943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85BFF3A-DE51-38D5-5424-069A8638A61D}"/>
              </a:ext>
            </a:extLst>
          </p:cNvPr>
          <p:cNvSpPr/>
          <p:nvPr/>
        </p:nvSpPr>
        <p:spPr>
          <a:xfrm>
            <a:off x="7111423" y="4511084"/>
            <a:ext cx="1092296" cy="33943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06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4A8D6E3-38CE-1F7D-3F7A-35FC794C2EFD}"/>
              </a:ext>
            </a:extLst>
          </p:cNvPr>
          <p:cNvSpPr/>
          <p:nvPr/>
        </p:nvSpPr>
        <p:spPr>
          <a:xfrm>
            <a:off x="5614572" y="5144574"/>
            <a:ext cx="1173691" cy="323898"/>
          </a:xfrm>
          <a:prstGeom prst="roundRect">
            <a:avLst/>
          </a:prstGeom>
          <a:solidFill>
            <a:srgbClr val="A26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Today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262C66-948C-7F6D-7FFB-1572CECA14D2}"/>
              </a:ext>
            </a:extLst>
          </p:cNvPr>
          <p:cNvSpPr txBox="1"/>
          <p:nvPr/>
        </p:nvSpPr>
        <p:spPr>
          <a:xfrm>
            <a:off x="1416947" y="1845306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1500" b="1" cap="all" dirty="0"/>
              <a:t>2025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03F8650-8F79-6BF5-5E84-4F460049A726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6201417" y="2255754"/>
            <a:ext cx="0" cy="2888820"/>
          </a:xfrm>
          <a:prstGeom prst="line">
            <a:avLst/>
          </a:prstGeom>
          <a:ln>
            <a:solidFill>
              <a:srgbClr val="A26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1EC2D-87B9-6F40-78B0-9B2AC76B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30A3-1DEB-1221-2D0B-00A45209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Flat Yearly Project Timeline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D5927C6-3065-149D-EA6B-77D6C20E4268}"/>
              </a:ext>
            </a:extLst>
          </p:cNvPr>
          <p:cNvSpPr/>
          <p:nvPr/>
        </p:nvSpPr>
        <p:spPr>
          <a:xfrm>
            <a:off x="2250209" y="1844018"/>
            <a:ext cx="6483927" cy="3144982"/>
          </a:xfrm>
          <a:prstGeom prst="roundRect">
            <a:avLst>
              <a:gd name="adj" fmla="val 2350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75354C-C8B0-AA63-E059-BF4351213AD0}"/>
              </a:ext>
            </a:extLst>
          </p:cNvPr>
          <p:cNvSpPr/>
          <p:nvPr/>
        </p:nvSpPr>
        <p:spPr>
          <a:xfrm>
            <a:off x="2250209" y="1844018"/>
            <a:ext cx="6483927" cy="394991"/>
          </a:xfrm>
          <a:prstGeom prst="roundRect">
            <a:avLst>
              <a:gd name="adj" fmla="val 235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BCCC09-0E17-208E-3D1A-DB9E34324CE8}"/>
              </a:ext>
            </a:extLst>
          </p:cNvPr>
          <p:cNvSpPr txBox="1"/>
          <p:nvPr/>
        </p:nvSpPr>
        <p:spPr>
          <a:xfrm>
            <a:off x="2364443" y="1891472"/>
            <a:ext cx="420884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Jan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717E9-D83C-111A-446B-D2B8E606B46D}"/>
              </a:ext>
            </a:extLst>
          </p:cNvPr>
          <p:cNvSpPr txBox="1"/>
          <p:nvPr/>
        </p:nvSpPr>
        <p:spPr>
          <a:xfrm>
            <a:off x="2898353" y="1891472"/>
            <a:ext cx="413896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Feb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E54A3-CA1E-1EDC-75BD-C5DF98208EA0}"/>
              </a:ext>
            </a:extLst>
          </p:cNvPr>
          <p:cNvSpPr txBox="1"/>
          <p:nvPr/>
        </p:nvSpPr>
        <p:spPr>
          <a:xfrm>
            <a:off x="3391097" y="1891472"/>
            <a:ext cx="489238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C4E8A-DF58-82A3-8B34-0D8DD4B9E6DB}"/>
              </a:ext>
            </a:extLst>
          </p:cNvPr>
          <p:cNvSpPr txBox="1"/>
          <p:nvPr/>
        </p:nvSpPr>
        <p:spPr>
          <a:xfrm>
            <a:off x="3947161" y="1891472"/>
            <a:ext cx="437941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Apr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BD5DC-F54C-5B24-CE67-9725FB58B101}"/>
              </a:ext>
            </a:extLst>
          </p:cNvPr>
          <p:cNvSpPr txBox="1"/>
          <p:nvPr/>
        </p:nvSpPr>
        <p:spPr>
          <a:xfrm>
            <a:off x="4461579" y="1891472"/>
            <a:ext cx="469937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CE5EE0-0701-8B4A-0AFA-E5D2E673C26D}"/>
              </a:ext>
            </a:extLst>
          </p:cNvPr>
          <p:cNvSpPr txBox="1"/>
          <p:nvPr/>
        </p:nvSpPr>
        <p:spPr>
          <a:xfrm>
            <a:off x="5010397" y="1891472"/>
            <a:ext cx="433132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Jun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4FBC36-0200-615D-FBFA-4FF0F8785954}"/>
              </a:ext>
            </a:extLst>
          </p:cNvPr>
          <p:cNvSpPr txBox="1"/>
          <p:nvPr/>
        </p:nvSpPr>
        <p:spPr>
          <a:xfrm>
            <a:off x="5558446" y="1891472"/>
            <a:ext cx="397866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Jul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D0AF2-B6C9-7C08-CC5C-4785D677A035}"/>
              </a:ext>
            </a:extLst>
          </p:cNvPr>
          <p:cNvSpPr txBox="1"/>
          <p:nvPr/>
        </p:nvSpPr>
        <p:spPr>
          <a:xfrm>
            <a:off x="6053211" y="1891472"/>
            <a:ext cx="469167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Aug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ADDDA1-1DB4-6C90-0962-A56FC5401205}"/>
              </a:ext>
            </a:extLst>
          </p:cNvPr>
          <p:cNvSpPr txBox="1"/>
          <p:nvPr/>
        </p:nvSpPr>
        <p:spPr>
          <a:xfrm>
            <a:off x="6612865" y="1891472"/>
            <a:ext cx="410690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Sep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FC71B2-F649-92E3-4C40-A2C64F10DDD2}"/>
              </a:ext>
            </a:extLst>
          </p:cNvPr>
          <p:cNvSpPr txBox="1"/>
          <p:nvPr/>
        </p:nvSpPr>
        <p:spPr>
          <a:xfrm>
            <a:off x="7126065" y="1891472"/>
            <a:ext cx="445123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Oct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334687-C795-F5AC-3BC3-9B3C56E93CA2}"/>
              </a:ext>
            </a:extLst>
          </p:cNvPr>
          <p:cNvSpPr txBox="1"/>
          <p:nvPr/>
        </p:nvSpPr>
        <p:spPr>
          <a:xfrm>
            <a:off x="7643369" y="1891472"/>
            <a:ext cx="471347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Nov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5ECBE-B65E-CB92-B4D8-C5EB6E896B55}"/>
              </a:ext>
            </a:extLst>
          </p:cNvPr>
          <p:cNvSpPr txBox="1"/>
          <p:nvPr/>
        </p:nvSpPr>
        <p:spPr>
          <a:xfrm>
            <a:off x="8192186" y="1891472"/>
            <a:ext cx="434543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200" cap="all" dirty="0"/>
              <a:t>Dec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0E961A-AEC1-7502-8F6E-AAC94EF25E62}"/>
              </a:ext>
            </a:extLst>
          </p:cNvPr>
          <p:cNvCxnSpPr>
            <a:cxnSpLocks/>
          </p:cNvCxnSpPr>
          <p:nvPr/>
        </p:nvCxnSpPr>
        <p:spPr>
          <a:xfrm>
            <a:off x="2784186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0A5EF8A-521E-0ABB-1EDB-90685F566E0D}"/>
              </a:ext>
            </a:extLst>
          </p:cNvPr>
          <p:cNvCxnSpPr>
            <a:cxnSpLocks/>
          </p:cNvCxnSpPr>
          <p:nvPr/>
        </p:nvCxnSpPr>
        <p:spPr>
          <a:xfrm>
            <a:off x="3325091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34D4747-50E5-D642-DD5B-22F866AF30A4}"/>
              </a:ext>
            </a:extLst>
          </p:cNvPr>
          <p:cNvCxnSpPr>
            <a:cxnSpLocks/>
          </p:cNvCxnSpPr>
          <p:nvPr/>
        </p:nvCxnSpPr>
        <p:spPr>
          <a:xfrm>
            <a:off x="3865995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FCB95B-0B69-2BA7-A8A6-CBA14FA99450}"/>
              </a:ext>
            </a:extLst>
          </p:cNvPr>
          <p:cNvCxnSpPr>
            <a:cxnSpLocks/>
          </p:cNvCxnSpPr>
          <p:nvPr/>
        </p:nvCxnSpPr>
        <p:spPr>
          <a:xfrm>
            <a:off x="4406900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AFD5BF-B848-4FCE-25FC-41A29F7C05AE}"/>
              </a:ext>
            </a:extLst>
          </p:cNvPr>
          <p:cNvCxnSpPr>
            <a:cxnSpLocks/>
          </p:cNvCxnSpPr>
          <p:nvPr/>
        </p:nvCxnSpPr>
        <p:spPr>
          <a:xfrm>
            <a:off x="4947804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44426B-574F-FA18-93A9-C63CB4C91FA4}"/>
              </a:ext>
            </a:extLst>
          </p:cNvPr>
          <p:cNvCxnSpPr>
            <a:cxnSpLocks/>
          </p:cNvCxnSpPr>
          <p:nvPr/>
        </p:nvCxnSpPr>
        <p:spPr>
          <a:xfrm>
            <a:off x="5488709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D1FE86-4234-4DEF-C1B7-5C9FC676F72B}"/>
              </a:ext>
            </a:extLst>
          </p:cNvPr>
          <p:cNvCxnSpPr>
            <a:cxnSpLocks/>
          </p:cNvCxnSpPr>
          <p:nvPr/>
        </p:nvCxnSpPr>
        <p:spPr>
          <a:xfrm>
            <a:off x="6029613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4069AD-CEE6-AE66-AB3A-3F34EFCE2B32}"/>
              </a:ext>
            </a:extLst>
          </p:cNvPr>
          <p:cNvCxnSpPr>
            <a:cxnSpLocks/>
          </p:cNvCxnSpPr>
          <p:nvPr/>
        </p:nvCxnSpPr>
        <p:spPr>
          <a:xfrm>
            <a:off x="6570518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8BFAF77-3EE9-1E13-8A64-DE43875649E3}"/>
              </a:ext>
            </a:extLst>
          </p:cNvPr>
          <p:cNvCxnSpPr>
            <a:cxnSpLocks/>
          </p:cNvCxnSpPr>
          <p:nvPr/>
        </p:nvCxnSpPr>
        <p:spPr>
          <a:xfrm>
            <a:off x="7111422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7905610-0AF6-1199-7721-2B863613D192}"/>
              </a:ext>
            </a:extLst>
          </p:cNvPr>
          <p:cNvCxnSpPr>
            <a:cxnSpLocks/>
          </p:cNvCxnSpPr>
          <p:nvPr/>
        </p:nvCxnSpPr>
        <p:spPr>
          <a:xfrm>
            <a:off x="7652327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20D73F-5EC2-9D04-F91F-8FCA5471E85C}"/>
              </a:ext>
            </a:extLst>
          </p:cNvPr>
          <p:cNvCxnSpPr>
            <a:cxnSpLocks/>
          </p:cNvCxnSpPr>
          <p:nvPr/>
        </p:nvCxnSpPr>
        <p:spPr>
          <a:xfrm>
            <a:off x="8193231" y="2239009"/>
            <a:ext cx="6927" cy="274999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58F9785-6FB2-DD97-60E4-AA3C6EC3123B}"/>
              </a:ext>
            </a:extLst>
          </p:cNvPr>
          <p:cNvSpPr/>
          <p:nvPr/>
        </p:nvSpPr>
        <p:spPr>
          <a:xfrm>
            <a:off x="409865" y="2377484"/>
            <a:ext cx="1582881" cy="3394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01 – 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0062147-40C1-C154-AED6-CA425C30BD6A}"/>
              </a:ext>
            </a:extLst>
          </p:cNvPr>
          <p:cNvSpPr/>
          <p:nvPr/>
        </p:nvSpPr>
        <p:spPr>
          <a:xfrm>
            <a:off x="409865" y="2804204"/>
            <a:ext cx="1582881" cy="3394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 – 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63D28A4-C79B-39F9-5B84-9D418FA386CB}"/>
              </a:ext>
            </a:extLst>
          </p:cNvPr>
          <p:cNvSpPr/>
          <p:nvPr/>
        </p:nvSpPr>
        <p:spPr>
          <a:xfrm>
            <a:off x="409865" y="3657644"/>
            <a:ext cx="1582881" cy="33943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04 – Lorem Ipsum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E7C7ABA-73E4-1ABF-7168-2C4FFCC03CF8}"/>
              </a:ext>
            </a:extLst>
          </p:cNvPr>
          <p:cNvSpPr/>
          <p:nvPr/>
        </p:nvSpPr>
        <p:spPr>
          <a:xfrm>
            <a:off x="409865" y="3230924"/>
            <a:ext cx="1582881" cy="33943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 – Lorem Ipsum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A455BCF-3AD2-674F-245F-7C0C5FD9FB15}"/>
              </a:ext>
            </a:extLst>
          </p:cNvPr>
          <p:cNvSpPr/>
          <p:nvPr/>
        </p:nvSpPr>
        <p:spPr>
          <a:xfrm>
            <a:off x="409865" y="4084364"/>
            <a:ext cx="1582881" cy="33943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 – Lorem Ipsum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12BDE31-BDA2-8462-4C7E-32015FDD2030}"/>
              </a:ext>
            </a:extLst>
          </p:cNvPr>
          <p:cNvSpPr/>
          <p:nvPr/>
        </p:nvSpPr>
        <p:spPr>
          <a:xfrm>
            <a:off x="409865" y="4511084"/>
            <a:ext cx="1582881" cy="33943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06 – 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B0FC5AE-3F05-7907-7BFD-BD44B1C8CA0C}"/>
              </a:ext>
            </a:extLst>
          </p:cNvPr>
          <p:cNvSpPr/>
          <p:nvPr/>
        </p:nvSpPr>
        <p:spPr>
          <a:xfrm>
            <a:off x="2395800" y="2377484"/>
            <a:ext cx="915241" cy="33943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52A65A6-5A01-55DE-A3C7-C19F89A8ACBA}"/>
              </a:ext>
            </a:extLst>
          </p:cNvPr>
          <p:cNvSpPr/>
          <p:nvPr/>
        </p:nvSpPr>
        <p:spPr>
          <a:xfrm>
            <a:off x="3105300" y="2804204"/>
            <a:ext cx="1301600" cy="33943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A7017D1-AFCF-644E-24E4-F4DD4B769D99}"/>
              </a:ext>
            </a:extLst>
          </p:cNvPr>
          <p:cNvSpPr/>
          <p:nvPr/>
        </p:nvSpPr>
        <p:spPr>
          <a:xfrm>
            <a:off x="4413826" y="3230924"/>
            <a:ext cx="448319" cy="33943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D34CFB0-7337-A5A8-5C62-05D4CBE8850B}"/>
              </a:ext>
            </a:extLst>
          </p:cNvPr>
          <p:cNvSpPr/>
          <p:nvPr/>
        </p:nvSpPr>
        <p:spPr>
          <a:xfrm>
            <a:off x="4964306" y="3657644"/>
            <a:ext cx="1606211" cy="33943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B7B1DDF-9123-A32A-E6A6-85F9D93D13B6}"/>
              </a:ext>
            </a:extLst>
          </p:cNvPr>
          <p:cNvSpPr/>
          <p:nvPr/>
        </p:nvSpPr>
        <p:spPr>
          <a:xfrm>
            <a:off x="3871649" y="4084364"/>
            <a:ext cx="3773751" cy="33943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2D3B3BC-7C5B-D733-827A-4AE90A8DDBB9}"/>
              </a:ext>
            </a:extLst>
          </p:cNvPr>
          <p:cNvSpPr/>
          <p:nvPr/>
        </p:nvSpPr>
        <p:spPr>
          <a:xfrm>
            <a:off x="7111423" y="4511084"/>
            <a:ext cx="1092296" cy="33943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06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881EF72-D0F3-71FF-8EBF-57E21F6FAF17}"/>
              </a:ext>
            </a:extLst>
          </p:cNvPr>
          <p:cNvSpPr/>
          <p:nvPr/>
        </p:nvSpPr>
        <p:spPr>
          <a:xfrm>
            <a:off x="5614572" y="5144574"/>
            <a:ext cx="1173691" cy="323898"/>
          </a:xfrm>
          <a:prstGeom prst="roundRect">
            <a:avLst/>
          </a:prstGeom>
          <a:solidFill>
            <a:srgbClr val="A26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Today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C8D377-F87B-6EF6-9623-1714A84B171E}"/>
              </a:ext>
            </a:extLst>
          </p:cNvPr>
          <p:cNvSpPr txBox="1"/>
          <p:nvPr/>
        </p:nvSpPr>
        <p:spPr>
          <a:xfrm>
            <a:off x="1416947" y="1845306"/>
            <a:ext cx="575799" cy="3231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1500" b="1" cap="all" dirty="0">
                <a:solidFill>
                  <a:schemeClr val="bg1"/>
                </a:solidFill>
              </a:rPr>
              <a:t>2025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9E1407-F663-1900-1729-EE537B410718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6201417" y="2255754"/>
            <a:ext cx="0" cy="2888820"/>
          </a:xfrm>
          <a:prstGeom prst="line">
            <a:avLst/>
          </a:prstGeom>
          <a:ln>
            <a:solidFill>
              <a:srgbClr val="A26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58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162</Words>
  <Application>Microsoft Office PowerPoint</Application>
  <PresentationFormat>On-screen Show (4:3)</PresentationFormat>
  <Paragraphs>61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Yearly Project Timeline – Slide Template</vt:lpstr>
      <vt:lpstr>Flat Yearly Project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Yearly Project Timeline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2025-06-06T19:36:20Z</dcterms:modified>
  <cp:category>Timelines &amp; Planning</cp:category>
</cp:coreProperties>
</file>