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228" y="5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C1B09-61DA-6EA9-381F-3E257B09F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CE9BC2-6126-38D3-E726-05AD56E8A2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160803-7C40-DC68-7400-8CDE710EF1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66B8DA-6E9A-10CD-EF3D-D138D2DF03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237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Flat Yearly Project Timeline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942AB2E-3754-82AC-1456-6CC7606E36E5}"/>
              </a:ext>
            </a:extLst>
          </p:cNvPr>
          <p:cNvSpPr/>
          <p:nvPr/>
        </p:nvSpPr>
        <p:spPr>
          <a:xfrm>
            <a:off x="3000279" y="1213237"/>
            <a:ext cx="8645236" cy="4193309"/>
          </a:xfrm>
          <a:prstGeom prst="roundRect">
            <a:avLst>
              <a:gd name="adj" fmla="val 2350"/>
            </a:avLst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5EBD29B-8B83-CF37-34DF-564ACB0C6DF4}"/>
              </a:ext>
            </a:extLst>
          </p:cNvPr>
          <p:cNvSpPr/>
          <p:nvPr/>
        </p:nvSpPr>
        <p:spPr>
          <a:xfrm>
            <a:off x="3000279" y="1213237"/>
            <a:ext cx="8645236" cy="526654"/>
          </a:xfrm>
          <a:prstGeom prst="roundRect">
            <a:avLst>
              <a:gd name="adj" fmla="val 2350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6313BD-4422-9128-78D4-2F5CE013E0AD}"/>
              </a:ext>
            </a:extLst>
          </p:cNvPr>
          <p:cNvSpPr txBox="1"/>
          <p:nvPr/>
        </p:nvSpPr>
        <p:spPr>
          <a:xfrm>
            <a:off x="3158859" y="1307287"/>
            <a:ext cx="5486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cap="all" dirty="0"/>
              <a:t>Jan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81DE6A-AA2D-F371-D0AC-ED7BE3FC2418}"/>
              </a:ext>
            </a:extLst>
          </p:cNvPr>
          <p:cNvSpPr txBox="1"/>
          <p:nvPr/>
        </p:nvSpPr>
        <p:spPr>
          <a:xfrm>
            <a:off x="3866080" y="1307287"/>
            <a:ext cx="5486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cap="all" dirty="0"/>
              <a:t>Feb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E1453B-BA92-90DB-6D52-64EFCFB93D76}"/>
              </a:ext>
            </a:extLst>
          </p:cNvPr>
          <p:cNvSpPr txBox="1"/>
          <p:nvPr/>
        </p:nvSpPr>
        <p:spPr>
          <a:xfrm>
            <a:off x="4573301" y="1307287"/>
            <a:ext cx="5486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cap="all" dirty="0"/>
              <a:t>Mar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1F50FF-6945-127F-73B8-CF192EDF51B6}"/>
              </a:ext>
            </a:extLst>
          </p:cNvPr>
          <p:cNvSpPr txBox="1"/>
          <p:nvPr/>
        </p:nvSpPr>
        <p:spPr>
          <a:xfrm>
            <a:off x="5280522" y="1307287"/>
            <a:ext cx="5486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cap="all" dirty="0"/>
              <a:t>Apr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117C54-E8D1-EAE8-EBBE-3A7F25D7B9B0}"/>
              </a:ext>
            </a:extLst>
          </p:cNvPr>
          <p:cNvSpPr txBox="1"/>
          <p:nvPr/>
        </p:nvSpPr>
        <p:spPr>
          <a:xfrm>
            <a:off x="5987743" y="1307287"/>
            <a:ext cx="5486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cap="all" dirty="0"/>
              <a:t>may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13EAF9-5D33-5032-E5F6-326BB04918DC}"/>
              </a:ext>
            </a:extLst>
          </p:cNvPr>
          <p:cNvSpPr txBox="1"/>
          <p:nvPr/>
        </p:nvSpPr>
        <p:spPr>
          <a:xfrm>
            <a:off x="6694964" y="1307287"/>
            <a:ext cx="5486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cap="all" dirty="0"/>
              <a:t>Jun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B340DD-5E8B-6B83-D7C8-758D6D93B603}"/>
              </a:ext>
            </a:extLst>
          </p:cNvPr>
          <p:cNvSpPr txBox="1"/>
          <p:nvPr/>
        </p:nvSpPr>
        <p:spPr>
          <a:xfrm>
            <a:off x="7402185" y="1307287"/>
            <a:ext cx="5486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cap="all" dirty="0"/>
              <a:t>Jul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4CA875-A797-FF64-6D5B-71C740E1C6D0}"/>
              </a:ext>
            </a:extLst>
          </p:cNvPr>
          <p:cNvSpPr txBox="1"/>
          <p:nvPr/>
        </p:nvSpPr>
        <p:spPr>
          <a:xfrm>
            <a:off x="8109406" y="1307287"/>
            <a:ext cx="5486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cap="all" dirty="0"/>
              <a:t>Aug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DE0B13-7172-3181-901F-AAC674F0167E}"/>
              </a:ext>
            </a:extLst>
          </p:cNvPr>
          <p:cNvSpPr txBox="1"/>
          <p:nvPr/>
        </p:nvSpPr>
        <p:spPr>
          <a:xfrm>
            <a:off x="8816627" y="1307287"/>
            <a:ext cx="5486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cap="all" dirty="0"/>
              <a:t>Sep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A1D456-F7FD-EF45-7174-279CF4AEA7F6}"/>
              </a:ext>
            </a:extLst>
          </p:cNvPr>
          <p:cNvSpPr txBox="1"/>
          <p:nvPr/>
        </p:nvSpPr>
        <p:spPr>
          <a:xfrm>
            <a:off x="9523848" y="1307287"/>
            <a:ext cx="5486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cap="all" dirty="0"/>
              <a:t>Oct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C5AC44-0943-07D6-5BE6-4B6082995EDF}"/>
              </a:ext>
            </a:extLst>
          </p:cNvPr>
          <p:cNvSpPr txBox="1"/>
          <p:nvPr/>
        </p:nvSpPr>
        <p:spPr>
          <a:xfrm>
            <a:off x="10231069" y="1307287"/>
            <a:ext cx="5486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cap="all" dirty="0"/>
              <a:t>Nov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A0ED61-26CA-0FF5-4413-00E34FF681DE}"/>
              </a:ext>
            </a:extLst>
          </p:cNvPr>
          <p:cNvSpPr txBox="1"/>
          <p:nvPr/>
        </p:nvSpPr>
        <p:spPr>
          <a:xfrm>
            <a:off x="10938290" y="1307287"/>
            <a:ext cx="5486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cap="all" dirty="0"/>
              <a:t>Dec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ED2977D-8059-82F0-7C20-EDCD856009B0}"/>
              </a:ext>
            </a:extLst>
          </p:cNvPr>
          <p:cNvCxnSpPr>
            <a:cxnSpLocks/>
          </p:cNvCxnSpPr>
          <p:nvPr/>
        </p:nvCxnSpPr>
        <p:spPr>
          <a:xfrm>
            <a:off x="3712248" y="1739891"/>
            <a:ext cx="9236" cy="366665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2474423-A0C7-1580-8D1E-44C782B61F28}"/>
              </a:ext>
            </a:extLst>
          </p:cNvPr>
          <p:cNvCxnSpPr>
            <a:cxnSpLocks/>
          </p:cNvCxnSpPr>
          <p:nvPr/>
        </p:nvCxnSpPr>
        <p:spPr>
          <a:xfrm>
            <a:off x="4433454" y="1739891"/>
            <a:ext cx="9236" cy="366665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C03C692-5AE5-D185-6D5A-35AF28CADE92}"/>
              </a:ext>
            </a:extLst>
          </p:cNvPr>
          <p:cNvCxnSpPr>
            <a:cxnSpLocks/>
          </p:cNvCxnSpPr>
          <p:nvPr/>
        </p:nvCxnSpPr>
        <p:spPr>
          <a:xfrm>
            <a:off x="5154660" y="1739891"/>
            <a:ext cx="9236" cy="366665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8C3FA37-C4C8-A969-5179-0AAC2214C99B}"/>
              </a:ext>
            </a:extLst>
          </p:cNvPr>
          <p:cNvCxnSpPr>
            <a:cxnSpLocks/>
          </p:cNvCxnSpPr>
          <p:nvPr/>
        </p:nvCxnSpPr>
        <p:spPr>
          <a:xfrm>
            <a:off x="5875866" y="1739891"/>
            <a:ext cx="9236" cy="366665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222F43D-789B-57E4-282F-9F9822EBF7C6}"/>
              </a:ext>
            </a:extLst>
          </p:cNvPr>
          <p:cNvCxnSpPr>
            <a:cxnSpLocks/>
          </p:cNvCxnSpPr>
          <p:nvPr/>
        </p:nvCxnSpPr>
        <p:spPr>
          <a:xfrm>
            <a:off x="6597072" y="1739891"/>
            <a:ext cx="9236" cy="366665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7CB78A3-B328-3233-9C18-C19E6AD7D7CD}"/>
              </a:ext>
            </a:extLst>
          </p:cNvPr>
          <p:cNvCxnSpPr>
            <a:cxnSpLocks/>
          </p:cNvCxnSpPr>
          <p:nvPr/>
        </p:nvCxnSpPr>
        <p:spPr>
          <a:xfrm>
            <a:off x="7318278" y="1739891"/>
            <a:ext cx="9236" cy="366665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65496C7-3A11-0279-7394-AF740F2F85EF}"/>
              </a:ext>
            </a:extLst>
          </p:cNvPr>
          <p:cNvCxnSpPr>
            <a:cxnSpLocks/>
          </p:cNvCxnSpPr>
          <p:nvPr/>
        </p:nvCxnSpPr>
        <p:spPr>
          <a:xfrm>
            <a:off x="8039484" y="1739891"/>
            <a:ext cx="9236" cy="366665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FC7B061-1D22-1619-9E87-ACB73D68B9EB}"/>
              </a:ext>
            </a:extLst>
          </p:cNvPr>
          <p:cNvCxnSpPr>
            <a:cxnSpLocks/>
          </p:cNvCxnSpPr>
          <p:nvPr/>
        </p:nvCxnSpPr>
        <p:spPr>
          <a:xfrm>
            <a:off x="8760690" y="1739891"/>
            <a:ext cx="9236" cy="366665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0861C0E-CCF8-809D-B842-6D3AA11A9AA0}"/>
              </a:ext>
            </a:extLst>
          </p:cNvPr>
          <p:cNvCxnSpPr>
            <a:cxnSpLocks/>
          </p:cNvCxnSpPr>
          <p:nvPr/>
        </p:nvCxnSpPr>
        <p:spPr>
          <a:xfrm>
            <a:off x="9481896" y="1739891"/>
            <a:ext cx="9236" cy="366665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91E2831-51CF-584F-062C-609537E0C63C}"/>
              </a:ext>
            </a:extLst>
          </p:cNvPr>
          <p:cNvCxnSpPr>
            <a:cxnSpLocks/>
          </p:cNvCxnSpPr>
          <p:nvPr/>
        </p:nvCxnSpPr>
        <p:spPr>
          <a:xfrm>
            <a:off x="10203102" y="1739891"/>
            <a:ext cx="9236" cy="366665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D821718-0FFE-33D9-727A-CA1D1C48DDA1}"/>
              </a:ext>
            </a:extLst>
          </p:cNvPr>
          <p:cNvCxnSpPr>
            <a:cxnSpLocks/>
          </p:cNvCxnSpPr>
          <p:nvPr/>
        </p:nvCxnSpPr>
        <p:spPr>
          <a:xfrm>
            <a:off x="10924308" y="1739891"/>
            <a:ext cx="9236" cy="366665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7E33C99-5F88-0016-71F4-4EFF2D2C5320}"/>
              </a:ext>
            </a:extLst>
          </p:cNvPr>
          <p:cNvSpPr/>
          <p:nvPr/>
        </p:nvSpPr>
        <p:spPr>
          <a:xfrm>
            <a:off x="546486" y="1924526"/>
            <a:ext cx="2110508" cy="45258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 – Lorem Ipsum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7584D6BF-95A6-BF93-37BF-4143622CD340}"/>
              </a:ext>
            </a:extLst>
          </p:cNvPr>
          <p:cNvSpPr/>
          <p:nvPr/>
        </p:nvSpPr>
        <p:spPr>
          <a:xfrm>
            <a:off x="546486" y="2493486"/>
            <a:ext cx="2110508" cy="45258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 – Lorem Ipsum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89B8795-8562-2C85-DAAE-6D78BEAA3443}"/>
              </a:ext>
            </a:extLst>
          </p:cNvPr>
          <p:cNvSpPr/>
          <p:nvPr/>
        </p:nvSpPr>
        <p:spPr>
          <a:xfrm>
            <a:off x="546486" y="3631406"/>
            <a:ext cx="2110508" cy="452582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04 – Lorem Ipsum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18BF746-358E-4B5E-8412-FA63F32E2B72}"/>
              </a:ext>
            </a:extLst>
          </p:cNvPr>
          <p:cNvSpPr/>
          <p:nvPr/>
        </p:nvSpPr>
        <p:spPr>
          <a:xfrm>
            <a:off x="546486" y="3062446"/>
            <a:ext cx="2110508" cy="452582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 – Lorem Ipsum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F984339-90AE-69BA-FC92-3A6396E9A0CF}"/>
              </a:ext>
            </a:extLst>
          </p:cNvPr>
          <p:cNvSpPr/>
          <p:nvPr/>
        </p:nvSpPr>
        <p:spPr>
          <a:xfrm>
            <a:off x="546486" y="4200366"/>
            <a:ext cx="2110508" cy="45258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 – Lorem Ipsum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6A329267-6F62-D195-3050-85152F8D869C}"/>
              </a:ext>
            </a:extLst>
          </p:cNvPr>
          <p:cNvSpPr/>
          <p:nvPr/>
        </p:nvSpPr>
        <p:spPr>
          <a:xfrm>
            <a:off x="546486" y="4769326"/>
            <a:ext cx="2110508" cy="452582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06 – Lorem Ipsum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5ACD6343-C932-92E0-7ACE-40FBFE9853D8}"/>
              </a:ext>
            </a:extLst>
          </p:cNvPr>
          <p:cNvSpPr/>
          <p:nvPr/>
        </p:nvSpPr>
        <p:spPr>
          <a:xfrm>
            <a:off x="3194399" y="1924526"/>
            <a:ext cx="1220321" cy="45258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BF2916D9-71C8-400D-964A-9AE0DDB6EC32}"/>
              </a:ext>
            </a:extLst>
          </p:cNvPr>
          <p:cNvSpPr/>
          <p:nvPr/>
        </p:nvSpPr>
        <p:spPr>
          <a:xfrm>
            <a:off x="4140400" y="2493486"/>
            <a:ext cx="1735466" cy="45258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92D9466-9643-7AE3-1752-E82ABC938941}"/>
              </a:ext>
            </a:extLst>
          </p:cNvPr>
          <p:cNvSpPr/>
          <p:nvPr/>
        </p:nvSpPr>
        <p:spPr>
          <a:xfrm>
            <a:off x="5885102" y="3062446"/>
            <a:ext cx="597758" cy="45258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3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27ED42CB-CE1D-5B75-ABE7-B7D8ABF28D25}"/>
              </a:ext>
            </a:extLst>
          </p:cNvPr>
          <p:cNvSpPr/>
          <p:nvPr/>
        </p:nvSpPr>
        <p:spPr>
          <a:xfrm>
            <a:off x="6619074" y="3631406"/>
            <a:ext cx="2141615" cy="45258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BE4FF93C-BFC6-0C47-BC2F-BC7F7E63D9D8}"/>
              </a:ext>
            </a:extLst>
          </p:cNvPr>
          <p:cNvSpPr/>
          <p:nvPr/>
        </p:nvSpPr>
        <p:spPr>
          <a:xfrm>
            <a:off x="5162198" y="4200366"/>
            <a:ext cx="5031668" cy="45258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05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A85BFF3A-DE51-38D5-5424-069A8638A61D}"/>
              </a:ext>
            </a:extLst>
          </p:cNvPr>
          <p:cNvSpPr/>
          <p:nvPr/>
        </p:nvSpPr>
        <p:spPr>
          <a:xfrm>
            <a:off x="9481897" y="4769326"/>
            <a:ext cx="1456394" cy="45258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06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B4A8D6E3-38CE-1F7D-3F7A-35FC794C2EFD}"/>
              </a:ext>
            </a:extLst>
          </p:cNvPr>
          <p:cNvSpPr/>
          <p:nvPr/>
        </p:nvSpPr>
        <p:spPr>
          <a:xfrm>
            <a:off x="7486095" y="5613979"/>
            <a:ext cx="1564921" cy="431864"/>
          </a:xfrm>
          <a:prstGeom prst="roundRect">
            <a:avLst/>
          </a:prstGeom>
          <a:solidFill>
            <a:srgbClr val="A26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Today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5262C66-948C-7F6D-7FFB-1572CECA14D2}"/>
              </a:ext>
            </a:extLst>
          </p:cNvPr>
          <p:cNvSpPr txBox="1"/>
          <p:nvPr/>
        </p:nvSpPr>
        <p:spPr>
          <a:xfrm>
            <a:off x="1952954" y="1245731"/>
            <a:ext cx="704040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sz="2000" b="1" cap="all" dirty="0"/>
              <a:t>2025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03F8650-8F79-6BF5-5E84-4F460049A726}"/>
              </a:ext>
            </a:extLst>
          </p:cNvPr>
          <p:cNvCxnSpPr>
            <a:cxnSpLocks/>
            <a:endCxn id="40" idx="0"/>
          </p:cNvCxnSpPr>
          <p:nvPr/>
        </p:nvCxnSpPr>
        <p:spPr>
          <a:xfrm>
            <a:off x="8268556" y="1762219"/>
            <a:ext cx="0" cy="3851760"/>
          </a:xfrm>
          <a:prstGeom prst="line">
            <a:avLst/>
          </a:prstGeom>
          <a:ln>
            <a:solidFill>
              <a:srgbClr val="A267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1EC2D-87B9-6F40-78B0-9B2AC76B1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D30A3-1DEB-1221-2D0B-00A452094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Flat Yearly Project Timeline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D5927C6-3065-149D-EA6B-77D6C20E4268}"/>
              </a:ext>
            </a:extLst>
          </p:cNvPr>
          <p:cNvSpPr/>
          <p:nvPr/>
        </p:nvSpPr>
        <p:spPr>
          <a:xfrm>
            <a:off x="3000279" y="1213237"/>
            <a:ext cx="8645236" cy="4193309"/>
          </a:xfrm>
          <a:prstGeom prst="roundRect">
            <a:avLst>
              <a:gd name="adj" fmla="val 2350"/>
            </a:avLst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D75354C-C8B0-AA63-E059-BF4351213AD0}"/>
              </a:ext>
            </a:extLst>
          </p:cNvPr>
          <p:cNvSpPr/>
          <p:nvPr/>
        </p:nvSpPr>
        <p:spPr>
          <a:xfrm>
            <a:off x="3000279" y="1213237"/>
            <a:ext cx="8645236" cy="526654"/>
          </a:xfrm>
          <a:prstGeom prst="roundRect">
            <a:avLst>
              <a:gd name="adj" fmla="val 2350"/>
            </a:avLst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BCCC09-0E17-208E-3D1A-DB9E34324CE8}"/>
              </a:ext>
            </a:extLst>
          </p:cNvPr>
          <p:cNvSpPr txBox="1"/>
          <p:nvPr/>
        </p:nvSpPr>
        <p:spPr>
          <a:xfrm>
            <a:off x="3158859" y="1307287"/>
            <a:ext cx="5486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cap="all" dirty="0"/>
              <a:t>Jan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B717E9-D83C-111A-446B-D2B8E606B46D}"/>
              </a:ext>
            </a:extLst>
          </p:cNvPr>
          <p:cNvSpPr txBox="1"/>
          <p:nvPr/>
        </p:nvSpPr>
        <p:spPr>
          <a:xfrm>
            <a:off x="3866080" y="1307287"/>
            <a:ext cx="5486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cap="all" dirty="0"/>
              <a:t>Feb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3E54A3-CA1E-1EDC-75BD-C5DF98208EA0}"/>
              </a:ext>
            </a:extLst>
          </p:cNvPr>
          <p:cNvSpPr txBox="1"/>
          <p:nvPr/>
        </p:nvSpPr>
        <p:spPr>
          <a:xfrm>
            <a:off x="4573301" y="1307287"/>
            <a:ext cx="5486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cap="all" dirty="0"/>
              <a:t>Mar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1C4E8A-DF58-82A3-8B34-0D8DD4B9E6DB}"/>
              </a:ext>
            </a:extLst>
          </p:cNvPr>
          <p:cNvSpPr txBox="1"/>
          <p:nvPr/>
        </p:nvSpPr>
        <p:spPr>
          <a:xfrm>
            <a:off x="5280522" y="1307287"/>
            <a:ext cx="5486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cap="all" dirty="0"/>
              <a:t>Apr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2BD5DC-F54C-5B24-CE67-9725FB58B101}"/>
              </a:ext>
            </a:extLst>
          </p:cNvPr>
          <p:cNvSpPr txBox="1"/>
          <p:nvPr/>
        </p:nvSpPr>
        <p:spPr>
          <a:xfrm>
            <a:off x="5987743" y="1307287"/>
            <a:ext cx="5486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cap="all" dirty="0"/>
              <a:t>may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CE5EE0-0701-8B4A-0AFA-E5D2E673C26D}"/>
              </a:ext>
            </a:extLst>
          </p:cNvPr>
          <p:cNvSpPr txBox="1"/>
          <p:nvPr/>
        </p:nvSpPr>
        <p:spPr>
          <a:xfrm>
            <a:off x="6694964" y="1307287"/>
            <a:ext cx="5486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cap="all" dirty="0"/>
              <a:t>Jun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4FBC36-0200-615D-FBFA-4FF0F8785954}"/>
              </a:ext>
            </a:extLst>
          </p:cNvPr>
          <p:cNvSpPr txBox="1"/>
          <p:nvPr/>
        </p:nvSpPr>
        <p:spPr>
          <a:xfrm>
            <a:off x="7402185" y="1307287"/>
            <a:ext cx="5486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cap="all" dirty="0"/>
              <a:t>Jul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4D0AF2-B6C9-7C08-CC5C-4785D677A035}"/>
              </a:ext>
            </a:extLst>
          </p:cNvPr>
          <p:cNvSpPr txBox="1"/>
          <p:nvPr/>
        </p:nvSpPr>
        <p:spPr>
          <a:xfrm>
            <a:off x="8109406" y="1307287"/>
            <a:ext cx="5486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cap="all" dirty="0"/>
              <a:t>Aug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ADDDA1-1DB4-6C90-0962-A56FC5401205}"/>
              </a:ext>
            </a:extLst>
          </p:cNvPr>
          <p:cNvSpPr txBox="1"/>
          <p:nvPr/>
        </p:nvSpPr>
        <p:spPr>
          <a:xfrm>
            <a:off x="8816627" y="1307287"/>
            <a:ext cx="5486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cap="all" dirty="0"/>
              <a:t>Sep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FC71B2-F649-92E3-4C40-A2C64F10DDD2}"/>
              </a:ext>
            </a:extLst>
          </p:cNvPr>
          <p:cNvSpPr txBox="1"/>
          <p:nvPr/>
        </p:nvSpPr>
        <p:spPr>
          <a:xfrm>
            <a:off x="9523848" y="1307287"/>
            <a:ext cx="5486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cap="all" dirty="0"/>
              <a:t>Oct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334687-C795-F5AC-3BC3-9B3C56E93CA2}"/>
              </a:ext>
            </a:extLst>
          </p:cNvPr>
          <p:cNvSpPr txBox="1"/>
          <p:nvPr/>
        </p:nvSpPr>
        <p:spPr>
          <a:xfrm>
            <a:off x="10231069" y="1307287"/>
            <a:ext cx="5486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cap="all" dirty="0"/>
              <a:t>Nov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E5ECBE-B65E-CB92-B4D8-C5EB6E896B55}"/>
              </a:ext>
            </a:extLst>
          </p:cNvPr>
          <p:cNvSpPr txBox="1"/>
          <p:nvPr/>
        </p:nvSpPr>
        <p:spPr>
          <a:xfrm>
            <a:off x="10938290" y="1307287"/>
            <a:ext cx="548640" cy="338554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1600" cap="all" dirty="0"/>
              <a:t>Dec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C0E961A-AEC1-7502-8F6E-AAC94EF25E62}"/>
              </a:ext>
            </a:extLst>
          </p:cNvPr>
          <p:cNvCxnSpPr>
            <a:cxnSpLocks/>
          </p:cNvCxnSpPr>
          <p:nvPr/>
        </p:nvCxnSpPr>
        <p:spPr>
          <a:xfrm>
            <a:off x="3712248" y="1739891"/>
            <a:ext cx="9236" cy="366665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0A5EF8A-521E-0ABB-1EDB-90685F566E0D}"/>
              </a:ext>
            </a:extLst>
          </p:cNvPr>
          <p:cNvCxnSpPr>
            <a:cxnSpLocks/>
          </p:cNvCxnSpPr>
          <p:nvPr/>
        </p:nvCxnSpPr>
        <p:spPr>
          <a:xfrm>
            <a:off x="4433454" y="1739891"/>
            <a:ext cx="9236" cy="366665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34D4747-50E5-D642-DD5B-22F866AF30A4}"/>
              </a:ext>
            </a:extLst>
          </p:cNvPr>
          <p:cNvCxnSpPr>
            <a:cxnSpLocks/>
          </p:cNvCxnSpPr>
          <p:nvPr/>
        </p:nvCxnSpPr>
        <p:spPr>
          <a:xfrm>
            <a:off x="5154660" y="1739891"/>
            <a:ext cx="9236" cy="366665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9FCB95B-0B69-2BA7-A8A6-CBA14FA99450}"/>
              </a:ext>
            </a:extLst>
          </p:cNvPr>
          <p:cNvCxnSpPr>
            <a:cxnSpLocks/>
          </p:cNvCxnSpPr>
          <p:nvPr/>
        </p:nvCxnSpPr>
        <p:spPr>
          <a:xfrm>
            <a:off x="5875866" y="1739891"/>
            <a:ext cx="9236" cy="366665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6AFD5BF-B848-4FCE-25FC-41A29F7C05AE}"/>
              </a:ext>
            </a:extLst>
          </p:cNvPr>
          <p:cNvCxnSpPr>
            <a:cxnSpLocks/>
          </p:cNvCxnSpPr>
          <p:nvPr/>
        </p:nvCxnSpPr>
        <p:spPr>
          <a:xfrm>
            <a:off x="6597072" y="1739891"/>
            <a:ext cx="9236" cy="366665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F44426B-574F-FA18-93A9-C63CB4C91FA4}"/>
              </a:ext>
            </a:extLst>
          </p:cNvPr>
          <p:cNvCxnSpPr>
            <a:cxnSpLocks/>
          </p:cNvCxnSpPr>
          <p:nvPr/>
        </p:nvCxnSpPr>
        <p:spPr>
          <a:xfrm>
            <a:off x="7318278" y="1739891"/>
            <a:ext cx="9236" cy="366665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AD1FE86-4234-4DEF-C1B7-5C9FC676F72B}"/>
              </a:ext>
            </a:extLst>
          </p:cNvPr>
          <p:cNvCxnSpPr>
            <a:cxnSpLocks/>
          </p:cNvCxnSpPr>
          <p:nvPr/>
        </p:nvCxnSpPr>
        <p:spPr>
          <a:xfrm>
            <a:off x="8039484" y="1739891"/>
            <a:ext cx="9236" cy="366665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B4069AD-CEE6-AE66-AB3A-3F34EFCE2B32}"/>
              </a:ext>
            </a:extLst>
          </p:cNvPr>
          <p:cNvCxnSpPr>
            <a:cxnSpLocks/>
          </p:cNvCxnSpPr>
          <p:nvPr/>
        </p:nvCxnSpPr>
        <p:spPr>
          <a:xfrm>
            <a:off x="8760690" y="1739891"/>
            <a:ext cx="9236" cy="366665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8BFAF77-3EE9-1E13-8A64-DE43875649E3}"/>
              </a:ext>
            </a:extLst>
          </p:cNvPr>
          <p:cNvCxnSpPr>
            <a:cxnSpLocks/>
          </p:cNvCxnSpPr>
          <p:nvPr/>
        </p:nvCxnSpPr>
        <p:spPr>
          <a:xfrm>
            <a:off x="9481896" y="1739891"/>
            <a:ext cx="9236" cy="366665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7905610-0AF6-1199-7721-2B863613D192}"/>
              </a:ext>
            </a:extLst>
          </p:cNvPr>
          <p:cNvCxnSpPr>
            <a:cxnSpLocks/>
          </p:cNvCxnSpPr>
          <p:nvPr/>
        </p:nvCxnSpPr>
        <p:spPr>
          <a:xfrm>
            <a:off x="10203102" y="1739891"/>
            <a:ext cx="9236" cy="366665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920D73F-5EC2-9D04-F91F-8FCA5471E85C}"/>
              </a:ext>
            </a:extLst>
          </p:cNvPr>
          <p:cNvCxnSpPr>
            <a:cxnSpLocks/>
          </p:cNvCxnSpPr>
          <p:nvPr/>
        </p:nvCxnSpPr>
        <p:spPr>
          <a:xfrm>
            <a:off x="10924308" y="1739891"/>
            <a:ext cx="9236" cy="366665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58F9785-6FB2-DD97-60E4-AA3C6EC3123B}"/>
              </a:ext>
            </a:extLst>
          </p:cNvPr>
          <p:cNvSpPr/>
          <p:nvPr/>
        </p:nvSpPr>
        <p:spPr>
          <a:xfrm>
            <a:off x="546486" y="1924526"/>
            <a:ext cx="2110508" cy="45258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01 – Lorem Ipsum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E0062147-40C1-C154-AED6-CA425C30BD6A}"/>
              </a:ext>
            </a:extLst>
          </p:cNvPr>
          <p:cNvSpPr/>
          <p:nvPr/>
        </p:nvSpPr>
        <p:spPr>
          <a:xfrm>
            <a:off x="546486" y="2493486"/>
            <a:ext cx="2110508" cy="45258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 – Lorem Ipsum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63D28A4-C79B-39F9-5B84-9D418FA386CB}"/>
              </a:ext>
            </a:extLst>
          </p:cNvPr>
          <p:cNvSpPr/>
          <p:nvPr/>
        </p:nvSpPr>
        <p:spPr>
          <a:xfrm>
            <a:off x="546486" y="3631406"/>
            <a:ext cx="2110508" cy="452582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04 – Lorem Ipsum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7E7C7ABA-73E4-1ABF-7168-2C4FFCC03CF8}"/>
              </a:ext>
            </a:extLst>
          </p:cNvPr>
          <p:cNvSpPr/>
          <p:nvPr/>
        </p:nvSpPr>
        <p:spPr>
          <a:xfrm>
            <a:off x="546486" y="3062446"/>
            <a:ext cx="2110508" cy="452582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 – Lorem Ipsum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A455BCF-3AD2-674F-245F-7C0C5FD9FB15}"/>
              </a:ext>
            </a:extLst>
          </p:cNvPr>
          <p:cNvSpPr/>
          <p:nvPr/>
        </p:nvSpPr>
        <p:spPr>
          <a:xfrm>
            <a:off x="546486" y="4200366"/>
            <a:ext cx="2110508" cy="452582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 – Lorem Ipsum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D12BDE31-BDA2-8462-4C7E-32015FDD2030}"/>
              </a:ext>
            </a:extLst>
          </p:cNvPr>
          <p:cNvSpPr/>
          <p:nvPr/>
        </p:nvSpPr>
        <p:spPr>
          <a:xfrm>
            <a:off x="546486" y="4769326"/>
            <a:ext cx="2110508" cy="452582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06 – Lorem Ipsum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B0FC5AE-3F05-7907-7BFD-BD44B1C8CA0C}"/>
              </a:ext>
            </a:extLst>
          </p:cNvPr>
          <p:cNvSpPr/>
          <p:nvPr/>
        </p:nvSpPr>
        <p:spPr>
          <a:xfrm>
            <a:off x="3194399" y="1924526"/>
            <a:ext cx="1220321" cy="452582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A52A65A6-5A01-55DE-A3C7-C19F89A8ACBA}"/>
              </a:ext>
            </a:extLst>
          </p:cNvPr>
          <p:cNvSpPr/>
          <p:nvPr/>
        </p:nvSpPr>
        <p:spPr>
          <a:xfrm>
            <a:off x="4140400" y="2493486"/>
            <a:ext cx="1735466" cy="45258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EA7017D1-AFCF-644E-24E4-F4DD4B769D99}"/>
              </a:ext>
            </a:extLst>
          </p:cNvPr>
          <p:cNvSpPr/>
          <p:nvPr/>
        </p:nvSpPr>
        <p:spPr>
          <a:xfrm>
            <a:off x="5885102" y="3062446"/>
            <a:ext cx="597758" cy="45258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3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DD34CFB0-7337-A5A8-5C62-05D4CBE8850B}"/>
              </a:ext>
            </a:extLst>
          </p:cNvPr>
          <p:cNvSpPr/>
          <p:nvPr/>
        </p:nvSpPr>
        <p:spPr>
          <a:xfrm>
            <a:off x="6619074" y="3631406"/>
            <a:ext cx="2141615" cy="45258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7B7B1DDF-9123-A32A-E6A6-85F9D93D13B6}"/>
              </a:ext>
            </a:extLst>
          </p:cNvPr>
          <p:cNvSpPr/>
          <p:nvPr/>
        </p:nvSpPr>
        <p:spPr>
          <a:xfrm>
            <a:off x="5162198" y="4200366"/>
            <a:ext cx="5031668" cy="452582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5">
                    <a:lumMod val="50000"/>
                  </a:schemeClr>
                </a:solidFill>
              </a:rPr>
              <a:t>05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F2D3B3BC-7C5B-D733-827A-4AE90A8DDBB9}"/>
              </a:ext>
            </a:extLst>
          </p:cNvPr>
          <p:cNvSpPr/>
          <p:nvPr/>
        </p:nvSpPr>
        <p:spPr>
          <a:xfrm>
            <a:off x="9481897" y="4769326"/>
            <a:ext cx="1456394" cy="45258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06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2881EF72-D0F3-71FF-8EBF-57E21F6FAF17}"/>
              </a:ext>
            </a:extLst>
          </p:cNvPr>
          <p:cNvSpPr/>
          <p:nvPr/>
        </p:nvSpPr>
        <p:spPr>
          <a:xfrm>
            <a:off x="7486095" y="5613979"/>
            <a:ext cx="1564921" cy="431864"/>
          </a:xfrm>
          <a:prstGeom prst="roundRect">
            <a:avLst/>
          </a:prstGeom>
          <a:solidFill>
            <a:srgbClr val="A26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Today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DC8D377-F87B-6EF6-9623-1714A84B171E}"/>
              </a:ext>
            </a:extLst>
          </p:cNvPr>
          <p:cNvSpPr txBox="1"/>
          <p:nvPr/>
        </p:nvSpPr>
        <p:spPr>
          <a:xfrm>
            <a:off x="1952954" y="1245731"/>
            <a:ext cx="704040" cy="40011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r"/>
            <a:r>
              <a:rPr lang="en-US" sz="2000" b="1" cap="all" dirty="0">
                <a:solidFill>
                  <a:schemeClr val="bg1"/>
                </a:solidFill>
              </a:rPr>
              <a:t>2025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E9E1407-F663-1900-1729-EE537B410718}"/>
              </a:ext>
            </a:extLst>
          </p:cNvPr>
          <p:cNvCxnSpPr>
            <a:cxnSpLocks/>
            <a:endCxn id="40" idx="0"/>
          </p:cNvCxnSpPr>
          <p:nvPr/>
        </p:nvCxnSpPr>
        <p:spPr>
          <a:xfrm>
            <a:off x="8268556" y="1762219"/>
            <a:ext cx="0" cy="3851760"/>
          </a:xfrm>
          <a:prstGeom prst="line">
            <a:avLst/>
          </a:prstGeom>
          <a:ln>
            <a:solidFill>
              <a:srgbClr val="A267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9587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9470</TotalTime>
  <Words>162</Words>
  <Application>Microsoft Office PowerPoint</Application>
  <PresentationFormat>Widescreen</PresentationFormat>
  <Paragraphs>61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Flat Yearly Project Timeline – Slide Template</vt:lpstr>
      <vt:lpstr>Flat Yearly Project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Flat Yearly Project Timeline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2025-06-06T19:36:15Z</dcterms:modified>
  <cp:category>Timelines &amp; Planning</cp:category>
</cp:coreProperties>
</file>