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10"/>
  </p:notesMasterIdLst>
  <p:sldIdLst>
    <p:sldId id="308" r:id="rId4"/>
    <p:sldId id="315" r:id="rId5"/>
    <p:sldId id="316" r:id="rId6"/>
    <p:sldId id="311" r:id="rId7"/>
    <p:sldId id="317" r:id="rId8"/>
    <p:sldId id="30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35AAD-0DE4-2F07-CEB2-156418437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BA0BDF-9956-844F-CAB5-CE3C26189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9766FC-1FE3-9C05-5A44-2DACDD077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A0F93-4BE3-6B39-5DFE-C38BCC0DE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02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8293-57A9-87A2-3499-FBF73D1D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084A96-E70F-6DA1-E312-0BCE2672B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6B651-6815-837E-F987-07F32CFFB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2BD65-D526-1C45-337D-1A1377508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05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C7EFE-BF2D-45C4-625E-1AD0A211F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8A356-2796-F1C8-1F0C-97D2F49B3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0AB2A-44CF-9E91-0D1F-0438721B8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92704-6229-7E5C-7E00-445E98A8F3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53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15CE-9DAD-C544-A403-02CF646C4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D939D7-FE37-5B48-E749-4B11C1210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DEED62-0B01-0B18-866A-C7E725989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93D24-A9A1-8A9A-F929-BF373C02B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60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AAEDFDC-8313-816F-6A55-D7A75951048D}"/>
              </a:ext>
            </a:extLst>
          </p:cNvPr>
          <p:cNvSpPr/>
          <p:nvPr/>
        </p:nvSpPr>
        <p:spPr>
          <a:xfrm>
            <a:off x="5918200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E8301F3D-5F04-AF9F-43FF-F4920ED5B18A}"/>
              </a:ext>
            </a:extLst>
          </p:cNvPr>
          <p:cNvSpPr/>
          <p:nvPr/>
        </p:nvSpPr>
        <p:spPr>
          <a:xfrm>
            <a:off x="9885218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C4AEDBA-C3E2-B3FF-0A5A-E105F51A5CF4}"/>
              </a:ext>
            </a:extLst>
          </p:cNvPr>
          <p:cNvSpPr/>
          <p:nvPr/>
        </p:nvSpPr>
        <p:spPr>
          <a:xfrm>
            <a:off x="3934691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2E5FE02-AFCC-88BE-D4AF-DBFF3EBC5DE2}"/>
              </a:ext>
            </a:extLst>
          </p:cNvPr>
          <p:cNvSpPr/>
          <p:nvPr/>
        </p:nvSpPr>
        <p:spPr>
          <a:xfrm>
            <a:off x="7901709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B38E86-9462-63A6-0846-C7E6B90FC215}"/>
              </a:ext>
            </a:extLst>
          </p:cNvPr>
          <p:cNvSpPr/>
          <p:nvPr/>
        </p:nvSpPr>
        <p:spPr>
          <a:xfrm>
            <a:off x="318654" y="2362199"/>
            <a:ext cx="11526982" cy="3366653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BE7D11-362C-8A1C-2B10-B90B3ED7AC76}"/>
              </a:ext>
            </a:extLst>
          </p:cNvPr>
          <p:cNvSpPr txBox="1"/>
          <p:nvPr/>
        </p:nvSpPr>
        <p:spPr>
          <a:xfrm>
            <a:off x="483723" y="2807592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01</a:t>
            </a:r>
            <a:r>
              <a:rPr lang="en-US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147487-A22B-D020-FA9E-B07804D83073}"/>
              </a:ext>
            </a:extLst>
          </p:cNvPr>
          <p:cNvSpPr txBox="1"/>
          <p:nvPr/>
        </p:nvSpPr>
        <p:spPr>
          <a:xfrm>
            <a:off x="483723" y="3334226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02</a:t>
            </a:r>
            <a:r>
              <a:rPr lang="en-US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311235-5B72-A9CC-A3BE-A8A473787760}"/>
              </a:ext>
            </a:extLst>
          </p:cNvPr>
          <p:cNvSpPr txBox="1"/>
          <p:nvPr/>
        </p:nvSpPr>
        <p:spPr>
          <a:xfrm>
            <a:off x="483723" y="3860860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03</a:t>
            </a:r>
            <a:r>
              <a:rPr lang="en-US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13C90D-8B07-EFB3-C032-6E5022038F10}"/>
              </a:ext>
            </a:extLst>
          </p:cNvPr>
          <p:cNvSpPr txBox="1"/>
          <p:nvPr/>
        </p:nvSpPr>
        <p:spPr>
          <a:xfrm>
            <a:off x="483723" y="4387494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04</a:t>
            </a:r>
            <a:r>
              <a:rPr lang="en-US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D470EA-2BBE-0660-81ED-D07F1AA493AC}"/>
              </a:ext>
            </a:extLst>
          </p:cNvPr>
          <p:cNvSpPr txBox="1"/>
          <p:nvPr/>
        </p:nvSpPr>
        <p:spPr>
          <a:xfrm>
            <a:off x="483723" y="4914127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05</a:t>
            </a:r>
            <a:r>
              <a:rPr lang="en-US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368E18-50A3-07A3-6BD0-86530EAEF8AA}"/>
              </a:ext>
            </a:extLst>
          </p:cNvPr>
          <p:cNvCxnSpPr>
            <a:cxnSpLocks/>
          </p:cNvCxnSpPr>
          <p:nvPr/>
        </p:nvCxnSpPr>
        <p:spPr>
          <a:xfrm>
            <a:off x="483723" y="3255575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546F86-2A57-F793-988E-954BB886AE7F}"/>
              </a:ext>
            </a:extLst>
          </p:cNvPr>
          <p:cNvCxnSpPr>
            <a:cxnSpLocks/>
          </p:cNvCxnSpPr>
          <p:nvPr/>
        </p:nvCxnSpPr>
        <p:spPr>
          <a:xfrm>
            <a:off x="483723" y="3782209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E2795B-4378-AA19-568E-18DF06C03EB0}"/>
              </a:ext>
            </a:extLst>
          </p:cNvPr>
          <p:cNvCxnSpPr>
            <a:cxnSpLocks/>
          </p:cNvCxnSpPr>
          <p:nvPr/>
        </p:nvCxnSpPr>
        <p:spPr>
          <a:xfrm>
            <a:off x="483723" y="4308843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19CA75-CEDF-AAB1-F6A1-A7A20DC4DE93}"/>
              </a:ext>
            </a:extLst>
          </p:cNvPr>
          <p:cNvCxnSpPr>
            <a:cxnSpLocks/>
          </p:cNvCxnSpPr>
          <p:nvPr/>
        </p:nvCxnSpPr>
        <p:spPr>
          <a:xfrm>
            <a:off x="483723" y="4835477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62C46B3-5A98-3264-4B02-6623A287F99A}"/>
              </a:ext>
            </a:extLst>
          </p:cNvPr>
          <p:cNvGrpSpPr/>
          <p:nvPr/>
        </p:nvGrpSpPr>
        <p:grpSpPr>
          <a:xfrm>
            <a:off x="4049945" y="3255574"/>
            <a:ext cx="1279638" cy="1579902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C72A502-0C0A-A24F-36CA-95536C76E48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0512A23-7761-A40E-37F2-AE4F5C6458C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7128694-A661-0C3A-B98B-FC6A9E29F563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808EAFF-C65D-7989-B8FF-AA159C5DD9D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432E6FD-C957-12D5-91C2-82801E9F4AB8}"/>
              </a:ext>
            </a:extLst>
          </p:cNvPr>
          <p:cNvGrpSpPr/>
          <p:nvPr/>
        </p:nvGrpSpPr>
        <p:grpSpPr>
          <a:xfrm>
            <a:off x="6033454" y="3255574"/>
            <a:ext cx="1279638" cy="1579902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0E4BCFF-4E8B-39DF-2AE4-1CC59ABA5C0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9399E00-AE7E-0BC1-0DFD-D031A2E2902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169CFF-EDC3-A799-65F1-360A1D72659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EB7D658-049D-8FA9-00C8-31E5668FFB3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DD4EC7-331A-B1DD-51E3-BCC604BE5E49}"/>
              </a:ext>
            </a:extLst>
          </p:cNvPr>
          <p:cNvGrpSpPr/>
          <p:nvPr/>
        </p:nvGrpSpPr>
        <p:grpSpPr>
          <a:xfrm>
            <a:off x="8016963" y="3255574"/>
            <a:ext cx="1279638" cy="1579902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0D4A92-BAF0-CA2E-AB5F-CFA44DD17D3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2B658E4-ED17-40D8-0B46-B04E49252D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B115714-9871-F437-490E-78CF829E221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599D43E-DD1F-6527-543A-B215D29A2A0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5BD2E11-4159-AB97-690C-19D906B4B1B3}"/>
              </a:ext>
            </a:extLst>
          </p:cNvPr>
          <p:cNvGrpSpPr/>
          <p:nvPr/>
        </p:nvGrpSpPr>
        <p:grpSpPr>
          <a:xfrm>
            <a:off x="10000472" y="3255574"/>
            <a:ext cx="1279638" cy="1579902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399EB5-875F-5D55-85F2-3F332E2088E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C5C36F-844C-EB15-1B51-A1A7451CB8C6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28F5A9E-EC2C-9ABA-E121-CD08E586BE5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AD9EBC6-7BEC-91C3-D518-85B73B15DFA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1F12CC3-E220-EBAB-DCE1-581EE7527777}"/>
              </a:ext>
            </a:extLst>
          </p:cNvPr>
          <p:cNvGrpSpPr/>
          <p:nvPr/>
        </p:nvGrpSpPr>
        <p:grpSpPr>
          <a:xfrm>
            <a:off x="4415444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2567B5CD-0B9D-0BDA-FA2B-A53201468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44E5037A-2813-7506-9615-D865C6C36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A7F4A81D-F90B-F401-AB9F-EBE603426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E9E33529-1B16-F24C-1E22-8BB9ACA3C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F52B83BD-0872-DBB6-B687-4757AC54E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F0FC0-C735-0F28-0B54-52C345527266}"/>
              </a:ext>
            </a:extLst>
          </p:cNvPr>
          <p:cNvGrpSpPr/>
          <p:nvPr/>
        </p:nvGrpSpPr>
        <p:grpSpPr>
          <a:xfrm>
            <a:off x="6398953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9468985E-D9CF-88A2-3640-78104A7B4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8D575D97-D198-325A-7EA4-B747AC664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978A9218-07E7-A7C3-2C83-EB26E026A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36BDE82A-C5C2-3048-3D5F-F8B0982FF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03BFE5F2-C51A-44C2-7FBF-414C5DFD6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0FFF8D2-791C-2E4F-F788-452EC627648E}"/>
              </a:ext>
            </a:extLst>
          </p:cNvPr>
          <p:cNvGrpSpPr/>
          <p:nvPr/>
        </p:nvGrpSpPr>
        <p:grpSpPr>
          <a:xfrm>
            <a:off x="8382462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C9ECF25D-9924-FE8F-3F41-11AD7284A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FBB4CBDB-B996-BED3-5252-DC9E746DB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42C9448F-D628-F6E8-1273-D428753A1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A05BB52B-9F1A-7671-E83E-EB9F28008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268D17FC-511F-A714-A8B9-F3DAE10C5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D198C7-0D11-1514-6994-EBDDF6CA21DB}"/>
              </a:ext>
            </a:extLst>
          </p:cNvPr>
          <p:cNvGrpSpPr/>
          <p:nvPr/>
        </p:nvGrpSpPr>
        <p:grpSpPr>
          <a:xfrm>
            <a:off x="10365971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282715C2-617D-4277-D865-DABE86C32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A90B2807-FCD8-4318-7B9F-3AADFE6CD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1C8D28A6-6EF5-4B76-8A2A-A3694F17A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5CB44AE4-5F36-05F2-A86B-527694D31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970B98DA-1D86-8BC6-A559-23095A182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62" name="Graphic 61" descr="Trophy with solid fill">
            <a:extLst>
              <a:ext uri="{FF2B5EF4-FFF2-40B4-BE49-F238E27FC236}">
                <a16:creationId xmlns:a16="http://schemas.microsoft.com/office/drawing/2014/main" id="{DA016DD7-3E70-17BA-5BF0-8DDEB424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36742" y="1651786"/>
            <a:ext cx="640080" cy="640080"/>
          </a:xfrm>
          <a:prstGeom prst="rect">
            <a:avLst/>
          </a:prstGeom>
        </p:spPr>
      </p:pic>
      <p:pic>
        <p:nvPicPr>
          <p:cNvPr id="70" name="Graphic 69" descr="Tag with solid fill">
            <a:extLst>
              <a:ext uri="{FF2B5EF4-FFF2-40B4-BE49-F238E27FC236}">
                <a16:creationId xmlns:a16="http://schemas.microsoft.com/office/drawing/2014/main" id="{BD0AD90D-360C-E87F-3496-CE8B50369B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69724" y="1651786"/>
            <a:ext cx="640080" cy="640080"/>
          </a:xfrm>
          <a:prstGeom prst="rect">
            <a:avLst/>
          </a:prstGeom>
        </p:spPr>
      </p:pic>
      <p:pic>
        <p:nvPicPr>
          <p:cNvPr id="71" name="Graphic 70" descr="Star with solid fill">
            <a:extLst>
              <a:ext uri="{FF2B5EF4-FFF2-40B4-BE49-F238E27FC236}">
                <a16:creationId xmlns:a16="http://schemas.microsoft.com/office/drawing/2014/main" id="{B9111A02-3CD4-348E-89C6-47A304920C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353233" y="1651786"/>
            <a:ext cx="640080" cy="640080"/>
          </a:xfrm>
          <a:prstGeom prst="rect">
            <a:avLst/>
          </a:prstGeom>
        </p:spPr>
      </p:pic>
      <p:pic>
        <p:nvPicPr>
          <p:cNvPr id="72" name="Graphic 71" descr="Diamond with solid fill">
            <a:extLst>
              <a:ext uri="{FF2B5EF4-FFF2-40B4-BE49-F238E27FC236}">
                <a16:creationId xmlns:a16="http://schemas.microsoft.com/office/drawing/2014/main" id="{6C867410-2EBC-06D9-B8D0-907DA3BB15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0320251" y="165178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950DF-8CBD-6F47-5E40-73155AAB9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A87276B-233F-E138-131E-8E175EC4C025}"/>
              </a:ext>
            </a:extLst>
          </p:cNvPr>
          <p:cNvSpPr/>
          <p:nvPr/>
        </p:nvSpPr>
        <p:spPr>
          <a:xfrm>
            <a:off x="5918200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DCE77C-6FCE-123A-4FD1-3A4D80B6ABDC}"/>
              </a:ext>
            </a:extLst>
          </p:cNvPr>
          <p:cNvSpPr/>
          <p:nvPr/>
        </p:nvSpPr>
        <p:spPr>
          <a:xfrm>
            <a:off x="9885218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1F3FB10-B08F-2A85-5010-D811025FC503}"/>
              </a:ext>
            </a:extLst>
          </p:cNvPr>
          <p:cNvSpPr/>
          <p:nvPr/>
        </p:nvSpPr>
        <p:spPr>
          <a:xfrm>
            <a:off x="7901709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4D447BE-027A-4776-EAF5-FFB9176C118D}"/>
              </a:ext>
            </a:extLst>
          </p:cNvPr>
          <p:cNvSpPr/>
          <p:nvPr/>
        </p:nvSpPr>
        <p:spPr>
          <a:xfrm>
            <a:off x="3934691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2AB2FD-37AD-1FAA-3B06-7F601BA8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F1C6975-E8AE-4221-660D-7136C5709470}"/>
              </a:ext>
            </a:extLst>
          </p:cNvPr>
          <p:cNvSpPr/>
          <p:nvPr/>
        </p:nvSpPr>
        <p:spPr>
          <a:xfrm>
            <a:off x="318654" y="2362199"/>
            <a:ext cx="11526982" cy="3366653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D66199-03D8-B13E-C4C0-7141C53E17DC}"/>
              </a:ext>
            </a:extLst>
          </p:cNvPr>
          <p:cNvSpPr txBox="1"/>
          <p:nvPr/>
        </p:nvSpPr>
        <p:spPr>
          <a:xfrm>
            <a:off x="483723" y="2807592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01</a:t>
            </a:r>
            <a:r>
              <a:rPr lang="en-US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12B14B-4F12-3C31-C7A3-59D650EF245D}"/>
              </a:ext>
            </a:extLst>
          </p:cNvPr>
          <p:cNvSpPr txBox="1"/>
          <p:nvPr/>
        </p:nvSpPr>
        <p:spPr>
          <a:xfrm>
            <a:off x="483723" y="3334226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02</a:t>
            </a:r>
            <a:r>
              <a:rPr lang="en-US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E9CD1-3A93-4E73-A952-B779F21CE565}"/>
              </a:ext>
            </a:extLst>
          </p:cNvPr>
          <p:cNvSpPr txBox="1"/>
          <p:nvPr/>
        </p:nvSpPr>
        <p:spPr>
          <a:xfrm>
            <a:off x="483723" y="3860860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03</a:t>
            </a:r>
            <a:r>
              <a:rPr lang="en-US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AC83DF-0A69-BAF5-B91C-7FA211C27A8D}"/>
              </a:ext>
            </a:extLst>
          </p:cNvPr>
          <p:cNvSpPr txBox="1"/>
          <p:nvPr/>
        </p:nvSpPr>
        <p:spPr>
          <a:xfrm>
            <a:off x="483723" y="4387494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04</a:t>
            </a:r>
            <a:r>
              <a:rPr lang="en-US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895A5F-D96E-76D1-9689-A30B87A652FB}"/>
              </a:ext>
            </a:extLst>
          </p:cNvPr>
          <p:cNvSpPr txBox="1"/>
          <p:nvPr/>
        </p:nvSpPr>
        <p:spPr>
          <a:xfrm>
            <a:off x="483723" y="4914127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05</a:t>
            </a:r>
            <a:r>
              <a:rPr lang="en-US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D7D2CD-6D87-2518-D8C1-E8B51C8855C5}"/>
              </a:ext>
            </a:extLst>
          </p:cNvPr>
          <p:cNvCxnSpPr>
            <a:cxnSpLocks/>
          </p:cNvCxnSpPr>
          <p:nvPr/>
        </p:nvCxnSpPr>
        <p:spPr>
          <a:xfrm>
            <a:off x="483723" y="3255575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195E74-2C56-F087-A463-63D8A035F377}"/>
              </a:ext>
            </a:extLst>
          </p:cNvPr>
          <p:cNvCxnSpPr>
            <a:cxnSpLocks/>
          </p:cNvCxnSpPr>
          <p:nvPr/>
        </p:nvCxnSpPr>
        <p:spPr>
          <a:xfrm>
            <a:off x="483723" y="3782209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C7BB86-748B-6815-8EC8-B014D7C0D92E}"/>
              </a:ext>
            </a:extLst>
          </p:cNvPr>
          <p:cNvCxnSpPr>
            <a:cxnSpLocks/>
          </p:cNvCxnSpPr>
          <p:nvPr/>
        </p:nvCxnSpPr>
        <p:spPr>
          <a:xfrm>
            <a:off x="483723" y="4308843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C73261-BE20-6579-A067-5C49ABCC8D35}"/>
              </a:ext>
            </a:extLst>
          </p:cNvPr>
          <p:cNvCxnSpPr>
            <a:cxnSpLocks/>
          </p:cNvCxnSpPr>
          <p:nvPr/>
        </p:nvCxnSpPr>
        <p:spPr>
          <a:xfrm>
            <a:off x="483723" y="4835477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2DDD94-49B2-CCF9-DA82-9D45858E8858}"/>
              </a:ext>
            </a:extLst>
          </p:cNvPr>
          <p:cNvGrpSpPr/>
          <p:nvPr/>
        </p:nvGrpSpPr>
        <p:grpSpPr>
          <a:xfrm>
            <a:off x="4049945" y="3255574"/>
            <a:ext cx="1279638" cy="1579902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4F0D7AE-4E1F-9141-EFBC-1580F6C71D4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86100C7-B69D-680F-AC2F-B101C36AD663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7D3B25F-96E7-D52D-D219-C99E7421B20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95409C-9103-B86E-D754-31DCE2C729A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2E603F-5F9E-A478-519B-C0EEA18B8A26}"/>
              </a:ext>
            </a:extLst>
          </p:cNvPr>
          <p:cNvGrpSpPr/>
          <p:nvPr/>
        </p:nvGrpSpPr>
        <p:grpSpPr>
          <a:xfrm>
            <a:off x="6033454" y="3255574"/>
            <a:ext cx="1279638" cy="1579902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2B20D5-47B7-D49A-F087-72337589579C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6C05BD3-DC01-1A25-E2F5-792211FC5C36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701567C-C940-982B-4681-F384B520724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C3C7B7D-FE57-CAAA-ABA1-FE58E4DC0A4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6DE1134-3088-8EB1-398A-A7775CE4590A}"/>
              </a:ext>
            </a:extLst>
          </p:cNvPr>
          <p:cNvGrpSpPr/>
          <p:nvPr/>
        </p:nvGrpSpPr>
        <p:grpSpPr>
          <a:xfrm>
            <a:off x="8016963" y="3255574"/>
            <a:ext cx="1279638" cy="1579902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ADC6AE6-2423-9C82-7BC6-AC69F2F3B53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F025EB9-2D3B-D2E4-ACDE-3D2632097E9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EEDD5D1-6FD7-F463-CF3A-A1517EB30BA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CE2242F-D334-69B3-B792-7CD7F683CEE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825148-5936-D241-CBF1-640C554F4DB0}"/>
              </a:ext>
            </a:extLst>
          </p:cNvPr>
          <p:cNvGrpSpPr/>
          <p:nvPr/>
        </p:nvGrpSpPr>
        <p:grpSpPr>
          <a:xfrm>
            <a:off x="10000472" y="3255574"/>
            <a:ext cx="1279638" cy="1579902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6779CB2-5E59-038C-218F-7F2501A511A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D36833-7874-16C1-4527-8D66B1EACBE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CA2109B-543E-3057-593B-52E44211FFF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954387-6ED1-90E6-A8AB-0E596963A19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232204-4277-F8AD-C53F-C4ADABC12857}"/>
              </a:ext>
            </a:extLst>
          </p:cNvPr>
          <p:cNvGrpSpPr/>
          <p:nvPr/>
        </p:nvGrpSpPr>
        <p:grpSpPr>
          <a:xfrm>
            <a:off x="4415444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FB91D807-BAD4-40D4-3746-FE1903C0A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3613755F-40F9-4DB8-3C16-6FAAD84C3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203EFB67-D5F9-7282-DD1F-0A495EC94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AED12F41-930B-324A-97B4-AADDE7793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80734A84-3DB6-4108-F284-E5D51F002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8EB67FC-C112-7C4B-6D2F-66F25DE836E4}"/>
              </a:ext>
            </a:extLst>
          </p:cNvPr>
          <p:cNvGrpSpPr/>
          <p:nvPr/>
        </p:nvGrpSpPr>
        <p:grpSpPr>
          <a:xfrm>
            <a:off x="6398953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93E15351-F92A-9981-A28C-6840A6E36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2DF1FB00-6279-7540-820A-A11FDB99C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3602665F-0600-E62C-25F3-1FAC2933F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0346E64E-14B1-AD12-461C-E2B1517FD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D810A1FC-D8BE-AD2C-D449-C60C32044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839E41B-A02E-2F7C-A1E5-D36EFF43B7C7}"/>
              </a:ext>
            </a:extLst>
          </p:cNvPr>
          <p:cNvGrpSpPr/>
          <p:nvPr/>
        </p:nvGrpSpPr>
        <p:grpSpPr>
          <a:xfrm>
            <a:off x="8382462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F82ED9AF-7AF7-FDF5-FB4A-6A12551EA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017A8453-030C-B7A6-F65A-744252D35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679AABC3-6AD3-C99B-090F-5280B444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BEA86A53-6CB1-93E6-4331-4DBF190AB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445EC1C3-FF8A-AFDC-4628-9E56C4DF3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B46878E-0D80-7996-D5B2-30481088A680}"/>
              </a:ext>
            </a:extLst>
          </p:cNvPr>
          <p:cNvGrpSpPr/>
          <p:nvPr/>
        </p:nvGrpSpPr>
        <p:grpSpPr>
          <a:xfrm>
            <a:off x="10365971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93A75F87-E487-60A1-9996-27C60A4FC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79C4DA82-D66E-3709-70B7-C54BC71FC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184B9E97-3BDA-8840-F59A-12E766C91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EF82CF68-6503-D1C9-3A87-241686D8D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89C91AD1-3A6C-D894-D02D-E6C0179B4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70" name="Graphic 69" descr="Tag with solid fill">
            <a:extLst>
              <a:ext uri="{FF2B5EF4-FFF2-40B4-BE49-F238E27FC236}">
                <a16:creationId xmlns:a16="http://schemas.microsoft.com/office/drawing/2014/main" id="{E60452DC-B6E1-77B2-FA49-FFDBC7D552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369724" y="165178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8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9823A-B648-15C4-1894-6BEA20CCD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CC3624E-3D09-7407-C57D-E230E7094B89}"/>
              </a:ext>
            </a:extLst>
          </p:cNvPr>
          <p:cNvSpPr/>
          <p:nvPr/>
        </p:nvSpPr>
        <p:spPr>
          <a:xfrm>
            <a:off x="3934691" y="1738744"/>
            <a:ext cx="1510146" cy="3990107"/>
          </a:xfrm>
          <a:custGeom>
            <a:avLst/>
            <a:gdLst>
              <a:gd name="connsiteX0" fmla="*/ 469957 w 1510146"/>
              <a:gd name="connsiteY0" fmla="*/ 0 h 3990107"/>
              <a:gd name="connsiteX1" fmla="*/ 1040189 w 1510146"/>
              <a:gd name="connsiteY1" fmla="*/ 0 h 3990107"/>
              <a:gd name="connsiteX2" fmla="*/ 1510146 w 1510146"/>
              <a:gd name="connsiteY2" fmla="*/ 469957 h 3990107"/>
              <a:gd name="connsiteX3" fmla="*/ 1510146 w 1510146"/>
              <a:gd name="connsiteY3" fmla="*/ 2916384 h 3990107"/>
              <a:gd name="connsiteX4" fmla="*/ 1510146 w 1510146"/>
              <a:gd name="connsiteY4" fmla="*/ 3520150 h 3990107"/>
              <a:gd name="connsiteX5" fmla="*/ 1510146 w 1510146"/>
              <a:gd name="connsiteY5" fmla="*/ 3990107 h 3990107"/>
              <a:gd name="connsiteX6" fmla="*/ 1040189 w 1510146"/>
              <a:gd name="connsiteY6" fmla="*/ 3990107 h 3990107"/>
              <a:gd name="connsiteX7" fmla="*/ 469957 w 1510146"/>
              <a:gd name="connsiteY7" fmla="*/ 3990107 h 3990107"/>
              <a:gd name="connsiteX8" fmla="*/ 0 w 1510146"/>
              <a:gd name="connsiteY8" fmla="*/ 3990107 h 3990107"/>
              <a:gd name="connsiteX9" fmla="*/ 0 w 1510146"/>
              <a:gd name="connsiteY9" fmla="*/ 3520150 h 3990107"/>
              <a:gd name="connsiteX10" fmla="*/ 0 w 1510146"/>
              <a:gd name="connsiteY10" fmla="*/ 2916384 h 3990107"/>
              <a:gd name="connsiteX11" fmla="*/ 0 w 1510146"/>
              <a:gd name="connsiteY11" fmla="*/ 469957 h 3990107"/>
              <a:gd name="connsiteX12" fmla="*/ 469957 w 1510146"/>
              <a:gd name="connsiteY12" fmla="*/ 0 h 399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7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4"/>
                </a:lnTo>
                <a:lnTo>
                  <a:pt x="1510146" y="3520150"/>
                </a:lnTo>
                <a:lnTo>
                  <a:pt x="1510146" y="3990107"/>
                </a:lnTo>
                <a:lnTo>
                  <a:pt x="1040189" y="3990107"/>
                </a:lnTo>
                <a:lnTo>
                  <a:pt x="469957" y="3990107"/>
                </a:lnTo>
                <a:lnTo>
                  <a:pt x="0" y="3990107"/>
                </a:lnTo>
                <a:lnTo>
                  <a:pt x="0" y="3520150"/>
                </a:lnTo>
                <a:lnTo>
                  <a:pt x="0" y="2916384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571AFFD-C243-0375-17C7-8305860E057D}"/>
              </a:ext>
            </a:extLst>
          </p:cNvPr>
          <p:cNvSpPr/>
          <p:nvPr/>
        </p:nvSpPr>
        <p:spPr>
          <a:xfrm>
            <a:off x="9885218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7071782-06CA-2303-A347-7823D0A3BFFC}"/>
              </a:ext>
            </a:extLst>
          </p:cNvPr>
          <p:cNvSpPr/>
          <p:nvPr/>
        </p:nvSpPr>
        <p:spPr>
          <a:xfrm>
            <a:off x="7901709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08785DA-D0AE-BC7C-CC0D-7EF3CEBA702D}"/>
              </a:ext>
            </a:extLst>
          </p:cNvPr>
          <p:cNvSpPr/>
          <p:nvPr/>
        </p:nvSpPr>
        <p:spPr>
          <a:xfrm>
            <a:off x="5918200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4BBE2-F894-E6AE-FDFF-C13DBF100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98B4805-EC0F-C28C-1C50-741BF901C3E4}"/>
              </a:ext>
            </a:extLst>
          </p:cNvPr>
          <p:cNvSpPr/>
          <p:nvPr/>
        </p:nvSpPr>
        <p:spPr>
          <a:xfrm>
            <a:off x="318654" y="2362199"/>
            <a:ext cx="11526982" cy="3366653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62236E-70DC-5E9F-C096-71EAC8B78386}"/>
              </a:ext>
            </a:extLst>
          </p:cNvPr>
          <p:cNvSpPr txBox="1"/>
          <p:nvPr/>
        </p:nvSpPr>
        <p:spPr>
          <a:xfrm>
            <a:off x="483723" y="2807592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01</a:t>
            </a:r>
            <a:r>
              <a:rPr lang="en-US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377E0-D4C6-5232-744B-8FE8B6955B17}"/>
              </a:ext>
            </a:extLst>
          </p:cNvPr>
          <p:cNvSpPr txBox="1"/>
          <p:nvPr/>
        </p:nvSpPr>
        <p:spPr>
          <a:xfrm>
            <a:off x="483723" y="3334226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02</a:t>
            </a:r>
            <a:r>
              <a:rPr lang="en-US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F7F7A6-A55B-679C-A0A3-58443569F58E}"/>
              </a:ext>
            </a:extLst>
          </p:cNvPr>
          <p:cNvSpPr txBox="1"/>
          <p:nvPr/>
        </p:nvSpPr>
        <p:spPr>
          <a:xfrm>
            <a:off x="483723" y="3860860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03</a:t>
            </a:r>
            <a:r>
              <a:rPr lang="en-US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5C429-C879-7200-D529-9342F3754D1D}"/>
              </a:ext>
            </a:extLst>
          </p:cNvPr>
          <p:cNvSpPr txBox="1"/>
          <p:nvPr/>
        </p:nvSpPr>
        <p:spPr>
          <a:xfrm>
            <a:off x="483723" y="4387494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04</a:t>
            </a:r>
            <a:r>
              <a:rPr lang="en-US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9FC206-6846-CFAD-AC80-B54647184B01}"/>
              </a:ext>
            </a:extLst>
          </p:cNvPr>
          <p:cNvSpPr txBox="1"/>
          <p:nvPr/>
        </p:nvSpPr>
        <p:spPr>
          <a:xfrm>
            <a:off x="483723" y="4914127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05</a:t>
            </a:r>
            <a:r>
              <a:rPr lang="en-US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6CD879-FEF5-B3CC-4289-72C189C279DB}"/>
              </a:ext>
            </a:extLst>
          </p:cNvPr>
          <p:cNvCxnSpPr>
            <a:cxnSpLocks/>
          </p:cNvCxnSpPr>
          <p:nvPr/>
        </p:nvCxnSpPr>
        <p:spPr>
          <a:xfrm>
            <a:off x="483723" y="3255575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8C7FFB-EE79-9367-BBDB-ED4C3B7F20EA}"/>
              </a:ext>
            </a:extLst>
          </p:cNvPr>
          <p:cNvCxnSpPr>
            <a:cxnSpLocks/>
          </p:cNvCxnSpPr>
          <p:nvPr/>
        </p:nvCxnSpPr>
        <p:spPr>
          <a:xfrm>
            <a:off x="483723" y="3782209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5160B6-1BCB-DF02-D8B9-82A8EB1BE5E1}"/>
              </a:ext>
            </a:extLst>
          </p:cNvPr>
          <p:cNvCxnSpPr>
            <a:cxnSpLocks/>
          </p:cNvCxnSpPr>
          <p:nvPr/>
        </p:nvCxnSpPr>
        <p:spPr>
          <a:xfrm>
            <a:off x="483723" y="4308843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59DD6C-2F5C-CB5A-5348-0EDF1F59C5F2}"/>
              </a:ext>
            </a:extLst>
          </p:cNvPr>
          <p:cNvCxnSpPr>
            <a:cxnSpLocks/>
          </p:cNvCxnSpPr>
          <p:nvPr/>
        </p:nvCxnSpPr>
        <p:spPr>
          <a:xfrm>
            <a:off x="483723" y="4835477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9DDBB7-DDFB-07B9-284D-3E09F475D199}"/>
              </a:ext>
            </a:extLst>
          </p:cNvPr>
          <p:cNvGrpSpPr/>
          <p:nvPr/>
        </p:nvGrpSpPr>
        <p:grpSpPr>
          <a:xfrm>
            <a:off x="4049945" y="3255574"/>
            <a:ext cx="1279638" cy="1579902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C6256DF-AC50-6658-E8A0-1A562CAB2242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F3BB76C-AE1F-8EAA-9CA9-3A22947D128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652F56B-392B-5D4F-BBA1-9C9CCE271B6C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5657468-4975-FF35-FB76-4D871A82991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976391-E7EB-6D25-0D99-63A776BBEEA3}"/>
              </a:ext>
            </a:extLst>
          </p:cNvPr>
          <p:cNvGrpSpPr/>
          <p:nvPr/>
        </p:nvGrpSpPr>
        <p:grpSpPr>
          <a:xfrm>
            <a:off x="6033454" y="3255574"/>
            <a:ext cx="1279638" cy="1579902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43BCE4C-CC30-AE80-9496-711B4588446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A6D4E59-33F6-7A86-7F2F-42000D38B33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58CB2DD-02D5-AB97-DA68-E17BE815E84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CC6F19C-33D1-AC56-2132-72B3753BCC8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6EF8619-BB6D-D3B7-6EDF-A294463A964A}"/>
              </a:ext>
            </a:extLst>
          </p:cNvPr>
          <p:cNvGrpSpPr/>
          <p:nvPr/>
        </p:nvGrpSpPr>
        <p:grpSpPr>
          <a:xfrm>
            <a:off x="8016963" y="3255574"/>
            <a:ext cx="1279638" cy="1579902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914B838-A949-11E0-7BFC-8C5A590665A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92F4414-6354-49EF-BD29-F4B12AF01A3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88126CD-002A-5B5B-4CAA-99AEBA052AB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D6D562-AE54-1E63-DE0E-A5B9AC62668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9F06D2-0296-492C-7B14-9D9807A097A8}"/>
              </a:ext>
            </a:extLst>
          </p:cNvPr>
          <p:cNvGrpSpPr/>
          <p:nvPr/>
        </p:nvGrpSpPr>
        <p:grpSpPr>
          <a:xfrm>
            <a:off x="10000472" y="3255574"/>
            <a:ext cx="1279638" cy="1579902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B274667-B515-DE45-0D05-B3BC325D5B16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2D1FF03-47C6-54FD-AADA-A4355902DF6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5D559FE-9A3C-D00E-0985-CDBE9723242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FA0CC57-42B6-4FDA-BA49-2129DDD87B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F24EB9-C18A-10D9-2F6F-FAFE4293A8BA}"/>
              </a:ext>
            </a:extLst>
          </p:cNvPr>
          <p:cNvGrpSpPr/>
          <p:nvPr/>
        </p:nvGrpSpPr>
        <p:grpSpPr>
          <a:xfrm>
            <a:off x="4415444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93109FC0-8CE3-BB01-5C92-C9F7A164A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DD8657DA-CE0D-3410-D0F4-0E1745FD6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FB449851-7D5D-EE7C-B2BA-FA4C81684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EEA73AE4-200D-6329-14A0-4BE4AA857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BF045AF8-C5BB-3C14-CC42-FA2881394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54DFFD-77D8-7BF5-C36E-466FAC0C4C3E}"/>
              </a:ext>
            </a:extLst>
          </p:cNvPr>
          <p:cNvGrpSpPr/>
          <p:nvPr/>
        </p:nvGrpSpPr>
        <p:grpSpPr>
          <a:xfrm>
            <a:off x="6398953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1578BFFE-E484-4ED3-CCAD-0230EA30C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7E5D1225-C033-DC28-B11E-BA448C68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68F9355B-CA16-47A4-7463-BF0C90334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E97C0F45-6157-D91B-5FF5-16DBFE07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3B4B95FF-4CE5-1A4B-7402-B71FA802B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0ED483-E47E-8929-641A-75750C88A1E0}"/>
              </a:ext>
            </a:extLst>
          </p:cNvPr>
          <p:cNvGrpSpPr/>
          <p:nvPr/>
        </p:nvGrpSpPr>
        <p:grpSpPr>
          <a:xfrm>
            <a:off x="8382462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0582277E-0338-C825-9A91-F96E68EF6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FDFDE413-8889-9F23-7251-D815C34CA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FE642346-1005-BCBA-A4B7-EEFD39995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A54E860A-3041-B6C9-9149-B9CD20C9D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FEBE065E-4796-61DE-FC37-36FD30393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1038DC-EA55-DAA0-AF88-817515527702}"/>
              </a:ext>
            </a:extLst>
          </p:cNvPr>
          <p:cNvGrpSpPr/>
          <p:nvPr/>
        </p:nvGrpSpPr>
        <p:grpSpPr>
          <a:xfrm>
            <a:off x="10365971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804DE646-7504-7E8E-4690-CCB8DFC0F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06700085-F3A5-90E0-7C2D-33D4FCAC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61906805-298E-EDB1-7E85-8217DA6E0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1087096C-694F-0EEA-4CB7-5094A15B1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E8A05E2D-4202-A058-780B-70C5FFE1D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71" name="Graphic 70" descr="Star with solid fill">
            <a:extLst>
              <a:ext uri="{FF2B5EF4-FFF2-40B4-BE49-F238E27FC236}">
                <a16:creationId xmlns:a16="http://schemas.microsoft.com/office/drawing/2014/main" id="{7E550BD7-DDEB-795A-887D-D3FF63C7D8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53233" y="165178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65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A3346-D015-A293-95C3-8E9711CBC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B5684-69D7-FDCE-01A3-3212A19F5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22B4055-9272-5E7E-EFA8-F849953F5B85}"/>
              </a:ext>
            </a:extLst>
          </p:cNvPr>
          <p:cNvSpPr/>
          <p:nvPr/>
        </p:nvSpPr>
        <p:spPr>
          <a:xfrm>
            <a:off x="3934691" y="1738744"/>
            <a:ext cx="1510146" cy="3990107"/>
          </a:xfrm>
          <a:custGeom>
            <a:avLst/>
            <a:gdLst>
              <a:gd name="connsiteX0" fmla="*/ 469957 w 1510146"/>
              <a:gd name="connsiteY0" fmla="*/ 0 h 3990107"/>
              <a:gd name="connsiteX1" fmla="*/ 1040189 w 1510146"/>
              <a:gd name="connsiteY1" fmla="*/ 0 h 3990107"/>
              <a:gd name="connsiteX2" fmla="*/ 1510146 w 1510146"/>
              <a:gd name="connsiteY2" fmla="*/ 469957 h 3990107"/>
              <a:gd name="connsiteX3" fmla="*/ 1510146 w 1510146"/>
              <a:gd name="connsiteY3" fmla="*/ 2916384 h 3990107"/>
              <a:gd name="connsiteX4" fmla="*/ 1510146 w 1510146"/>
              <a:gd name="connsiteY4" fmla="*/ 3520150 h 3990107"/>
              <a:gd name="connsiteX5" fmla="*/ 1510146 w 1510146"/>
              <a:gd name="connsiteY5" fmla="*/ 3990107 h 3990107"/>
              <a:gd name="connsiteX6" fmla="*/ 1040189 w 1510146"/>
              <a:gd name="connsiteY6" fmla="*/ 3990107 h 3990107"/>
              <a:gd name="connsiteX7" fmla="*/ 469957 w 1510146"/>
              <a:gd name="connsiteY7" fmla="*/ 3990107 h 3990107"/>
              <a:gd name="connsiteX8" fmla="*/ 0 w 1510146"/>
              <a:gd name="connsiteY8" fmla="*/ 3990107 h 3990107"/>
              <a:gd name="connsiteX9" fmla="*/ 0 w 1510146"/>
              <a:gd name="connsiteY9" fmla="*/ 3520150 h 3990107"/>
              <a:gd name="connsiteX10" fmla="*/ 0 w 1510146"/>
              <a:gd name="connsiteY10" fmla="*/ 2916384 h 3990107"/>
              <a:gd name="connsiteX11" fmla="*/ 0 w 1510146"/>
              <a:gd name="connsiteY11" fmla="*/ 469957 h 3990107"/>
              <a:gd name="connsiteX12" fmla="*/ 469957 w 1510146"/>
              <a:gd name="connsiteY12" fmla="*/ 0 h 399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7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4"/>
                </a:lnTo>
                <a:lnTo>
                  <a:pt x="1510146" y="3520150"/>
                </a:lnTo>
                <a:lnTo>
                  <a:pt x="1510146" y="3990107"/>
                </a:lnTo>
                <a:lnTo>
                  <a:pt x="1040189" y="3990107"/>
                </a:lnTo>
                <a:lnTo>
                  <a:pt x="469957" y="3990107"/>
                </a:lnTo>
                <a:lnTo>
                  <a:pt x="0" y="3990107"/>
                </a:lnTo>
                <a:lnTo>
                  <a:pt x="0" y="3520150"/>
                </a:lnTo>
                <a:lnTo>
                  <a:pt x="0" y="2916384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CDEA7A4-FA8B-593C-A5B7-16172A00BB56}"/>
              </a:ext>
            </a:extLst>
          </p:cNvPr>
          <p:cNvSpPr/>
          <p:nvPr/>
        </p:nvSpPr>
        <p:spPr>
          <a:xfrm>
            <a:off x="5918200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4536D4-4722-DB4A-ACA6-CC4F983756CA}"/>
              </a:ext>
            </a:extLst>
          </p:cNvPr>
          <p:cNvSpPr/>
          <p:nvPr/>
        </p:nvSpPr>
        <p:spPr>
          <a:xfrm>
            <a:off x="9885218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CFB5BFF-6C8F-0620-062C-38746FDA12C2}"/>
              </a:ext>
            </a:extLst>
          </p:cNvPr>
          <p:cNvSpPr/>
          <p:nvPr/>
        </p:nvSpPr>
        <p:spPr>
          <a:xfrm>
            <a:off x="7901709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3A364B5-99BB-B5EA-5677-CA606F5A2D67}"/>
              </a:ext>
            </a:extLst>
          </p:cNvPr>
          <p:cNvSpPr/>
          <p:nvPr/>
        </p:nvSpPr>
        <p:spPr>
          <a:xfrm>
            <a:off x="318654" y="2362199"/>
            <a:ext cx="11526982" cy="3366653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AF4B6F-7547-0313-3F5E-7C4D51A69A0E}"/>
              </a:ext>
            </a:extLst>
          </p:cNvPr>
          <p:cNvSpPr txBox="1"/>
          <p:nvPr/>
        </p:nvSpPr>
        <p:spPr>
          <a:xfrm>
            <a:off x="483723" y="2807592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01</a:t>
            </a:r>
            <a:r>
              <a:rPr lang="en-US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80484-EA46-43B9-1B8A-9DE981E4DDC6}"/>
              </a:ext>
            </a:extLst>
          </p:cNvPr>
          <p:cNvSpPr txBox="1"/>
          <p:nvPr/>
        </p:nvSpPr>
        <p:spPr>
          <a:xfrm>
            <a:off x="483723" y="3334226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02</a:t>
            </a:r>
            <a:r>
              <a:rPr lang="en-US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C3D13-F451-F4AD-C3B6-762A1C91F334}"/>
              </a:ext>
            </a:extLst>
          </p:cNvPr>
          <p:cNvSpPr txBox="1"/>
          <p:nvPr/>
        </p:nvSpPr>
        <p:spPr>
          <a:xfrm>
            <a:off x="483723" y="3860860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03</a:t>
            </a:r>
            <a:r>
              <a:rPr lang="en-US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3F0667-D545-F5A4-B46D-665C8F458CF8}"/>
              </a:ext>
            </a:extLst>
          </p:cNvPr>
          <p:cNvSpPr txBox="1"/>
          <p:nvPr/>
        </p:nvSpPr>
        <p:spPr>
          <a:xfrm>
            <a:off x="483723" y="4387494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04</a:t>
            </a:r>
            <a:r>
              <a:rPr lang="en-US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3C11F9-C3DC-A9E2-E93C-1BAA2F808C99}"/>
              </a:ext>
            </a:extLst>
          </p:cNvPr>
          <p:cNvSpPr txBox="1"/>
          <p:nvPr/>
        </p:nvSpPr>
        <p:spPr>
          <a:xfrm>
            <a:off x="483723" y="4914127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05</a:t>
            </a:r>
            <a:r>
              <a:rPr lang="en-US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A0E0ED-11CA-F3B8-4A1C-EDF633EE603B}"/>
              </a:ext>
            </a:extLst>
          </p:cNvPr>
          <p:cNvCxnSpPr>
            <a:cxnSpLocks/>
          </p:cNvCxnSpPr>
          <p:nvPr/>
        </p:nvCxnSpPr>
        <p:spPr>
          <a:xfrm>
            <a:off x="483723" y="3255575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77A977-CC1E-90CE-3E5A-5F41054E2347}"/>
              </a:ext>
            </a:extLst>
          </p:cNvPr>
          <p:cNvCxnSpPr>
            <a:cxnSpLocks/>
          </p:cNvCxnSpPr>
          <p:nvPr/>
        </p:nvCxnSpPr>
        <p:spPr>
          <a:xfrm>
            <a:off x="483723" y="3782209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84E401-3110-27C0-B68A-6995160C8EB5}"/>
              </a:ext>
            </a:extLst>
          </p:cNvPr>
          <p:cNvCxnSpPr>
            <a:cxnSpLocks/>
          </p:cNvCxnSpPr>
          <p:nvPr/>
        </p:nvCxnSpPr>
        <p:spPr>
          <a:xfrm>
            <a:off x="483723" y="4308843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CC369B-39BE-C7F7-B5CF-5CFB57F5FF42}"/>
              </a:ext>
            </a:extLst>
          </p:cNvPr>
          <p:cNvCxnSpPr>
            <a:cxnSpLocks/>
          </p:cNvCxnSpPr>
          <p:nvPr/>
        </p:nvCxnSpPr>
        <p:spPr>
          <a:xfrm>
            <a:off x="483723" y="4835477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A0D39D-551E-230F-F8DA-5F33507B4A61}"/>
              </a:ext>
            </a:extLst>
          </p:cNvPr>
          <p:cNvGrpSpPr/>
          <p:nvPr/>
        </p:nvGrpSpPr>
        <p:grpSpPr>
          <a:xfrm>
            <a:off x="4049945" y="3255574"/>
            <a:ext cx="1279638" cy="1579902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6B40A9D-26E3-970D-B40A-071BF0A6F36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39D795-432D-2196-6EAB-85FE3741DD9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20DC380-C0B4-EF7A-9C48-2538032F4A4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B78C176-157E-D63C-A156-2CF445C327B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B16A0A-C9D2-8209-4A46-25E5C57329F0}"/>
              </a:ext>
            </a:extLst>
          </p:cNvPr>
          <p:cNvGrpSpPr/>
          <p:nvPr/>
        </p:nvGrpSpPr>
        <p:grpSpPr>
          <a:xfrm>
            <a:off x="6033454" y="3255574"/>
            <a:ext cx="1279638" cy="1579902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DA6053C-79BB-A8A2-6012-4822E09845C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1241DA-0FC6-F6C4-5DC9-F54D08E838F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24B1960-4EA3-F675-F559-FE65DDC0CCE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200C9B9-E004-731E-078B-40EF2A3E1C93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FCF21A8-4747-9DEE-9999-74D426DBBCFF}"/>
              </a:ext>
            </a:extLst>
          </p:cNvPr>
          <p:cNvGrpSpPr/>
          <p:nvPr/>
        </p:nvGrpSpPr>
        <p:grpSpPr>
          <a:xfrm>
            <a:off x="8016963" y="3255574"/>
            <a:ext cx="1279638" cy="1579902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4F00E8-6F0C-B992-3E0B-7413D2C98B9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CE7D518-792C-544E-ADF8-7F7DC2C72EE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B4786B-2590-8078-A504-AFD01D4A865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F9F2CE0-1E4D-F9CC-F212-8D781E7F684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8209B2-C9B1-D95F-6E1B-159C7E70DFAC}"/>
              </a:ext>
            </a:extLst>
          </p:cNvPr>
          <p:cNvGrpSpPr/>
          <p:nvPr/>
        </p:nvGrpSpPr>
        <p:grpSpPr>
          <a:xfrm>
            <a:off x="10000472" y="3255574"/>
            <a:ext cx="1279638" cy="1579902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44A83E-36E9-10E4-FADF-EEF57B58F30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3C0FA9B-13C9-AC64-2043-371DC387B4F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3F6B5F-4794-509D-999A-93F737EDA07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87C28DA-AA74-618B-E673-88B07C818BEC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05F4D0-96B4-474B-E192-487CBCEB45AB}"/>
              </a:ext>
            </a:extLst>
          </p:cNvPr>
          <p:cNvGrpSpPr/>
          <p:nvPr/>
        </p:nvGrpSpPr>
        <p:grpSpPr>
          <a:xfrm>
            <a:off x="4415444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A197EE7B-220E-CBCD-9731-04505ADF9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99332416-E6F8-350D-C9E6-3FDD36045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302595F2-9C20-8E2C-FD97-F2105FCCF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8B79BE50-570B-D805-6428-FBAB22460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212B7712-6CC5-1E8E-F08E-EDCFA64D0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56B65A-95C5-C3D8-2D92-3DDBA1BFD327}"/>
              </a:ext>
            </a:extLst>
          </p:cNvPr>
          <p:cNvGrpSpPr/>
          <p:nvPr/>
        </p:nvGrpSpPr>
        <p:grpSpPr>
          <a:xfrm>
            <a:off x="6398953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756670C7-2A40-C0E9-7CDB-2D391428F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D6C867D1-C8D6-75C4-554F-50940416A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C1EBEECA-BFE3-820D-7995-60B91102B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68D44E77-728B-EE41-AED0-9915DF8F5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9711BBCE-19BE-BCBE-B8FD-9EEEFA922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5C2AFA7-57D6-3B0E-9A0B-8F22CD419BDA}"/>
              </a:ext>
            </a:extLst>
          </p:cNvPr>
          <p:cNvGrpSpPr/>
          <p:nvPr/>
        </p:nvGrpSpPr>
        <p:grpSpPr>
          <a:xfrm>
            <a:off x="8382462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3A789CFF-BF1E-E72E-FDE3-E3A76E816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B5CEE004-BB07-7299-1C59-1DFC94F6F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A005E23E-13B2-49B1-784C-F748CC43E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F07B6721-770B-CA2A-CF01-4FD204756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0196D4CB-CC83-81FF-1349-DB9C748D6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F15364A-6713-4653-A70D-E47013AF69A3}"/>
              </a:ext>
            </a:extLst>
          </p:cNvPr>
          <p:cNvGrpSpPr/>
          <p:nvPr/>
        </p:nvGrpSpPr>
        <p:grpSpPr>
          <a:xfrm>
            <a:off x="10365971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28794231-747E-77C8-6211-7E55F51EE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A4A56CF8-BFB4-A847-F6AE-15C72AE7A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86334E50-D45A-E14A-0732-37F982FE6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CAE31916-3A15-EBCD-96D4-4F1A67B9F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745A0021-A515-D8BB-1F00-159B84F99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62" name="Graphic 61" descr="Trophy with solid fill">
            <a:extLst>
              <a:ext uri="{FF2B5EF4-FFF2-40B4-BE49-F238E27FC236}">
                <a16:creationId xmlns:a16="http://schemas.microsoft.com/office/drawing/2014/main" id="{935B919B-86D8-F1BC-4934-D235465085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36742" y="165178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86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18611-1CE7-F8A1-3BC4-312FE46EE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61C79FA-5B83-0D0A-AE46-18391C83D048}"/>
              </a:ext>
            </a:extLst>
          </p:cNvPr>
          <p:cNvSpPr/>
          <p:nvPr/>
        </p:nvSpPr>
        <p:spPr>
          <a:xfrm>
            <a:off x="5918200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F3E1926-A18E-C68E-369F-14337B420360}"/>
              </a:ext>
            </a:extLst>
          </p:cNvPr>
          <p:cNvSpPr/>
          <p:nvPr/>
        </p:nvSpPr>
        <p:spPr>
          <a:xfrm>
            <a:off x="7901709" y="1738745"/>
            <a:ext cx="1510146" cy="3990106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7C67457-4194-4231-C210-C62695DAB700}"/>
              </a:ext>
            </a:extLst>
          </p:cNvPr>
          <p:cNvSpPr/>
          <p:nvPr/>
        </p:nvSpPr>
        <p:spPr>
          <a:xfrm>
            <a:off x="3934691" y="1738744"/>
            <a:ext cx="1510146" cy="3990107"/>
          </a:xfrm>
          <a:custGeom>
            <a:avLst/>
            <a:gdLst>
              <a:gd name="connsiteX0" fmla="*/ 469957 w 1510146"/>
              <a:gd name="connsiteY0" fmla="*/ 0 h 3990107"/>
              <a:gd name="connsiteX1" fmla="*/ 1040189 w 1510146"/>
              <a:gd name="connsiteY1" fmla="*/ 0 h 3990107"/>
              <a:gd name="connsiteX2" fmla="*/ 1510146 w 1510146"/>
              <a:gd name="connsiteY2" fmla="*/ 469957 h 3990107"/>
              <a:gd name="connsiteX3" fmla="*/ 1510146 w 1510146"/>
              <a:gd name="connsiteY3" fmla="*/ 2916384 h 3990107"/>
              <a:gd name="connsiteX4" fmla="*/ 1510146 w 1510146"/>
              <a:gd name="connsiteY4" fmla="*/ 3520150 h 3990107"/>
              <a:gd name="connsiteX5" fmla="*/ 1510146 w 1510146"/>
              <a:gd name="connsiteY5" fmla="*/ 3990107 h 3990107"/>
              <a:gd name="connsiteX6" fmla="*/ 1040189 w 1510146"/>
              <a:gd name="connsiteY6" fmla="*/ 3990107 h 3990107"/>
              <a:gd name="connsiteX7" fmla="*/ 469957 w 1510146"/>
              <a:gd name="connsiteY7" fmla="*/ 3990107 h 3990107"/>
              <a:gd name="connsiteX8" fmla="*/ 0 w 1510146"/>
              <a:gd name="connsiteY8" fmla="*/ 3990107 h 3990107"/>
              <a:gd name="connsiteX9" fmla="*/ 0 w 1510146"/>
              <a:gd name="connsiteY9" fmla="*/ 3520150 h 3990107"/>
              <a:gd name="connsiteX10" fmla="*/ 0 w 1510146"/>
              <a:gd name="connsiteY10" fmla="*/ 2916384 h 3990107"/>
              <a:gd name="connsiteX11" fmla="*/ 0 w 1510146"/>
              <a:gd name="connsiteY11" fmla="*/ 469957 h 3990107"/>
              <a:gd name="connsiteX12" fmla="*/ 469957 w 1510146"/>
              <a:gd name="connsiteY12" fmla="*/ 0 h 399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7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4"/>
                </a:lnTo>
                <a:lnTo>
                  <a:pt x="1510146" y="3520150"/>
                </a:lnTo>
                <a:lnTo>
                  <a:pt x="1510146" y="3990107"/>
                </a:lnTo>
                <a:lnTo>
                  <a:pt x="1040189" y="3990107"/>
                </a:lnTo>
                <a:lnTo>
                  <a:pt x="469957" y="3990107"/>
                </a:lnTo>
                <a:lnTo>
                  <a:pt x="0" y="3990107"/>
                </a:lnTo>
                <a:lnTo>
                  <a:pt x="0" y="3520150"/>
                </a:lnTo>
                <a:lnTo>
                  <a:pt x="0" y="2916384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37301D16-988C-FD16-6507-FBB1FCF509D7}"/>
              </a:ext>
            </a:extLst>
          </p:cNvPr>
          <p:cNvSpPr/>
          <p:nvPr/>
        </p:nvSpPr>
        <p:spPr>
          <a:xfrm>
            <a:off x="9885218" y="1129147"/>
            <a:ext cx="1510146" cy="4599704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467A1-B9A7-C518-5D42-D6DCCDA3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7623D2-248D-A021-4C2D-553B7EA6879D}"/>
              </a:ext>
            </a:extLst>
          </p:cNvPr>
          <p:cNvSpPr/>
          <p:nvPr/>
        </p:nvSpPr>
        <p:spPr>
          <a:xfrm>
            <a:off x="318654" y="2362199"/>
            <a:ext cx="11526982" cy="3366653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0FF04D-F82F-E6E3-DD34-61D8FA1FD7C5}"/>
              </a:ext>
            </a:extLst>
          </p:cNvPr>
          <p:cNvSpPr txBox="1"/>
          <p:nvPr/>
        </p:nvSpPr>
        <p:spPr>
          <a:xfrm>
            <a:off x="483723" y="2807592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01</a:t>
            </a:r>
            <a:r>
              <a:rPr lang="en-US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7D29F7-ED4C-9894-912D-02F408AA4D15}"/>
              </a:ext>
            </a:extLst>
          </p:cNvPr>
          <p:cNvSpPr txBox="1"/>
          <p:nvPr/>
        </p:nvSpPr>
        <p:spPr>
          <a:xfrm>
            <a:off x="483723" y="3334226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02</a:t>
            </a:r>
            <a:r>
              <a:rPr lang="en-US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38608E-3FB2-9F6E-25DB-6E6693FC25BB}"/>
              </a:ext>
            </a:extLst>
          </p:cNvPr>
          <p:cNvSpPr txBox="1"/>
          <p:nvPr/>
        </p:nvSpPr>
        <p:spPr>
          <a:xfrm>
            <a:off x="483723" y="3860860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03</a:t>
            </a:r>
            <a:r>
              <a:rPr lang="en-US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6C6741-31BA-10FD-3E32-690606832BC6}"/>
              </a:ext>
            </a:extLst>
          </p:cNvPr>
          <p:cNvSpPr txBox="1"/>
          <p:nvPr/>
        </p:nvSpPr>
        <p:spPr>
          <a:xfrm>
            <a:off x="483723" y="4387494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04</a:t>
            </a:r>
            <a:r>
              <a:rPr lang="en-US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04CC90-7FDA-4163-9339-85136FC0B1B7}"/>
              </a:ext>
            </a:extLst>
          </p:cNvPr>
          <p:cNvSpPr txBox="1"/>
          <p:nvPr/>
        </p:nvSpPr>
        <p:spPr>
          <a:xfrm>
            <a:off x="483723" y="4914127"/>
            <a:ext cx="32859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05</a:t>
            </a:r>
            <a:r>
              <a:rPr lang="en-US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B63188F-0E08-803C-3BB5-8B1083B54400}"/>
              </a:ext>
            </a:extLst>
          </p:cNvPr>
          <p:cNvCxnSpPr>
            <a:cxnSpLocks/>
          </p:cNvCxnSpPr>
          <p:nvPr/>
        </p:nvCxnSpPr>
        <p:spPr>
          <a:xfrm>
            <a:off x="483723" y="3255575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D21CC3-1B58-ADD4-164E-A74E62AFE54A}"/>
              </a:ext>
            </a:extLst>
          </p:cNvPr>
          <p:cNvCxnSpPr>
            <a:cxnSpLocks/>
          </p:cNvCxnSpPr>
          <p:nvPr/>
        </p:nvCxnSpPr>
        <p:spPr>
          <a:xfrm>
            <a:off x="483723" y="3782209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3F1D63-7EC9-5192-BBA2-0D5BD519BB8B}"/>
              </a:ext>
            </a:extLst>
          </p:cNvPr>
          <p:cNvCxnSpPr>
            <a:cxnSpLocks/>
          </p:cNvCxnSpPr>
          <p:nvPr/>
        </p:nvCxnSpPr>
        <p:spPr>
          <a:xfrm>
            <a:off x="483723" y="4308843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1E2911-2C7E-6E51-D20A-E1397F19098C}"/>
              </a:ext>
            </a:extLst>
          </p:cNvPr>
          <p:cNvCxnSpPr>
            <a:cxnSpLocks/>
          </p:cNvCxnSpPr>
          <p:nvPr/>
        </p:nvCxnSpPr>
        <p:spPr>
          <a:xfrm>
            <a:off x="483723" y="4835477"/>
            <a:ext cx="3285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29AD01-9E6C-4DF5-0AF1-82634E57B480}"/>
              </a:ext>
            </a:extLst>
          </p:cNvPr>
          <p:cNvGrpSpPr/>
          <p:nvPr/>
        </p:nvGrpSpPr>
        <p:grpSpPr>
          <a:xfrm>
            <a:off x="4049945" y="3255574"/>
            <a:ext cx="1279638" cy="1579902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E977E1E-1F1B-D642-105D-42CBEC6A676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76D31B-84A4-2BBC-2DE6-24D1BECD5FE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632749-AB85-5AF1-25B5-426EDAEB5E7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4AD16A3-05A9-001A-9362-D39EE9ED98E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6F39A1-51AC-2CAB-8A85-008CD2CF8413}"/>
              </a:ext>
            </a:extLst>
          </p:cNvPr>
          <p:cNvGrpSpPr/>
          <p:nvPr/>
        </p:nvGrpSpPr>
        <p:grpSpPr>
          <a:xfrm>
            <a:off x="6033454" y="3255574"/>
            <a:ext cx="1279638" cy="1579902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E12BF2-2C77-C72C-62A2-E97D6D67DEA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CB895BB-5A00-4525-6665-421AA79769A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ABDE784-29D1-59E5-DD8B-D93E2BB5F38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4EB1E9F-3737-B31B-E8B1-731EAEF79DE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90A8F92-49D7-6856-5355-9DA182727833}"/>
              </a:ext>
            </a:extLst>
          </p:cNvPr>
          <p:cNvGrpSpPr/>
          <p:nvPr/>
        </p:nvGrpSpPr>
        <p:grpSpPr>
          <a:xfrm>
            <a:off x="8016963" y="3255574"/>
            <a:ext cx="1279638" cy="1579902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D4FA5C3-866B-C9BB-8713-72EDF565298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A47D577-92A8-0DB5-9511-11B8939ECE5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D24DCBA-26DB-390F-8145-9F29B58840D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839868C-74AA-D933-F6CA-31E10F94289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0387730-835D-A6E9-A7C2-BD26AF72C6A7}"/>
              </a:ext>
            </a:extLst>
          </p:cNvPr>
          <p:cNvGrpSpPr/>
          <p:nvPr/>
        </p:nvGrpSpPr>
        <p:grpSpPr>
          <a:xfrm>
            <a:off x="10000472" y="3255574"/>
            <a:ext cx="1279638" cy="1579902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B572992-3EC9-4D5E-FA43-AB41A30DEC12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B9C5C8-59F2-F45B-4003-21B44526B19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C2E4E4B-3612-AFDC-9682-B51B7733D5D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5428EC3-C313-7320-4795-BCEE1788B97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A21BC05-5CBC-E39C-7527-78FD04B79525}"/>
              </a:ext>
            </a:extLst>
          </p:cNvPr>
          <p:cNvGrpSpPr/>
          <p:nvPr/>
        </p:nvGrpSpPr>
        <p:grpSpPr>
          <a:xfrm>
            <a:off x="4415444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4C1B3698-32A7-5507-E86F-2C7C166BA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F15B6557-9AA4-F9E8-FE78-FD300678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1A09E121-2859-357D-7CFB-60492CC0C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8658955B-B548-5084-3597-061925DF7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F5975BA1-0526-43F1-AAF8-20E606585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B517660-DF1B-32DB-BE7A-1AF76522695D}"/>
              </a:ext>
            </a:extLst>
          </p:cNvPr>
          <p:cNvGrpSpPr/>
          <p:nvPr/>
        </p:nvGrpSpPr>
        <p:grpSpPr>
          <a:xfrm>
            <a:off x="6398953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F9AFBFD7-8E16-7AA4-4ACE-3886390B1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3D27B774-781C-3BA7-1496-489135646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95D1A239-AA92-E6DD-7507-5BA3E2EA1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51E8ED5A-AE82-F477-BC2C-6E41E1418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1E194B5E-2E24-F4C5-9C9A-AF9E43BD2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C853EED-DE7F-25E8-213A-D6813EE42111}"/>
              </a:ext>
            </a:extLst>
          </p:cNvPr>
          <p:cNvGrpSpPr/>
          <p:nvPr/>
        </p:nvGrpSpPr>
        <p:grpSpPr>
          <a:xfrm>
            <a:off x="8382462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2A899334-A40E-4268-8219-98B7EF851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B23E35FF-43D1-AEAC-73D6-DFD04BFFB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936E8CF4-C651-CBC2-1C8C-E282DF144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F76C1056-30B7-8C66-01F6-A02FE6627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BFB07571-286C-550F-3095-11DD6D5DD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044A45-A6E9-DD20-3A2C-13150CE4F2DC}"/>
              </a:ext>
            </a:extLst>
          </p:cNvPr>
          <p:cNvGrpSpPr/>
          <p:nvPr/>
        </p:nvGrpSpPr>
        <p:grpSpPr>
          <a:xfrm>
            <a:off x="10365971" y="2720951"/>
            <a:ext cx="548640" cy="265216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9079DF0B-A917-A0EF-1E88-D518454C3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BCE14809-5925-1C24-5C03-A35814F77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F1544CE3-86FA-71C5-A8DA-23B269E04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03109D30-5790-92FF-615B-09BF9CF9C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FE115A5C-5E4E-5AFD-16F6-5BD1C75DF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72" name="Graphic 71" descr="Diamond with solid fill">
            <a:extLst>
              <a:ext uri="{FF2B5EF4-FFF2-40B4-BE49-F238E27FC236}">
                <a16:creationId xmlns:a16="http://schemas.microsoft.com/office/drawing/2014/main" id="{EAA4F54A-180C-CC2E-670E-A4F4296C0C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320251" y="165178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50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9458</TotalTime>
  <Words>333</Words>
  <Application>Microsoft Office PowerPoint</Application>
  <PresentationFormat>Widescreen</PresentationFormat>
  <Paragraphs>63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Four-Tier Pricing Table – Slide Template</vt:lpstr>
      <vt:lpstr>Four-Tier Pricing Table – Slide Template</vt:lpstr>
      <vt:lpstr>Four-Tier Pricing Table – Slide Template</vt:lpstr>
      <vt:lpstr>Four-Tier Pricing Table – Slide Template</vt:lpstr>
      <vt:lpstr>Four-Tier Pricing Table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Four-Tier Pricing Table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2025-06-04T23:23:33Z</dcterms:modified>
  <cp:category>Charts &amp; Diagrams;Text &amp; Tables</cp:category>
</cp:coreProperties>
</file>