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088F7-BF54-4CA2-4B40-D5B78A933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24C00-10D4-BF4C-AF30-6EF56661D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CD82FD-7948-8FE3-43A1-0CEB3F7A1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B268D-2C82-7A69-20C3-EC3586E5E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97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Chevron Diamond Process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449D6BF-66D5-82CD-A993-CD46C86F2319}"/>
              </a:ext>
            </a:extLst>
          </p:cNvPr>
          <p:cNvSpPr/>
          <p:nvPr/>
        </p:nvSpPr>
        <p:spPr>
          <a:xfrm rot="2700000">
            <a:off x="1176463" y="3223780"/>
            <a:ext cx="1096241" cy="1096241"/>
          </a:xfrm>
          <a:prstGeom prst="roundRect">
            <a:avLst>
              <a:gd name="adj" fmla="val 828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A75B67A-C63E-8DB7-32F0-CAFCE3E550DE}"/>
              </a:ext>
            </a:extLst>
          </p:cNvPr>
          <p:cNvSpPr/>
          <p:nvPr/>
        </p:nvSpPr>
        <p:spPr>
          <a:xfrm rot="2700000">
            <a:off x="945028" y="2748732"/>
            <a:ext cx="1559110" cy="1558631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F4C69AC-55C6-6205-C5E0-451480553FC9}"/>
              </a:ext>
            </a:extLst>
          </p:cNvPr>
          <p:cNvSpPr/>
          <p:nvPr/>
        </p:nvSpPr>
        <p:spPr>
          <a:xfrm rot="13500000">
            <a:off x="2826632" y="2845518"/>
            <a:ext cx="1559110" cy="1558631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4D2FA6B-BFD6-1572-7168-30D7BCF39102}"/>
              </a:ext>
            </a:extLst>
          </p:cNvPr>
          <p:cNvSpPr/>
          <p:nvPr/>
        </p:nvSpPr>
        <p:spPr>
          <a:xfrm rot="13500000">
            <a:off x="3058066" y="2832861"/>
            <a:ext cx="1096241" cy="1096241"/>
          </a:xfrm>
          <a:prstGeom prst="roundRect">
            <a:avLst>
              <a:gd name="adj" fmla="val 82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0710E3C-C654-EBB7-54FE-0C3632824D9E}"/>
              </a:ext>
            </a:extLst>
          </p:cNvPr>
          <p:cNvSpPr/>
          <p:nvPr/>
        </p:nvSpPr>
        <p:spPr>
          <a:xfrm rot="2700000">
            <a:off x="4708235" y="2748732"/>
            <a:ext cx="1559110" cy="1558631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AC9E0A6-C706-81C9-8AB6-2F68B07A54DF}"/>
              </a:ext>
            </a:extLst>
          </p:cNvPr>
          <p:cNvSpPr/>
          <p:nvPr/>
        </p:nvSpPr>
        <p:spPr>
          <a:xfrm rot="2700000">
            <a:off x="4939669" y="3223780"/>
            <a:ext cx="1096241" cy="1096241"/>
          </a:xfrm>
          <a:prstGeom prst="roundRect">
            <a:avLst>
              <a:gd name="adj" fmla="val 828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3BC4DD3-0ADB-6177-6041-E399D6C28794}"/>
              </a:ext>
            </a:extLst>
          </p:cNvPr>
          <p:cNvSpPr/>
          <p:nvPr/>
        </p:nvSpPr>
        <p:spPr>
          <a:xfrm rot="13500000">
            <a:off x="6589839" y="2845518"/>
            <a:ext cx="1559110" cy="1558631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ECD1EDF-093B-7293-1B2A-C6B8E3BF1D97}"/>
              </a:ext>
            </a:extLst>
          </p:cNvPr>
          <p:cNvSpPr/>
          <p:nvPr/>
        </p:nvSpPr>
        <p:spPr>
          <a:xfrm rot="13500000">
            <a:off x="6821273" y="2832861"/>
            <a:ext cx="1096241" cy="1096241"/>
          </a:xfrm>
          <a:prstGeom prst="roundRect">
            <a:avLst>
              <a:gd name="adj" fmla="val 828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3F9313B-315C-4898-D8E3-8E37A003199A}"/>
              </a:ext>
            </a:extLst>
          </p:cNvPr>
          <p:cNvSpPr/>
          <p:nvPr/>
        </p:nvSpPr>
        <p:spPr>
          <a:xfrm rot="10800000">
            <a:off x="984983" y="3034381"/>
            <a:ext cx="1477121" cy="1472777"/>
          </a:xfrm>
          <a:custGeom>
            <a:avLst/>
            <a:gdLst>
              <a:gd name="connsiteX0" fmla="*/ 1968921 w 1969494"/>
              <a:gd name="connsiteY0" fmla="*/ 986302 h 1963703"/>
              <a:gd name="connsiteX1" fmla="*/ 986132 w 1969494"/>
              <a:gd name="connsiteY1" fmla="*/ 986302 h 1963703"/>
              <a:gd name="connsiteX2" fmla="*/ 986132 w 1969494"/>
              <a:gd name="connsiteY2" fmla="*/ 0 h 1963703"/>
              <a:gd name="connsiteX3" fmla="*/ 986133 w 1969494"/>
              <a:gd name="connsiteY3" fmla="*/ 0 h 1963703"/>
              <a:gd name="connsiteX4" fmla="*/ 1071804 w 1969494"/>
              <a:gd name="connsiteY4" fmla="*/ 35485 h 1963703"/>
              <a:gd name="connsiteX5" fmla="*/ 1934008 w 1969494"/>
              <a:gd name="connsiteY5" fmla="*/ 897690 h 1963703"/>
              <a:gd name="connsiteX6" fmla="*/ 1969494 w 1969494"/>
              <a:gd name="connsiteY6" fmla="*/ 983361 h 1963703"/>
              <a:gd name="connsiteX7" fmla="*/ 983362 w 1969494"/>
              <a:gd name="connsiteY7" fmla="*/ 1963703 h 1963703"/>
              <a:gd name="connsiteX8" fmla="*/ 983361 w 1969494"/>
              <a:gd name="connsiteY8" fmla="*/ 1963703 h 1963703"/>
              <a:gd name="connsiteX9" fmla="*/ 897690 w 1969494"/>
              <a:gd name="connsiteY9" fmla="*/ 1928218 h 1963703"/>
              <a:gd name="connsiteX10" fmla="*/ 35486 w 1969494"/>
              <a:gd name="connsiteY10" fmla="*/ 1066013 h 1963703"/>
              <a:gd name="connsiteX11" fmla="*/ 0 w 1969494"/>
              <a:gd name="connsiteY11" fmla="*/ 980342 h 1963703"/>
              <a:gd name="connsiteX12" fmla="*/ 573 w 1969494"/>
              <a:gd name="connsiteY12" fmla="*/ 977401 h 1963703"/>
              <a:gd name="connsiteX13" fmla="*/ 983362 w 1969494"/>
              <a:gd name="connsiteY13" fmla="*/ 977401 h 19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9494" h="1963703">
                <a:moveTo>
                  <a:pt x="1968921" y="986302"/>
                </a:moveTo>
                <a:lnTo>
                  <a:pt x="986132" y="986302"/>
                </a:lnTo>
                <a:lnTo>
                  <a:pt x="986132" y="0"/>
                </a:lnTo>
                <a:lnTo>
                  <a:pt x="986133" y="0"/>
                </a:lnTo>
                <a:cubicBezTo>
                  <a:pt x="1017139" y="0"/>
                  <a:pt x="1048146" y="11828"/>
                  <a:pt x="1071804" y="35485"/>
                </a:cubicBezTo>
                <a:lnTo>
                  <a:pt x="1934008" y="897690"/>
                </a:lnTo>
                <a:cubicBezTo>
                  <a:pt x="1957665" y="921347"/>
                  <a:pt x="1969494" y="952354"/>
                  <a:pt x="1969494" y="983361"/>
                </a:cubicBezTo>
                <a:close/>
                <a:moveTo>
                  <a:pt x="983362" y="1963703"/>
                </a:moveTo>
                <a:lnTo>
                  <a:pt x="983361" y="1963703"/>
                </a:lnTo>
                <a:cubicBezTo>
                  <a:pt x="952355" y="1963703"/>
                  <a:pt x="921348" y="1951875"/>
                  <a:pt x="897690" y="1928218"/>
                </a:cubicBezTo>
                <a:lnTo>
                  <a:pt x="35486" y="1066013"/>
                </a:lnTo>
                <a:cubicBezTo>
                  <a:pt x="11829" y="1042356"/>
                  <a:pt x="0" y="1011349"/>
                  <a:pt x="0" y="980342"/>
                </a:cubicBezTo>
                <a:lnTo>
                  <a:pt x="573" y="977401"/>
                </a:lnTo>
                <a:lnTo>
                  <a:pt x="983362" y="97740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E771D92-080F-9F5D-0DB9-7982D4581A7B}"/>
              </a:ext>
            </a:extLst>
          </p:cNvPr>
          <p:cNvSpPr/>
          <p:nvPr/>
        </p:nvSpPr>
        <p:spPr>
          <a:xfrm rot="10800000">
            <a:off x="4750268" y="3027704"/>
            <a:ext cx="1473654" cy="1479453"/>
          </a:xfrm>
          <a:custGeom>
            <a:avLst/>
            <a:gdLst>
              <a:gd name="connsiteX0" fmla="*/ 983362 w 1964872"/>
              <a:gd name="connsiteY0" fmla="*/ 1972604 h 1972604"/>
              <a:gd name="connsiteX1" fmla="*/ 983361 w 1964872"/>
              <a:gd name="connsiteY1" fmla="*/ 1972604 h 1972604"/>
              <a:gd name="connsiteX2" fmla="*/ 897690 w 1964872"/>
              <a:gd name="connsiteY2" fmla="*/ 1937119 h 1972604"/>
              <a:gd name="connsiteX3" fmla="*/ 35486 w 1964872"/>
              <a:gd name="connsiteY3" fmla="*/ 1074914 h 1972604"/>
              <a:gd name="connsiteX4" fmla="*/ 0 w 1964872"/>
              <a:gd name="connsiteY4" fmla="*/ 989243 h 1972604"/>
              <a:gd name="connsiteX5" fmla="*/ 573 w 1964872"/>
              <a:gd name="connsiteY5" fmla="*/ 986302 h 1972604"/>
              <a:gd name="connsiteX6" fmla="*/ 981510 w 1964872"/>
              <a:gd name="connsiteY6" fmla="*/ 986302 h 1972604"/>
              <a:gd name="connsiteX7" fmla="*/ 981510 w 1964872"/>
              <a:gd name="connsiteY7" fmla="*/ 0 h 1972604"/>
              <a:gd name="connsiteX8" fmla="*/ 981511 w 1964872"/>
              <a:gd name="connsiteY8" fmla="*/ 0 h 1972604"/>
              <a:gd name="connsiteX9" fmla="*/ 1067182 w 1964872"/>
              <a:gd name="connsiteY9" fmla="*/ 35485 h 1972604"/>
              <a:gd name="connsiteX10" fmla="*/ 1929386 w 1964872"/>
              <a:gd name="connsiteY10" fmla="*/ 897690 h 1972604"/>
              <a:gd name="connsiteX11" fmla="*/ 1964872 w 1964872"/>
              <a:gd name="connsiteY11" fmla="*/ 983361 h 1972604"/>
              <a:gd name="connsiteX12" fmla="*/ 1964299 w 1964872"/>
              <a:gd name="connsiteY12" fmla="*/ 986302 h 1972604"/>
              <a:gd name="connsiteX13" fmla="*/ 983362 w 1964872"/>
              <a:gd name="connsiteY13" fmla="*/ 986302 h 197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4872" h="1972604">
                <a:moveTo>
                  <a:pt x="983362" y="1972604"/>
                </a:moveTo>
                <a:lnTo>
                  <a:pt x="983361" y="1972604"/>
                </a:lnTo>
                <a:cubicBezTo>
                  <a:pt x="952355" y="1972604"/>
                  <a:pt x="921348" y="1960776"/>
                  <a:pt x="897690" y="1937119"/>
                </a:cubicBezTo>
                <a:lnTo>
                  <a:pt x="35486" y="1074914"/>
                </a:lnTo>
                <a:cubicBezTo>
                  <a:pt x="11829" y="1051257"/>
                  <a:pt x="0" y="1020250"/>
                  <a:pt x="0" y="989243"/>
                </a:cubicBezTo>
                <a:lnTo>
                  <a:pt x="573" y="986302"/>
                </a:lnTo>
                <a:lnTo>
                  <a:pt x="981510" y="986302"/>
                </a:lnTo>
                <a:lnTo>
                  <a:pt x="981510" y="0"/>
                </a:lnTo>
                <a:lnTo>
                  <a:pt x="981511" y="0"/>
                </a:lnTo>
                <a:cubicBezTo>
                  <a:pt x="1012517" y="0"/>
                  <a:pt x="1043524" y="11828"/>
                  <a:pt x="1067182" y="35485"/>
                </a:cubicBezTo>
                <a:lnTo>
                  <a:pt x="1929386" y="897690"/>
                </a:lnTo>
                <a:cubicBezTo>
                  <a:pt x="1953043" y="921347"/>
                  <a:pt x="1964872" y="952354"/>
                  <a:pt x="1964872" y="983361"/>
                </a:cubicBezTo>
                <a:lnTo>
                  <a:pt x="1964299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6669CE4-1A4D-60D9-8367-37A6F3DDD6C4}"/>
              </a:ext>
            </a:extLst>
          </p:cNvPr>
          <p:cNvSpPr/>
          <p:nvPr/>
        </p:nvSpPr>
        <p:spPr>
          <a:xfrm rot="10800000">
            <a:off x="2872821" y="2641255"/>
            <a:ext cx="1468972" cy="1477892"/>
          </a:xfrm>
          <a:custGeom>
            <a:avLst/>
            <a:gdLst>
              <a:gd name="connsiteX0" fmla="*/ 983362 w 1958629"/>
              <a:gd name="connsiteY0" fmla="*/ 1970523 h 1970523"/>
              <a:gd name="connsiteX1" fmla="*/ 983361 w 1958629"/>
              <a:gd name="connsiteY1" fmla="*/ 1970523 h 1970523"/>
              <a:gd name="connsiteX2" fmla="*/ 897690 w 1958629"/>
              <a:gd name="connsiteY2" fmla="*/ 1935038 h 1970523"/>
              <a:gd name="connsiteX3" fmla="*/ 35486 w 1958629"/>
              <a:gd name="connsiteY3" fmla="*/ 1072833 h 1970523"/>
              <a:gd name="connsiteX4" fmla="*/ 0 w 1958629"/>
              <a:gd name="connsiteY4" fmla="*/ 987162 h 1970523"/>
              <a:gd name="connsiteX5" fmla="*/ 573 w 1958629"/>
              <a:gd name="connsiteY5" fmla="*/ 984221 h 1970523"/>
              <a:gd name="connsiteX6" fmla="*/ 975267 w 1958629"/>
              <a:gd name="connsiteY6" fmla="*/ 984221 h 1970523"/>
              <a:gd name="connsiteX7" fmla="*/ 975267 w 1958629"/>
              <a:gd name="connsiteY7" fmla="*/ 0 h 1970523"/>
              <a:gd name="connsiteX8" fmla="*/ 975268 w 1958629"/>
              <a:gd name="connsiteY8" fmla="*/ 0 h 1970523"/>
              <a:gd name="connsiteX9" fmla="*/ 1060939 w 1958629"/>
              <a:gd name="connsiteY9" fmla="*/ 35485 h 1970523"/>
              <a:gd name="connsiteX10" fmla="*/ 1923143 w 1958629"/>
              <a:gd name="connsiteY10" fmla="*/ 897690 h 1970523"/>
              <a:gd name="connsiteX11" fmla="*/ 1958629 w 1958629"/>
              <a:gd name="connsiteY11" fmla="*/ 983361 h 1970523"/>
              <a:gd name="connsiteX12" fmla="*/ 1958056 w 1958629"/>
              <a:gd name="connsiteY12" fmla="*/ 986302 h 1970523"/>
              <a:gd name="connsiteX13" fmla="*/ 983362 w 1958629"/>
              <a:gd name="connsiteY13" fmla="*/ 986302 h 197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58629" h="1970523">
                <a:moveTo>
                  <a:pt x="983362" y="1970523"/>
                </a:moveTo>
                <a:lnTo>
                  <a:pt x="983361" y="1970523"/>
                </a:lnTo>
                <a:cubicBezTo>
                  <a:pt x="952355" y="1970523"/>
                  <a:pt x="921348" y="1958695"/>
                  <a:pt x="897690" y="1935038"/>
                </a:cubicBezTo>
                <a:lnTo>
                  <a:pt x="35486" y="1072833"/>
                </a:lnTo>
                <a:cubicBezTo>
                  <a:pt x="11829" y="1049176"/>
                  <a:pt x="0" y="1018169"/>
                  <a:pt x="0" y="987162"/>
                </a:cubicBezTo>
                <a:lnTo>
                  <a:pt x="573" y="984221"/>
                </a:lnTo>
                <a:lnTo>
                  <a:pt x="975267" y="984221"/>
                </a:lnTo>
                <a:lnTo>
                  <a:pt x="975267" y="0"/>
                </a:lnTo>
                <a:lnTo>
                  <a:pt x="975268" y="0"/>
                </a:lnTo>
                <a:cubicBezTo>
                  <a:pt x="1006274" y="0"/>
                  <a:pt x="1037281" y="11828"/>
                  <a:pt x="1060939" y="35485"/>
                </a:cubicBezTo>
                <a:lnTo>
                  <a:pt x="1923143" y="897690"/>
                </a:lnTo>
                <a:cubicBezTo>
                  <a:pt x="1946800" y="921347"/>
                  <a:pt x="1958629" y="952354"/>
                  <a:pt x="1958629" y="983361"/>
                </a:cubicBezTo>
                <a:lnTo>
                  <a:pt x="1958056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7151D40-9ED0-8CCF-CEF8-658FC46A2EF0}"/>
              </a:ext>
            </a:extLst>
          </p:cNvPr>
          <p:cNvSpPr/>
          <p:nvPr/>
        </p:nvSpPr>
        <p:spPr>
          <a:xfrm rot="10800000">
            <a:off x="6631871" y="2641255"/>
            <a:ext cx="1475043" cy="1477892"/>
          </a:xfrm>
          <a:custGeom>
            <a:avLst/>
            <a:gdLst>
              <a:gd name="connsiteX0" fmla="*/ 983362 w 1966724"/>
              <a:gd name="connsiteY0" fmla="*/ 1970523 h 1970523"/>
              <a:gd name="connsiteX1" fmla="*/ 983361 w 1966724"/>
              <a:gd name="connsiteY1" fmla="*/ 1970523 h 1970523"/>
              <a:gd name="connsiteX2" fmla="*/ 897690 w 1966724"/>
              <a:gd name="connsiteY2" fmla="*/ 1935038 h 1970523"/>
              <a:gd name="connsiteX3" fmla="*/ 35486 w 1966724"/>
              <a:gd name="connsiteY3" fmla="*/ 1072833 h 1970523"/>
              <a:gd name="connsiteX4" fmla="*/ 0 w 1966724"/>
              <a:gd name="connsiteY4" fmla="*/ 987162 h 1970523"/>
              <a:gd name="connsiteX5" fmla="*/ 573 w 1966724"/>
              <a:gd name="connsiteY5" fmla="*/ 984221 h 1970523"/>
              <a:gd name="connsiteX6" fmla="*/ 983362 w 1966724"/>
              <a:gd name="connsiteY6" fmla="*/ 984221 h 1970523"/>
              <a:gd name="connsiteX7" fmla="*/ 983362 w 1966724"/>
              <a:gd name="connsiteY7" fmla="*/ 0 h 1970523"/>
              <a:gd name="connsiteX8" fmla="*/ 983363 w 1966724"/>
              <a:gd name="connsiteY8" fmla="*/ 0 h 1970523"/>
              <a:gd name="connsiteX9" fmla="*/ 1069034 w 1966724"/>
              <a:gd name="connsiteY9" fmla="*/ 35485 h 1970523"/>
              <a:gd name="connsiteX10" fmla="*/ 1931238 w 1966724"/>
              <a:gd name="connsiteY10" fmla="*/ 897690 h 1970523"/>
              <a:gd name="connsiteX11" fmla="*/ 1966724 w 1966724"/>
              <a:gd name="connsiteY11" fmla="*/ 983361 h 1970523"/>
              <a:gd name="connsiteX12" fmla="*/ 1966151 w 1966724"/>
              <a:gd name="connsiteY12" fmla="*/ 986302 h 1970523"/>
              <a:gd name="connsiteX13" fmla="*/ 983362 w 1966724"/>
              <a:gd name="connsiteY13" fmla="*/ 986302 h 197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6724" h="1970523">
                <a:moveTo>
                  <a:pt x="983362" y="1970523"/>
                </a:moveTo>
                <a:lnTo>
                  <a:pt x="983361" y="1970523"/>
                </a:lnTo>
                <a:cubicBezTo>
                  <a:pt x="952355" y="1970523"/>
                  <a:pt x="921348" y="1958695"/>
                  <a:pt x="897690" y="1935038"/>
                </a:cubicBezTo>
                <a:lnTo>
                  <a:pt x="35486" y="1072833"/>
                </a:lnTo>
                <a:cubicBezTo>
                  <a:pt x="11829" y="1049176"/>
                  <a:pt x="0" y="1018169"/>
                  <a:pt x="0" y="987162"/>
                </a:cubicBezTo>
                <a:lnTo>
                  <a:pt x="573" y="984221"/>
                </a:lnTo>
                <a:lnTo>
                  <a:pt x="983362" y="984221"/>
                </a:lnTo>
                <a:lnTo>
                  <a:pt x="983362" y="0"/>
                </a:lnTo>
                <a:lnTo>
                  <a:pt x="983363" y="0"/>
                </a:lnTo>
                <a:cubicBezTo>
                  <a:pt x="1014369" y="0"/>
                  <a:pt x="1045376" y="11828"/>
                  <a:pt x="1069034" y="35485"/>
                </a:cubicBezTo>
                <a:lnTo>
                  <a:pt x="1931238" y="897690"/>
                </a:lnTo>
                <a:cubicBezTo>
                  <a:pt x="1954895" y="921347"/>
                  <a:pt x="1966724" y="952354"/>
                  <a:pt x="1966724" y="983361"/>
                </a:cubicBezTo>
                <a:lnTo>
                  <a:pt x="1966151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9" name="Graphic 18" descr="Chat with solid fill">
            <a:extLst>
              <a:ext uri="{FF2B5EF4-FFF2-40B4-BE49-F238E27FC236}">
                <a16:creationId xmlns:a16="http://schemas.microsoft.com/office/drawing/2014/main" id="{EF86D334-A668-9732-7836-83E19B3C8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3286" y="3038080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251655AF-727B-DAE8-8BCD-8AE13B3A0B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1682" y="3429000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Repeat with solid fill">
            <a:extLst>
              <a:ext uri="{FF2B5EF4-FFF2-40B4-BE49-F238E27FC236}">
                <a16:creationId xmlns:a16="http://schemas.microsoft.com/office/drawing/2014/main" id="{848C2DEB-5FCE-2D25-79F8-C4D752825B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4889" y="3429000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Tag with solid fill">
            <a:extLst>
              <a:ext uri="{FF2B5EF4-FFF2-40B4-BE49-F238E27FC236}">
                <a16:creationId xmlns:a16="http://schemas.microsoft.com/office/drawing/2014/main" id="{50B281CD-40DD-A792-1D47-E5FB9F6810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6493" y="3038080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D1B47EA-24BF-30B2-A002-E75B873C8E01}"/>
              </a:ext>
            </a:extLst>
          </p:cNvPr>
          <p:cNvGrpSpPr/>
          <p:nvPr/>
        </p:nvGrpSpPr>
        <p:grpSpPr>
          <a:xfrm>
            <a:off x="634388" y="4619709"/>
            <a:ext cx="2194560" cy="1260003"/>
            <a:chOff x="332936" y="255595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9E8C3B-49A3-2D9C-E548-25D66FC9D4B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B601AAD-EFBB-2128-DEB1-AD7081CDC1B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CAE71BA-396A-41E8-1882-F25FB622094E}"/>
              </a:ext>
            </a:extLst>
          </p:cNvPr>
          <p:cNvGrpSpPr/>
          <p:nvPr/>
        </p:nvGrpSpPr>
        <p:grpSpPr>
          <a:xfrm>
            <a:off x="4392871" y="4619709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A2617F7-2A5A-4DD7-E988-30F5288A63D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1CFB423-B885-CE07-6B7C-2E06342F7EE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73809EE-0B89-2214-4838-FBF3F82B8DFC}"/>
              </a:ext>
            </a:extLst>
          </p:cNvPr>
          <p:cNvGrpSpPr/>
          <p:nvPr/>
        </p:nvGrpSpPr>
        <p:grpSpPr>
          <a:xfrm>
            <a:off x="6272113" y="1214149"/>
            <a:ext cx="2194560" cy="1260003"/>
            <a:chOff x="332936" y="255595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BAE834A-B0FC-F593-B330-EB7B6E2958B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FD66FCE-B3C0-42EC-B746-2CC997A975B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AF64EB7-FF81-A2BB-DB35-446CD2EA78D8}"/>
              </a:ext>
            </a:extLst>
          </p:cNvPr>
          <p:cNvGrpSpPr/>
          <p:nvPr/>
        </p:nvGrpSpPr>
        <p:grpSpPr>
          <a:xfrm>
            <a:off x="2513630" y="1214149"/>
            <a:ext cx="2194560" cy="1260003"/>
            <a:chOff x="332936" y="2555951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A751FCB-DD5F-D62C-9941-1B7146F4CC8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0279EF-D45A-C7A5-0A2B-4EF1E782CE1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83D06-9C9B-9510-45D3-F10DD50BB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4BB19-D2E8-2BA7-5E00-B601F2CB0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Chevron Diamond Process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F4029D2-8B82-B5B0-01F3-04C3EFD40F1D}"/>
              </a:ext>
            </a:extLst>
          </p:cNvPr>
          <p:cNvSpPr/>
          <p:nvPr/>
        </p:nvSpPr>
        <p:spPr>
          <a:xfrm rot="2700000">
            <a:off x="1176463" y="3223780"/>
            <a:ext cx="1096241" cy="1096241"/>
          </a:xfrm>
          <a:prstGeom prst="roundRect">
            <a:avLst>
              <a:gd name="adj" fmla="val 8289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B071D14-9A1A-45B4-9C7C-986690F7CD99}"/>
              </a:ext>
            </a:extLst>
          </p:cNvPr>
          <p:cNvSpPr/>
          <p:nvPr/>
        </p:nvSpPr>
        <p:spPr>
          <a:xfrm rot="2700000">
            <a:off x="945028" y="2748732"/>
            <a:ext cx="1559110" cy="1558631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2CB0E9F-60FF-C310-BD4D-7DCEAFAECAD3}"/>
              </a:ext>
            </a:extLst>
          </p:cNvPr>
          <p:cNvSpPr/>
          <p:nvPr/>
        </p:nvSpPr>
        <p:spPr>
          <a:xfrm rot="13500000">
            <a:off x="2826632" y="2845518"/>
            <a:ext cx="1559110" cy="1558631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770FE81-3A5F-B4FF-EB95-3BB923A28075}"/>
              </a:ext>
            </a:extLst>
          </p:cNvPr>
          <p:cNvSpPr/>
          <p:nvPr/>
        </p:nvSpPr>
        <p:spPr>
          <a:xfrm rot="13500000">
            <a:off x="3058066" y="2832861"/>
            <a:ext cx="1096241" cy="1096241"/>
          </a:xfrm>
          <a:prstGeom prst="roundRect">
            <a:avLst>
              <a:gd name="adj" fmla="val 828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9457A09-ADB5-AA7D-B5C0-A8AB2C83FC40}"/>
              </a:ext>
            </a:extLst>
          </p:cNvPr>
          <p:cNvSpPr/>
          <p:nvPr/>
        </p:nvSpPr>
        <p:spPr>
          <a:xfrm rot="2700000">
            <a:off x="4708235" y="2748732"/>
            <a:ext cx="1559110" cy="1558631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F2E57F1-6C79-5196-C601-55CED2DE5255}"/>
              </a:ext>
            </a:extLst>
          </p:cNvPr>
          <p:cNvSpPr/>
          <p:nvPr/>
        </p:nvSpPr>
        <p:spPr>
          <a:xfrm rot="2700000">
            <a:off x="4939669" y="3223780"/>
            <a:ext cx="1096241" cy="1096241"/>
          </a:xfrm>
          <a:prstGeom prst="roundRect">
            <a:avLst>
              <a:gd name="adj" fmla="val 828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C05D139-2C5E-E77C-8047-02E1C5FD2877}"/>
              </a:ext>
            </a:extLst>
          </p:cNvPr>
          <p:cNvSpPr/>
          <p:nvPr/>
        </p:nvSpPr>
        <p:spPr>
          <a:xfrm rot="13500000">
            <a:off x="6589839" y="2845518"/>
            <a:ext cx="1559110" cy="1558631"/>
          </a:xfrm>
          <a:custGeom>
            <a:avLst/>
            <a:gdLst>
              <a:gd name="connsiteX0" fmla="*/ 106934 w 2078813"/>
              <a:gd name="connsiteY0" fmla="*/ 106934 h 2078174"/>
              <a:gd name="connsiteX1" fmla="*/ 365095 w 2078813"/>
              <a:gd name="connsiteY1" fmla="*/ 0 h 2078174"/>
              <a:gd name="connsiteX2" fmla="*/ 1825432 w 2078813"/>
              <a:gd name="connsiteY2" fmla="*/ 0 h 2078174"/>
              <a:gd name="connsiteX3" fmla="*/ 1826081 w 2078813"/>
              <a:gd name="connsiteY3" fmla="*/ 65 h 2078174"/>
              <a:gd name="connsiteX4" fmla="*/ 2078813 w 2078813"/>
              <a:gd name="connsiteY4" fmla="*/ 65 h 2078174"/>
              <a:gd name="connsiteX5" fmla="*/ 1696258 w 2078813"/>
              <a:gd name="connsiteY5" fmla="*/ 382620 h 2078174"/>
              <a:gd name="connsiteX6" fmla="*/ 716133 w 2078813"/>
              <a:gd name="connsiteY6" fmla="*/ 382620 h 2078174"/>
              <a:gd name="connsiteX7" fmla="*/ 716133 w 2078813"/>
              <a:gd name="connsiteY7" fmla="*/ 382555 h 2078174"/>
              <a:gd name="connsiteX8" fmla="*/ 561436 w 2078813"/>
              <a:gd name="connsiteY8" fmla="*/ 382555 h 2078174"/>
              <a:gd name="connsiteX9" fmla="*/ 382555 w 2078813"/>
              <a:gd name="connsiteY9" fmla="*/ 561436 h 2078174"/>
              <a:gd name="connsiteX10" fmla="*/ 382845 w 2078813"/>
              <a:gd name="connsiteY10" fmla="*/ 1696033 h 2078174"/>
              <a:gd name="connsiteX11" fmla="*/ 704 w 2078813"/>
              <a:gd name="connsiteY11" fmla="*/ 2078174 h 2078174"/>
              <a:gd name="connsiteX12" fmla="*/ 704 w 2078813"/>
              <a:gd name="connsiteY12" fmla="*/ 1832417 h 2078174"/>
              <a:gd name="connsiteX13" fmla="*/ 0 w 2078813"/>
              <a:gd name="connsiteY13" fmla="*/ 1825432 h 2078174"/>
              <a:gd name="connsiteX14" fmla="*/ 0 w 2078813"/>
              <a:gd name="connsiteY14" fmla="*/ 365095 h 2078174"/>
              <a:gd name="connsiteX15" fmla="*/ 106934 w 2078813"/>
              <a:gd name="connsiteY15" fmla="*/ 106934 h 2078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8813" h="2078174">
                <a:moveTo>
                  <a:pt x="106934" y="106934"/>
                </a:moveTo>
                <a:cubicBezTo>
                  <a:pt x="173003" y="40865"/>
                  <a:pt x="264277" y="0"/>
                  <a:pt x="365095" y="0"/>
                </a:cubicBezTo>
                <a:lnTo>
                  <a:pt x="1825432" y="0"/>
                </a:lnTo>
                <a:lnTo>
                  <a:pt x="1826081" y="65"/>
                </a:lnTo>
                <a:lnTo>
                  <a:pt x="2078813" y="65"/>
                </a:lnTo>
                <a:lnTo>
                  <a:pt x="1696258" y="382620"/>
                </a:lnTo>
                <a:lnTo>
                  <a:pt x="716133" y="382620"/>
                </a:lnTo>
                <a:lnTo>
                  <a:pt x="716133" y="382555"/>
                </a:lnTo>
                <a:lnTo>
                  <a:pt x="561436" y="382555"/>
                </a:lnTo>
                <a:cubicBezTo>
                  <a:pt x="462643" y="382555"/>
                  <a:pt x="382555" y="462643"/>
                  <a:pt x="382555" y="561436"/>
                </a:cubicBezTo>
                <a:lnTo>
                  <a:pt x="382845" y="1696033"/>
                </a:lnTo>
                <a:lnTo>
                  <a:pt x="704" y="2078174"/>
                </a:lnTo>
                <a:lnTo>
                  <a:pt x="704" y="1832417"/>
                </a:lnTo>
                <a:cubicBezTo>
                  <a:pt x="469" y="1830089"/>
                  <a:pt x="235" y="1827760"/>
                  <a:pt x="0" y="1825432"/>
                </a:cubicBezTo>
                <a:lnTo>
                  <a:pt x="0" y="365095"/>
                </a:lnTo>
                <a:cubicBezTo>
                  <a:pt x="0" y="264277"/>
                  <a:pt x="40865" y="173003"/>
                  <a:pt x="106934" y="1069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73E4CBB-BBCF-8487-743F-3BB0540D8B59}"/>
              </a:ext>
            </a:extLst>
          </p:cNvPr>
          <p:cNvSpPr/>
          <p:nvPr/>
        </p:nvSpPr>
        <p:spPr>
          <a:xfrm rot="13500000">
            <a:off x="6821273" y="2832861"/>
            <a:ext cx="1096241" cy="1096241"/>
          </a:xfrm>
          <a:prstGeom prst="roundRect">
            <a:avLst>
              <a:gd name="adj" fmla="val 828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064C434-E527-BD82-F140-41717555F8DA}"/>
              </a:ext>
            </a:extLst>
          </p:cNvPr>
          <p:cNvSpPr/>
          <p:nvPr/>
        </p:nvSpPr>
        <p:spPr>
          <a:xfrm rot="10800000">
            <a:off x="984983" y="3034381"/>
            <a:ext cx="1477121" cy="1472777"/>
          </a:xfrm>
          <a:custGeom>
            <a:avLst/>
            <a:gdLst>
              <a:gd name="connsiteX0" fmla="*/ 1968921 w 1969494"/>
              <a:gd name="connsiteY0" fmla="*/ 986302 h 1963703"/>
              <a:gd name="connsiteX1" fmla="*/ 986132 w 1969494"/>
              <a:gd name="connsiteY1" fmla="*/ 986302 h 1963703"/>
              <a:gd name="connsiteX2" fmla="*/ 986132 w 1969494"/>
              <a:gd name="connsiteY2" fmla="*/ 0 h 1963703"/>
              <a:gd name="connsiteX3" fmla="*/ 986133 w 1969494"/>
              <a:gd name="connsiteY3" fmla="*/ 0 h 1963703"/>
              <a:gd name="connsiteX4" fmla="*/ 1071804 w 1969494"/>
              <a:gd name="connsiteY4" fmla="*/ 35485 h 1963703"/>
              <a:gd name="connsiteX5" fmla="*/ 1934008 w 1969494"/>
              <a:gd name="connsiteY5" fmla="*/ 897690 h 1963703"/>
              <a:gd name="connsiteX6" fmla="*/ 1969494 w 1969494"/>
              <a:gd name="connsiteY6" fmla="*/ 983361 h 1963703"/>
              <a:gd name="connsiteX7" fmla="*/ 983362 w 1969494"/>
              <a:gd name="connsiteY7" fmla="*/ 1963703 h 1963703"/>
              <a:gd name="connsiteX8" fmla="*/ 983361 w 1969494"/>
              <a:gd name="connsiteY8" fmla="*/ 1963703 h 1963703"/>
              <a:gd name="connsiteX9" fmla="*/ 897690 w 1969494"/>
              <a:gd name="connsiteY9" fmla="*/ 1928218 h 1963703"/>
              <a:gd name="connsiteX10" fmla="*/ 35486 w 1969494"/>
              <a:gd name="connsiteY10" fmla="*/ 1066013 h 1963703"/>
              <a:gd name="connsiteX11" fmla="*/ 0 w 1969494"/>
              <a:gd name="connsiteY11" fmla="*/ 980342 h 1963703"/>
              <a:gd name="connsiteX12" fmla="*/ 573 w 1969494"/>
              <a:gd name="connsiteY12" fmla="*/ 977401 h 1963703"/>
              <a:gd name="connsiteX13" fmla="*/ 983362 w 1969494"/>
              <a:gd name="connsiteY13" fmla="*/ 977401 h 19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9494" h="1963703">
                <a:moveTo>
                  <a:pt x="1968921" y="986302"/>
                </a:moveTo>
                <a:lnTo>
                  <a:pt x="986132" y="986302"/>
                </a:lnTo>
                <a:lnTo>
                  <a:pt x="986132" y="0"/>
                </a:lnTo>
                <a:lnTo>
                  <a:pt x="986133" y="0"/>
                </a:lnTo>
                <a:cubicBezTo>
                  <a:pt x="1017139" y="0"/>
                  <a:pt x="1048146" y="11828"/>
                  <a:pt x="1071804" y="35485"/>
                </a:cubicBezTo>
                <a:lnTo>
                  <a:pt x="1934008" y="897690"/>
                </a:lnTo>
                <a:cubicBezTo>
                  <a:pt x="1957665" y="921347"/>
                  <a:pt x="1969494" y="952354"/>
                  <a:pt x="1969494" y="983361"/>
                </a:cubicBezTo>
                <a:close/>
                <a:moveTo>
                  <a:pt x="983362" y="1963703"/>
                </a:moveTo>
                <a:lnTo>
                  <a:pt x="983361" y="1963703"/>
                </a:lnTo>
                <a:cubicBezTo>
                  <a:pt x="952355" y="1963703"/>
                  <a:pt x="921348" y="1951875"/>
                  <a:pt x="897690" y="1928218"/>
                </a:cubicBezTo>
                <a:lnTo>
                  <a:pt x="35486" y="1066013"/>
                </a:lnTo>
                <a:cubicBezTo>
                  <a:pt x="11829" y="1042356"/>
                  <a:pt x="0" y="1011349"/>
                  <a:pt x="0" y="980342"/>
                </a:cubicBezTo>
                <a:lnTo>
                  <a:pt x="573" y="977401"/>
                </a:lnTo>
                <a:lnTo>
                  <a:pt x="983362" y="97740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90465730-621E-C571-89DC-D20D6EAB1F7E}"/>
              </a:ext>
            </a:extLst>
          </p:cNvPr>
          <p:cNvSpPr/>
          <p:nvPr/>
        </p:nvSpPr>
        <p:spPr>
          <a:xfrm rot="10800000">
            <a:off x="4750268" y="3027704"/>
            <a:ext cx="1473654" cy="1479453"/>
          </a:xfrm>
          <a:custGeom>
            <a:avLst/>
            <a:gdLst>
              <a:gd name="connsiteX0" fmla="*/ 983362 w 1964872"/>
              <a:gd name="connsiteY0" fmla="*/ 1972604 h 1972604"/>
              <a:gd name="connsiteX1" fmla="*/ 983361 w 1964872"/>
              <a:gd name="connsiteY1" fmla="*/ 1972604 h 1972604"/>
              <a:gd name="connsiteX2" fmla="*/ 897690 w 1964872"/>
              <a:gd name="connsiteY2" fmla="*/ 1937119 h 1972604"/>
              <a:gd name="connsiteX3" fmla="*/ 35486 w 1964872"/>
              <a:gd name="connsiteY3" fmla="*/ 1074914 h 1972604"/>
              <a:gd name="connsiteX4" fmla="*/ 0 w 1964872"/>
              <a:gd name="connsiteY4" fmla="*/ 989243 h 1972604"/>
              <a:gd name="connsiteX5" fmla="*/ 573 w 1964872"/>
              <a:gd name="connsiteY5" fmla="*/ 986302 h 1972604"/>
              <a:gd name="connsiteX6" fmla="*/ 981510 w 1964872"/>
              <a:gd name="connsiteY6" fmla="*/ 986302 h 1972604"/>
              <a:gd name="connsiteX7" fmla="*/ 981510 w 1964872"/>
              <a:gd name="connsiteY7" fmla="*/ 0 h 1972604"/>
              <a:gd name="connsiteX8" fmla="*/ 981511 w 1964872"/>
              <a:gd name="connsiteY8" fmla="*/ 0 h 1972604"/>
              <a:gd name="connsiteX9" fmla="*/ 1067182 w 1964872"/>
              <a:gd name="connsiteY9" fmla="*/ 35485 h 1972604"/>
              <a:gd name="connsiteX10" fmla="*/ 1929386 w 1964872"/>
              <a:gd name="connsiteY10" fmla="*/ 897690 h 1972604"/>
              <a:gd name="connsiteX11" fmla="*/ 1964872 w 1964872"/>
              <a:gd name="connsiteY11" fmla="*/ 983361 h 1972604"/>
              <a:gd name="connsiteX12" fmla="*/ 1964299 w 1964872"/>
              <a:gd name="connsiteY12" fmla="*/ 986302 h 1972604"/>
              <a:gd name="connsiteX13" fmla="*/ 983362 w 1964872"/>
              <a:gd name="connsiteY13" fmla="*/ 986302 h 1972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4872" h="1972604">
                <a:moveTo>
                  <a:pt x="983362" y="1972604"/>
                </a:moveTo>
                <a:lnTo>
                  <a:pt x="983361" y="1972604"/>
                </a:lnTo>
                <a:cubicBezTo>
                  <a:pt x="952355" y="1972604"/>
                  <a:pt x="921348" y="1960776"/>
                  <a:pt x="897690" y="1937119"/>
                </a:cubicBezTo>
                <a:lnTo>
                  <a:pt x="35486" y="1074914"/>
                </a:lnTo>
                <a:cubicBezTo>
                  <a:pt x="11829" y="1051257"/>
                  <a:pt x="0" y="1020250"/>
                  <a:pt x="0" y="989243"/>
                </a:cubicBezTo>
                <a:lnTo>
                  <a:pt x="573" y="986302"/>
                </a:lnTo>
                <a:lnTo>
                  <a:pt x="981510" y="986302"/>
                </a:lnTo>
                <a:lnTo>
                  <a:pt x="981510" y="0"/>
                </a:lnTo>
                <a:lnTo>
                  <a:pt x="981511" y="0"/>
                </a:lnTo>
                <a:cubicBezTo>
                  <a:pt x="1012517" y="0"/>
                  <a:pt x="1043524" y="11828"/>
                  <a:pt x="1067182" y="35485"/>
                </a:cubicBezTo>
                <a:lnTo>
                  <a:pt x="1929386" y="897690"/>
                </a:lnTo>
                <a:cubicBezTo>
                  <a:pt x="1953043" y="921347"/>
                  <a:pt x="1964872" y="952354"/>
                  <a:pt x="1964872" y="983361"/>
                </a:cubicBezTo>
                <a:lnTo>
                  <a:pt x="1964299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A730338C-C732-9686-23D4-19BBA93DCBFD}"/>
              </a:ext>
            </a:extLst>
          </p:cNvPr>
          <p:cNvSpPr/>
          <p:nvPr/>
        </p:nvSpPr>
        <p:spPr>
          <a:xfrm rot="10800000">
            <a:off x="2872821" y="2641255"/>
            <a:ext cx="1468972" cy="1477892"/>
          </a:xfrm>
          <a:custGeom>
            <a:avLst/>
            <a:gdLst>
              <a:gd name="connsiteX0" fmla="*/ 983362 w 1958629"/>
              <a:gd name="connsiteY0" fmla="*/ 1970523 h 1970523"/>
              <a:gd name="connsiteX1" fmla="*/ 983361 w 1958629"/>
              <a:gd name="connsiteY1" fmla="*/ 1970523 h 1970523"/>
              <a:gd name="connsiteX2" fmla="*/ 897690 w 1958629"/>
              <a:gd name="connsiteY2" fmla="*/ 1935038 h 1970523"/>
              <a:gd name="connsiteX3" fmla="*/ 35486 w 1958629"/>
              <a:gd name="connsiteY3" fmla="*/ 1072833 h 1970523"/>
              <a:gd name="connsiteX4" fmla="*/ 0 w 1958629"/>
              <a:gd name="connsiteY4" fmla="*/ 987162 h 1970523"/>
              <a:gd name="connsiteX5" fmla="*/ 573 w 1958629"/>
              <a:gd name="connsiteY5" fmla="*/ 984221 h 1970523"/>
              <a:gd name="connsiteX6" fmla="*/ 975267 w 1958629"/>
              <a:gd name="connsiteY6" fmla="*/ 984221 h 1970523"/>
              <a:gd name="connsiteX7" fmla="*/ 975267 w 1958629"/>
              <a:gd name="connsiteY7" fmla="*/ 0 h 1970523"/>
              <a:gd name="connsiteX8" fmla="*/ 975268 w 1958629"/>
              <a:gd name="connsiteY8" fmla="*/ 0 h 1970523"/>
              <a:gd name="connsiteX9" fmla="*/ 1060939 w 1958629"/>
              <a:gd name="connsiteY9" fmla="*/ 35485 h 1970523"/>
              <a:gd name="connsiteX10" fmla="*/ 1923143 w 1958629"/>
              <a:gd name="connsiteY10" fmla="*/ 897690 h 1970523"/>
              <a:gd name="connsiteX11" fmla="*/ 1958629 w 1958629"/>
              <a:gd name="connsiteY11" fmla="*/ 983361 h 1970523"/>
              <a:gd name="connsiteX12" fmla="*/ 1958056 w 1958629"/>
              <a:gd name="connsiteY12" fmla="*/ 986302 h 1970523"/>
              <a:gd name="connsiteX13" fmla="*/ 983362 w 1958629"/>
              <a:gd name="connsiteY13" fmla="*/ 986302 h 197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58629" h="1970523">
                <a:moveTo>
                  <a:pt x="983362" y="1970523"/>
                </a:moveTo>
                <a:lnTo>
                  <a:pt x="983361" y="1970523"/>
                </a:lnTo>
                <a:cubicBezTo>
                  <a:pt x="952355" y="1970523"/>
                  <a:pt x="921348" y="1958695"/>
                  <a:pt x="897690" y="1935038"/>
                </a:cubicBezTo>
                <a:lnTo>
                  <a:pt x="35486" y="1072833"/>
                </a:lnTo>
                <a:cubicBezTo>
                  <a:pt x="11829" y="1049176"/>
                  <a:pt x="0" y="1018169"/>
                  <a:pt x="0" y="987162"/>
                </a:cubicBezTo>
                <a:lnTo>
                  <a:pt x="573" y="984221"/>
                </a:lnTo>
                <a:lnTo>
                  <a:pt x="975267" y="984221"/>
                </a:lnTo>
                <a:lnTo>
                  <a:pt x="975267" y="0"/>
                </a:lnTo>
                <a:lnTo>
                  <a:pt x="975268" y="0"/>
                </a:lnTo>
                <a:cubicBezTo>
                  <a:pt x="1006274" y="0"/>
                  <a:pt x="1037281" y="11828"/>
                  <a:pt x="1060939" y="35485"/>
                </a:cubicBezTo>
                <a:lnTo>
                  <a:pt x="1923143" y="897690"/>
                </a:lnTo>
                <a:cubicBezTo>
                  <a:pt x="1946800" y="921347"/>
                  <a:pt x="1958629" y="952354"/>
                  <a:pt x="1958629" y="983361"/>
                </a:cubicBezTo>
                <a:lnTo>
                  <a:pt x="1958056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B9F65ED-6C17-716C-BAAC-71D43D5852D4}"/>
              </a:ext>
            </a:extLst>
          </p:cNvPr>
          <p:cNvSpPr/>
          <p:nvPr/>
        </p:nvSpPr>
        <p:spPr>
          <a:xfrm rot="10800000">
            <a:off x="6631871" y="2641255"/>
            <a:ext cx="1475043" cy="1477892"/>
          </a:xfrm>
          <a:custGeom>
            <a:avLst/>
            <a:gdLst>
              <a:gd name="connsiteX0" fmla="*/ 983362 w 1966724"/>
              <a:gd name="connsiteY0" fmla="*/ 1970523 h 1970523"/>
              <a:gd name="connsiteX1" fmla="*/ 983361 w 1966724"/>
              <a:gd name="connsiteY1" fmla="*/ 1970523 h 1970523"/>
              <a:gd name="connsiteX2" fmla="*/ 897690 w 1966724"/>
              <a:gd name="connsiteY2" fmla="*/ 1935038 h 1970523"/>
              <a:gd name="connsiteX3" fmla="*/ 35486 w 1966724"/>
              <a:gd name="connsiteY3" fmla="*/ 1072833 h 1970523"/>
              <a:gd name="connsiteX4" fmla="*/ 0 w 1966724"/>
              <a:gd name="connsiteY4" fmla="*/ 987162 h 1970523"/>
              <a:gd name="connsiteX5" fmla="*/ 573 w 1966724"/>
              <a:gd name="connsiteY5" fmla="*/ 984221 h 1970523"/>
              <a:gd name="connsiteX6" fmla="*/ 983362 w 1966724"/>
              <a:gd name="connsiteY6" fmla="*/ 984221 h 1970523"/>
              <a:gd name="connsiteX7" fmla="*/ 983362 w 1966724"/>
              <a:gd name="connsiteY7" fmla="*/ 0 h 1970523"/>
              <a:gd name="connsiteX8" fmla="*/ 983363 w 1966724"/>
              <a:gd name="connsiteY8" fmla="*/ 0 h 1970523"/>
              <a:gd name="connsiteX9" fmla="*/ 1069034 w 1966724"/>
              <a:gd name="connsiteY9" fmla="*/ 35485 h 1970523"/>
              <a:gd name="connsiteX10" fmla="*/ 1931238 w 1966724"/>
              <a:gd name="connsiteY10" fmla="*/ 897690 h 1970523"/>
              <a:gd name="connsiteX11" fmla="*/ 1966724 w 1966724"/>
              <a:gd name="connsiteY11" fmla="*/ 983361 h 1970523"/>
              <a:gd name="connsiteX12" fmla="*/ 1966151 w 1966724"/>
              <a:gd name="connsiteY12" fmla="*/ 986302 h 1970523"/>
              <a:gd name="connsiteX13" fmla="*/ 983362 w 1966724"/>
              <a:gd name="connsiteY13" fmla="*/ 986302 h 197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66724" h="1970523">
                <a:moveTo>
                  <a:pt x="983362" y="1970523"/>
                </a:moveTo>
                <a:lnTo>
                  <a:pt x="983361" y="1970523"/>
                </a:lnTo>
                <a:cubicBezTo>
                  <a:pt x="952355" y="1970523"/>
                  <a:pt x="921348" y="1958695"/>
                  <a:pt x="897690" y="1935038"/>
                </a:cubicBezTo>
                <a:lnTo>
                  <a:pt x="35486" y="1072833"/>
                </a:lnTo>
                <a:cubicBezTo>
                  <a:pt x="11829" y="1049176"/>
                  <a:pt x="0" y="1018169"/>
                  <a:pt x="0" y="987162"/>
                </a:cubicBezTo>
                <a:lnTo>
                  <a:pt x="573" y="984221"/>
                </a:lnTo>
                <a:lnTo>
                  <a:pt x="983362" y="984221"/>
                </a:lnTo>
                <a:lnTo>
                  <a:pt x="983362" y="0"/>
                </a:lnTo>
                <a:lnTo>
                  <a:pt x="983363" y="0"/>
                </a:lnTo>
                <a:cubicBezTo>
                  <a:pt x="1014369" y="0"/>
                  <a:pt x="1045376" y="11828"/>
                  <a:pt x="1069034" y="35485"/>
                </a:cubicBezTo>
                <a:lnTo>
                  <a:pt x="1931238" y="897690"/>
                </a:lnTo>
                <a:cubicBezTo>
                  <a:pt x="1954895" y="921347"/>
                  <a:pt x="1966724" y="952354"/>
                  <a:pt x="1966724" y="983361"/>
                </a:cubicBezTo>
                <a:lnTo>
                  <a:pt x="1966151" y="986302"/>
                </a:lnTo>
                <a:lnTo>
                  <a:pt x="983362" y="986302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9" name="Graphic 18" descr="Chat with solid fill">
            <a:extLst>
              <a:ext uri="{FF2B5EF4-FFF2-40B4-BE49-F238E27FC236}">
                <a16:creationId xmlns:a16="http://schemas.microsoft.com/office/drawing/2014/main" id="{BA6EBA0B-9406-CBDD-0E9B-51124E26E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3286" y="3038080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Lightbulb with solid fill">
            <a:extLst>
              <a:ext uri="{FF2B5EF4-FFF2-40B4-BE49-F238E27FC236}">
                <a16:creationId xmlns:a16="http://schemas.microsoft.com/office/drawing/2014/main" id="{F7450792-6CCA-5858-997C-5FA505339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1682" y="3429000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Repeat with solid fill">
            <a:extLst>
              <a:ext uri="{FF2B5EF4-FFF2-40B4-BE49-F238E27FC236}">
                <a16:creationId xmlns:a16="http://schemas.microsoft.com/office/drawing/2014/main" id="{02F95A34-80DE-AF2D-7465-656C96792C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4889" y="3429000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Tag with solid fill">
            <a:extLst>
              <a:ext uri="{FF2B5EF4-FFF2-40B4-BE49-F238E27FC236}">
                <a16:creationId xmlns:a16="http://schemas.microsoft.com/office/drawing/2014/main" id="{A09F849D-70AD-F8DF-CAD9-409554AB85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6493" y="3038080"/>
            <a:ext cx="685800" cy="685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68DE2C9-8F84-6E55-BCDA-5F0476642E22}"/>
              </a:ext>
            </a:extLst>
          </p:cNvPr>
          <p:cNvGrpSpPr/>
          <p:nvPr/>
        </p:nvGrpSpPr>
        <p:grpSpPr>
          <a:xfrm>
            <a:off x="634388" y="4619709"/>
            <a:ext cx="2194560" cy="1260003"/>
            <a:chOff x="332936" y="2555951"/>
            <a:chExt cx="2926080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49FC4D-1BA5-42F4-892E-742011CF095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F841E2-008F-A81F-F4A7-A5542CAA379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08A5D17-26C2-AB76-109F-FB53316BA380}"/>
              </a:ext>
            </a:extLst>
          </p:cNvPr>
          <p:cNvGrpSpPr/>
          <p:nvPr/>
        </p:nvGrpSpPr>
        <p:grpSpPr>
          <a:xfrm>
            <a:off x="4392871" y="4619709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C72D84B-B552-3587-392F-0D918E2B241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DB9AA9-C451-04D4-88E6-73C5B0A5866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096E2B-7F8C-E8AD-C02B-78FB8162099B}"/>
              </a:ext>
            </a:extLst>
          </p:cNvPr>
          <p:cNvGrpSpPr/>
          <p:nvPr/>
        </p:nvGrpSpPr>
        <p:grpSpPr>
          <a:xfrm>
            <a:off x="6272113" y="1214149"/>
            <a:ext cx="2194560" cy="1260003"/>
            <a:chOff x="332936" y="2555951"/>
            <a:chExt cx="2926080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BC06CAA-9423-42DC-6463-0A10626E8FB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36E01E0-498A-834C-66DE-AA3CF367EFD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EEA0DCA-D498-19A6-24AD-E169152A3F58}"/>
              </a:ext>
            </a:extLst>
          </p:cNvPr>
          <p:cNvGrpSpPr/>
          <p:nvPr/>
        </p:nvGrpSpPr>
        <p:grpSpPr>
          <a:xfrm>
            <a:off x="2513630" y="1214149"/>
            <a:ext cx="2194560" cy="1260003"/>
            <a:chOff x="332936" y="2555951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5D094FB-72EC-85D1-EA2E-191236D18B5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0536E5D-476A-77FC-BEE3-5ADE1BD0D12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1867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Chevron Diamond Process – Slide Template</vt:lpstr>
      <vt:lpstr>Chevron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Chevron Diamond Process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2025-06-04T17:52:49Z</dcterms:modified>
  <cp:category>Charts &amp; Diagrams</cp:category>
</cp:coreProperties>
</file>