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F8423-7C94-D682-3CDB-B2745575A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A902BD-DE39-96C0-15CC-6389A07548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8A4BEC-BC85-D020-9AE3-98B9E16751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98637B-2A73-CC38-5946-F39276924B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063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Chevron Diamond Process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449D6BF-66D5-82CD-A993-CD46C86F2319}"/>
              </a:ext>
            </a:extLst>
          </p:cNvPr>
          <p:cNvSpPr/>
          <p:nvPr/>
        </p:nvSpPr>
        <p:spPr>
          <a:xfrm rot="2700000">
            <a:off x="1568616" y="3061854"/>
            <a:ext cx="1461655" cy="1461655"/>
          </a:xfrm>
          <a:prstGeom prst="roundRect">
            <a:avLst>
              <a:gd name="adj" fmla="val 828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A75B67A-C63E-8DB7-32F0-CAFCE3E550DE}"/>
              </a:ext>
            </a:extLst>
          </p:cNvPr>
          <p:cNvSpPr/>
          <p:nvPr/>
        </p:nvSpPr>
        <p:spPr>
          <a:xfrm rot="2700000">
            <a:off x="1260037" y="2428457"/>
            <a:ext cx="2078813" cy="2078174"/>
          </a:xfrm>
          <a:custGeom>
            <a:avLst/>
            <a:gdLst>
              <a:gd name="connsiteX0" fmla="*/ 106934 w 2078813"/>
              <a:gd name="connsiteY0" fmla="*/ 106934 h 2078174"/>
              <a:gd name="connsiteX1" fmla="*/ 365095 w 2078813"/>
              <a:gd name="connsiteY1" fmla="*/ 0 h 2078174"/>
              <a:gd name="connsiteX2" fmla="*/ 1825432 w 2078813"/>
              <a:gd name="connsiteY2" fmla="*/ 0 h 2078174"/>
              <a:gd name="connsiteX3" fmla="*/ 1826081 w 2078813"/>
              <a:gd name="connsiteY3" fmla="*/ 65 h 2078174"/>
              <a:gd name="connsiteX4" fmla="*/ 2078813 w 2078813"/>
              <a:gd name="connsiteY4" fmla="*/ 65 h 2078174"/>
              <a:gd name="connsiteX5" fmla="*/ 1696258 w 2078813"/>
              <a:gd name="connsiteY5" fmla="*/ 382620 h 2078174"/>
              <a:gd name="connsiteX6" fmla="*/ 716133 w 2078813"/>
              <a:gd name="connsiteY6" fmla="*/ 382620 h 2078174"/>
              <a:gd name="connsiteX7" fmla="*/ 716133 w 2078813"/>
              <a:gd name="connsiteY7" fmla="*/ 382555 h 2078174"/>
              <a:gd name="connsiteX8" fmla="*/ 561436 w 2078813"/>
              <a:gd name="connsiteY8" fmla="*/ 382555 h 2078174"/>
              <a:gd name="connsiteX9" fmla="*/ 382555 w 2078813"/>
              <a:gd name="connsiteY9" fmla="*/ 561436 h 2078174"/>
              <a:gd name="connsiteX10" fmla="*/ 382845 w 2078813"/>
              <a:gd name="connsiteY10" fmla="*/ 1696033 h 2078174"/>
              <a:gd name="connsiteX11" fmla="*/ 704 w 2078813"/>
              <a:gd name="connsiteY11" fmla="*/ 2078174 h 2078174"/>
              <a:gd name="connsiteX12" fmla="*/ 704 w 2078813"/>
              <a:gd name="connsiteY12" fmla="*/ 1832417 h 2078174"/>
              <a:gd name="connsiteX13" fmla="*/ 0 w 2078813"/>
              <a:gd name="connsiteY13" fmla="*/ 1825432 h 2078174"/>
              <a:gd name="connsiteX14" fmla="*/ 0 w 2078813"/>
              <a:gd name="connsiteY14" fmla="*/ 365095 h 2078174"/>
              <a:gd name="connsiteX15" fmla="*/ 106934 w 2078813"/>
              <a:gd name="connsiteY15" fmla="*/ 106934 h 2078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8813" h="2078174">
                <a:moveTo>
                  <a:pt x="106934" y="106934"/>
                </a:moveTo>
                <a:cubicBezTo>
                  <a:pt x="173003" y="40865"/>
                  <a:pt x="264277" y="0"/>
                  <a:pt x="365095" y="0"/>
                </a:cubicBezTo>
                <a:lnTo>
                  <a:pt x="1825432" y="0"/>
                </a:lnTo>
                <a:lnTo>
                  <a:pt x="1826081" y="65"/>
                </a:lnTo>
                <a:lnTo>
                  <a:pt x="2078813" y="65"/>
                </a:lnTo>
                <a:lnTo>
                  <a:pt x="1696258" y="382620"/>
                </a:lnTo>
                <a:lnTo>
                  <a:pt x="716133" y="382620"/>
                </a:lnTo>
                <a:lnTo>
                  <a:pt x="716133" y="382555"/>
                </a:lnTo>
                <a:lnTo>
                  <a:pt x="561436" y="382555"/>
                </a:lnTo>
                <a:cubicBezTo>
                  <a:pt x="462643" y="382555"/>
                  <a:pt x="382555" y="462643"/>
                  <a:pt x="382555" y="561436"/>
                </a:cubicBezTo>
                <a:lnTo>
                  <a:pt x="382845" y="1696033"/>
                </a:lnTo>
                <a:lnTo>
                  <a:pt x="704" y="2078174"/>
                </a:lnTo>
                <a:lnTo>
                  <a:pt x="704" y="1832417"/>
                </a:lnTo>
                <a:cubicBezTo>
                  <a:pt x="469" y="1830089"/>
                  <a:pt x="235" y="1827760"/>
                  <a:pt x="0" y="1825432"/>
                </a:cubicBezTo>
                <a:lnTo>
                  <a:pt x="0" y="365095"/>
                </a:lnTo>
                <a:cubicBezTo>
                  <a:pt x="0" y="264277"/>
                  <a:pt x="40865" y="173003"/>
                  <a:pt x="106934" y="10693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F4C69AC-55C6-6205-C5E0-451480553FC9}"/>
              </a:ext>
            </a:extLst>
          </p:cNvPr>
          <p:cNvSpPr/>
          <p:nvPr/>
        </p:nvSpPr>
        <p:spPr>
          <a:xfrm rot="13500000">
            <a:off x="3768842" y="2557506"/>
            <a:ext cx="2078813" cy="2078174"/>
          </a:xfrm>
          <a:custGeom>
            <a:avLst/>
            <a:gdLst>
              <a:gd name="connsiteX0" fmla="*/ 106934 w 2078813"/>
              <a:gd name="connsiteY0" fmla="*/ 106934 h 2078174"/>
              <a:gd name="connsiteX1" fmla="*/ 365095 w 2078813"/>
              <a:gd name="connsiteY1" fmla="*/ 0 h 2078174"/>
              <a:gd name="connsiteX2" fmla="*/ 1825432 w 2078813"/>
              <a:gd name="connsiteY2" fmla="*/ 0 h 2078174"/>
              <a:gd name="connsiteX3" fmla="*/ 1826081 w 2078813"/>
              <a:gd name="connsiteY3" fmla="*/ 65 h 2078174"/>
              <a:gd name="connsiteX4" fmla="*/ 2078813 w 2078813"/>
              <a:gd name="connsiteY4" fmla="*/ 65 h 2078174"/>
              <a:gd name="connsiteX5" fmla="*/ 1696258 w 2078813"/>
              <a:gd name="connsiteY5" fmla="*/ 382620 h 2078174"/>
              <a:gd name="connsiteX6" fmla="*/ 716133 w 2078813"/>
              <a:gd name="connsiteY6" fmla="*/ 382620 h 2078174"/>
              <a:gd name="connsiteX7" fmla="*/ 716133 w 2078813"/>
              <a:gd name="connsiteY7" fmla="*/ 382555 h 2078174"/>
              <a:gd name="connsiteX8" fmla="*/ 561436 w 2078813"/>
              <a:gd name="connsiteY8" fmla="*/ 382555 h 2078174"/>
              <a:gd name="connsiteX9" fmla="*/ 382555 w 2078813"/>
              <a:gd name="connsiteY9" fmla="*/ 561436 h 2078174"/>
              <a:gd name="connsiteX10" fmla="*/ 382845 w 2078813"/>
              <a:gd name="connsiteY10" fmla="*/ 1696033 h 2078174"/>
              <a:gd name="connsiteX11" fmla="*/ 704 w 2078813"/>
              <a:gd name="connsiteY11" fmla="*/ 2078174 h 2078174"/>
              <a:gd name="connsiteX12" fmla="*/ 704 w 2078813"/>
              <a:gd name="connsiteY12" fmla="*/ 1832417 h 2078174"/>
              <a:gd name="connsiteX13" fmla="*/ 0 w 2078813"/>
              <a:gd name="connsiteY13" fmla="*/ 1825432 h 2078174"/>
              <a:gd name="connsiteX14" fmla="*/ 0 w 2078813"/>
              <a:gd name="connsiteY14" fmla="*/ 365095 h 2078174"/>
              <a:gd name="connsiteX15" fmla="*/ 106934 w 2078813"/>
              <a:gd name="connsiteY15" fmla="*/ 106934 h 2078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8813" h="2078174">
                <a:moveTo>
                  <a:pt x="106934" y="106934"/>
                </a:moveTo>
                <a:cubicBezTo>
                  <a:pt x="173003" y="40865"/>
                  <a:pt x="264277" y="0"/>
                  <a:pt x="365095" y="0"/>
                </a:cubicBezTo>
                <a:lnTo>
                  <a:pt x="1825432" y="0"/>
                </a:lnTo>
                <a:lnTo>
                  <a:pt x="1826081" y="65"/>
                </a:lnTo>
                <a:lnTo>
                  <a:pt x="2078813" y="65"/>
                </a:lnTo>
                <a:lnTo>
                  <a:pt x="1696258" y="382620"/>
                </a:lnTo>
                <a:lnTo>
                  <a:pt x="716133" y="382620"/>
                </a:lnTo>
                <a:lnTo>
                  <a:pt x="716133" y="382555"/>
                </a:lnTo>
                <a:lnTo>
                  <a:pt x="561436" y="382555"/>
                </a:lnTo>
                <a:cubicBezTo>
                  <a:pt x="462643" y="382555"/>
                  <a:pt x="382555" y="462643"/>
                  <a:pt x="382555" y="561436"/>
                </a:cubicBezTo>
                <a:lnTo>
                  <a:pt x="382845" y="1696033"/>
                </a:lnTo>
                <a:lnTo>
                  <a:pt x="704" y="2078174"/>
                </a:lnTo>
                <a:lnTo>
                  <a:pt x="704" y="1832417"/>
                </a:lnTo>
                <a:cubicBezTo>
                  <a:pt x="469" y="1830089"/>
                  <a:pt x="235" y="1827760"/>
                  <a:pt x="0" y="1825432"/>
                </a:cubicBezTo>
                <a:lnTo>
                  <a:pt x="0" y="365095"/>
                </a:lnTo>
                <a:cubicBezTo>
                  <a:pt x="0" y="264277"/>
                  <a:pt x="40865" y="173003"/>
                  <a:pt x="106934" y="10693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4D2FA6B-BFD6-1572-7168-30D7BCF39102}"/>
              </a:ext>
            </a:extLst>
          </p:cNvPr>
          <p:cNvSpPr/>
          <p:nvPr/>
        </p:nvSpPr>
        <p:spPr>
          <a:xfrm rot="13500000">
            <a:off x="4077421" y="2540628"/>
            <a:ext cx="1461655" cy="1461655"/>
          </a:xfrm>
          <a:prstGeom prst="roundRect">
            <a:avLst>
              <a:gd name="adj" fmla="val 828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0710E3C-C654-EBB7-54FE-0C3632824D9E}"/>
              </a:ext>
            </a:extLst>
          </p:cNvPr>
          <p:cNvSpPr/>
          <p:nvPr/>
        </p:nvSpPr>
        <p:spPr>
          <a:xfrm rot="2700000">
            <a:off x="6277646" y="2428457"/>
            <a:ext cx="2078813" cy="2078174"/>
          </a:xfrm>
          <a:custGeom>
            <a:avLst/>
            <a:gdLst>
              <a:gd name="connsiteX0" fmla="*/ 106934 w 2078813"/>
              <a:gd name="connsiteY0" fmla="*/ 106934 h 2078174"/>
              <a:gd name="connsiteX1" fmla="*/ 365095 w 2078813"/>
              <a:gd name="connsiteY1" fmla="*/ 0 h 2078174"/>
              <a:gd name="connsiteX2" fmla="*/ 1825432 w 2078813"/>
              <a:gd name="connsiteY2" fmla="*/ 0 h 2078174"/>
              <a:gd name="connsiteX3" fmla="*/ 1826081 w 2078813"/>
              <a:gd name="connsiteY3" fmla="*/ 65 h 2078174"/>
              <a:gd name="connsiteX4" fmla="*/ 2078813 w 2078813"/>
              <a:gd name="connsiteY4" fmla="*/ 65 h 2078174"/>
              <a:gd name="connsiteX5" fmla="*/ 1696258 w 2078813"/>
              <a:gd name="connsiteY5" fmla="*/ 382620 h 2078174"/>
              <a:gd name="connsiteX6" fmla="*/ 716133 w 2078813"/>
              <a:gd name="connsiteY6" fmla="*/ 382620 h 2078174"/>
              <a:gd name="connsiteX7" fmla="*/ 716133 w 2078813"/>
              <a:gd name="connsiteY7" fmla="*/ 382555 h 2078174"/>
              <a:gd name="connsiteX8" fmla="*/ 561436 w 2078813"/>
              <a:gd name="connsiteY8" fmla="*/ 382555 h 2078174"/>
              <a:gd name="connsiteX9" fmla="*/ 382555 w 2078813"/>
              <a:gd name="connsiteY9" fmla="*/ 561436 h 2078174"/>
              <a:gd name="connsiteX10" fmla="*/ 382845 w 2078813"/>
              <a:gd name="connsiteY10" fmla="*/ 1696033 h 2078174"/>
              <a:gd name="connsiteX11" fmla="*/ 704 w 2078813"/>
              <a:gd name="connsiteY11" fmla="*/ 2078174 h 2078174"/>
              <a:gd name="connsiteX12" fmla="*/ 704 w 2078813"/>
              <a:gd name="connsiteY12" fmla="*/ 1832417 h 2078174"/>
              <a:gd name="connsiteX13" fmla="*/ 0 w 2078813"/>
              <a:gd name="connsiteY13" fmla="*/ 1825432 h 2078174"/>
              <a:gd name="connsiteX14" fmla="*/ 0 w 2078813"/>
              <a:gd name="connsiteY14" fmla="*/ 365095 h 2078174"/>
              <a:gd name="connsiteX15" fmla="*/ 106934 w 2078813"/>
              <a:gd name="connsiteY15" fmla="*/ 106934 h 2078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8813" h="2078174">
                <a:moveTo>
                  <a:pt x="106934" y="106934"/>
                </a:moveTo>
                <a:cubicBezTo>
                  <a:pt x="173003" y="40865"/>
                  <a:pt x="264277" y="0"/>
                  <a:pt x="365095" y="0"/>
                </a:cubicBezTo>
                <a:lnTo>
                  <a:pt x="1825432" y="0"/>
                </a:lnTo>
                <a:lnTo>
                  <a:pt x="1826081" y="65"/>
                </a:lnTo>
                <a:lnTo>
                  <a:pt x="2078813" y="65"/>
                </a:lnTo>
                <a:lnTo>
                  <a:pt x="1696258" y="382620"/>
                </a:lnTo>
                <a:lnTo>
                  <a:pt x="716133" y="382620"/>
                </a:lnTo>
                <a:lnTo>
                  <a:pt x="716133" y="382555"/>
                </a:lnTo>
                <a:lnTo>
                  <a:pt x="561436" y="382555"/>
                </a:lnTo>
                <a:cubicBezTo>
                  <a:pt x="462643" y="382555"/>
                  <a:pt x="382555" y="462643"/>
                  <a:pt x="382555" y="561436"/>
                </a:cubicBezTo>
                <a:lnTo>
                  <a:pt x="382845" y="1696033"/>
                </a:lnTo>
                <a:lnTo>
                  <a:pt x="704" y="2078174"/>
                </a:lnTo>
                <a:lnTo>
                  <a:pt x="704" y="1832417"/>
                </a:lnTo>
                <a:cubicBezTo>
                  <a:pt x="469" y="1830089"/>
                  <a:pt x="235" y="1827760"/>
                  <a:pt x="0" y="1825432"/>
                </a:cubicBezTo>
                <a:lnTo>
                  <a:pt x="0" y="365095"/>
                </a:lnTo>
                <a:cubicBezTo>
                  <a:pt x="0" y="264277"/>
                  <a:pt x="40865" y="173003"/>
                  <a:pt x="106934" y="10693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AC9E0A6-C706-81C9-8AB6-2F68B07A54DF}"/>
              </a:ext>
            </a:extLst>
          </p:cNvPr>
          <p:cNvSpPr/>
          <p:nvPr/>
        </p:nvSpPr>
        <p:spPr>
          <a:xfrm rot="2700000">
            <a:off x="6586225" y="3061854"/>
            <a:ext cx="1461655" cy="1461655"/>
          </a:xfrm>
          <a:prstGeom prst="roundRect">
            <a:avLst>
              <a:gd name="adj" fmla="val 828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3BC4DD3-0ADB-6177-6041-E399D6C28794}"/>
              </a:ext>
            </a:extLst>
          </p:cNvPr>
          <p:cNvSpPr/>
          <p:nvPr/>
        </p:nvSpPr>
        <p:spPr>
          <a:xfrm rot="13500000">
            <a:off x="8786451" y="2557506"/>
            <a:ext cx="2078813" cy="2078174"/>
          </a:xfrm>
          <a:custGeom>
            <a:avLst/>
            <a:gdLst>
              <a:gd name="connsiteX0" fmla="*/ 106934 w 2078813"/>
              <a:gd name="connsiteY0" fmla="*/ 106934 h 2078174"/>
              <a:gd name="connsiteX1" fmla="*/ 365095 w 2078813"/>
              <a:gd name="connsiteY1" fmla="*/ 0 h 2078174"/>
              <a:gd name="connsiteX2" fmla="*/ 1825432 w 2078813"/>
              <a:gd name="connsiteY2" fmla="*/ 0 h 2078174"/>
              <a:gd name="connsiteX3" fmla="*/ 1826081 w 2078813"/>
              <a:gd name="connsiteY3" fmla="*/ 65 h 2078174"/>
              <a:gd name="connsiteX4" fmla="*/ 2078813 w 2078813"/>
              <a:gd name="connsiteY4" fmla="*/ 65 h 2078174"/>
              <a:gd name="connsiteX5" fmla="*/ 1696258 w 2078813"/>
              <a:gd name="connsiteY5" fmla="*/ 382620 h 2078174"/>
              <a:gd name="connsiteX6" fmla="*/ 716133 w 2078813"/>
              <a:gd name="connsiteY6" fmla="*/ 382620 h 2078174"/>
              <a:gd name="connsiteX7" fmla="*/ 716133 w 2078813"/>
              <a:gd name="connsiteY7" fmla="*/ 382555 h 2078174"/>
              <a:gd name="connsiteX8" fmla="*/ 561436 w 2078813"/>
              <a:gd name="connsiteY8" fmla="*/ 382555 h 2078174"/>
              <a:gd name="connsiteX9" fmla="*/ 382555 w 2078813"/>
              <a:gd name="connsiteY9" fmla="*/ 561436 h 2078174"/>
              <a:gd name="connsiteX10" fmla="*/ 382845 w 2078813"/>
              <a:gd name="connsiteY10" fmla="*/ 1696033 h 2078174"/>
              <a:gd name="connsiteX11" fmla="*/ 704 w 2078813"/>
              <a:gd name="connsiteY11" fmla="*/ 2078174 h 2078174"/>
              <a:gd name="connsiteX12" fmla="*/ 704 w 2078813"/>
              <a:gd name="connsiteY12" fmla="*/ 1832417 h 2078174"/>
              <a:gd name="connsiteX13" fmla="*/ 0 w 2078813"/>
              <a:gd name="connsiteY13" fmla="*/ 1825432 h 2078174"/>
              <a:gd name="connsiteX14" fmla="*/ 0 w 2078813"/>
              <a:gd name="connsiteY14" fmla="*/ 365095 h 2078174"/>
              <a:gd name="connsiteX15" fmla="*/ 106934 w 2078813"/>
              <a:gd name="connsiteY15" fmla="*/ 106934 h 2078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8813" h="2078174">
                <a:moveTo>
                  <a:pt x="106934" y="106934"/>
                </a:moveTo>
                <a:cubicBezTo>
                  <a:pt x="173003" y="40865"/>
                  <a:pt x="264277" y="0"/>
                  <a:pt x="365095" y="0"/>
                </a:cubicBezTo>
                <a:lnTo>
                  <a:pt x="1825432" y="0"/>
                </a:lnTo>
                <a:lnTo>
                  <a:pt x="1826081" y="65"/>
                </a:lnTo>
                <a:lnTo>
                  <a:pt x="2078813" y="65"/>
                </a:lnTo>
                <a:lnTo>
                  <a:pt x="1696258" y="382620"/>
                </a:lnTo>
                <a:lnTo>
                  <a:pt x="716133" y="382620"/>
                </a:lnTo>
                <a:lnTo>
                  <a:pt x="716133" y="382555"/>
                </a:lnTo>
                <a:lnTo>
                  <a:pt x="561436" y="382555"/>
                </a:lnTo>
                <a:cubicBezTo>
                  <a:pt x="462643" y="382555"/>
                  <a:pt x="382555" y="462643"/>
                  <a:pt x="382555" y="561436"/>
                </a:cubicBezTo>
                <a:lnTo>
                  <a:pt x="382845" y="1696033"/>
                </a:lnTo>
                <a:lnTo>
                  <a:pt x="704" y="2078174"/>
                </a:lnTo>
                <a:lnTo>
                  <a:pt x="704" y="1832417"/>
                </a:lnTo>
                <a:cubicBezTo>
                  <a:pt x="469" y="1830089"/>
                  <a:pt x="235" y="1827760"/>
                  <a:pt x="0" y="1825432"/>
                </a:cubicBezTo>
                <a:lnTo>
                  <a:pt x="0" y="365095"/>
                </a:lnTo>
                <a:cubicBezTo>
                  <a:pt x="0" y="264277"/>
                  <a:pt x="40865" y="173003"/>
                  <a:pt x="106934" y="10693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ECD1EDF-093B-7293-1B2A-C6B8E3BF1D97}"/>
              </a:ext>
            </a:extLst>
          </p:cNvPr>
          <p:cNvSpPr/>
          <p:nvPr/>
        </p:nvSpPr>
        <p:spPr>
          <a:xfrm rot="13500000">
            <a:off x="9095030" y="2540628"/>
            <a:ext cx="1461655" cy="1461655"/>
          </a:xfrm>
          <a:prstGeom prst="roundRect">
            <a:avLst>
              <a:gd name="adj" fmla="val 828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3F9313B-315C-4898-D8E3-8E37A003199A}"/>
              </a:ext>
            </a:extLst>
          </p:cNvPr>
          <p:cNvSpPr/>
          <p:nvPr/>
        </p:nvSpPr>
        <p:spPr>
          <a:xfrm rot="10800000">
            <a:off x="1313311" y="2809322"/>
            <a:ext cx="1969494" cy="1963703"/>
          </a:xfrm>
          <a:custGeom>
            <a:avLst/>
            <a:gdLst>
              <a:gd name="connsiteX0" fmla="*/ 1968921 w 1969494"/>
              <a:gd name="connsiteY0" fmla="*/ 986302 h 1963703"/>
              <a:gd name="connsiteX1" fmla="*/ 986132 w 1969494"/>
              <a:gd name="connsiteY1" fmla="*/ 986302 h 1963703"/>
              <a:gd name="connsiteX2" fmla="*/ 986132 w 1969494"/>
              <a:gd name="connsiteY2" fmla="*/ 0 h 1963703"/>
              <a:gd name="connsiteX3" fmla="*/ 986133 w 1969494"/>
              <a:gd name="connsiteY3" fmla="*/ 0 h 1963703"/>
              <a:gd name="connsiteX4" fmla="*/ 1071804 w 1969494"/>
              <a:gd name="connsiteY4" fmla="*/ 35485 h 1963703"/>
              <a:gd name="connsiteX5" fmla="*/ 1934008 w 1969494"/>
              <a:gd name="connsiteY5" fmla="*/ 897690 h 1963703"/>
              <a:gd name="connsiteX6" fmla="*/ 1969494 w 1969494"/>
              <a:gd name="connsiteY6" fmla="*/ 983361 h 1963703"/>
              <a:gd name="connsiteX7" fmla="*/ 983362 w 1969494"/>
              <a:gd name="connsiteY7" fmla="*/ 1963703 h 1963703"/>
              <a:gd name="connsiteX8" fmla="*/ 983361 w 1969494"/>
              <a:gd name="connsiteY8" fmla="*/ 1963703 h 1963703"/>
              <a:gd name="connsiteX9" fmla="*/ 897690 w 1969494"/>
              <a:gd name="connsiteY9" fmla="*/ 1928218 h 1963703"/>
              <a:gd name="connsiteX10" fmla="*/ 35486 w 1969494"/>
              <a:gd name="connsiteY10" fmla="*/ 1066013 h 1963703"/>
              <a:gd name="connsiteX11" fmla="*/ 0 w 1969494"/>
              <a:gd name="connsiteY11" fmla="*/ 980342 h 1963703"/>
              <a:gd name="connsiteX12" fmla="*/ 573 w 1969494"/>
              <a:gd name="connsiteY12" fmla="*/ 977401 h 1963703"/>
              <a:gd name="connsiteX13" fmla="*/ 983362 w 1969494"/>
              <a:gd name="connsiteY13" fmla="*/ 977401 h 19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9494" h="1963703">
                <a:moveTo>
                  <a:pt x="1968921" y="986302"/>
                </a:moveTo>
                <a:lnTo>
                  <a:pt x="986132" y="986302"/>
                </a:lnTo>
                <a:lnTo>
                  <a:pt x="986132" y="0"/>
                </a:lnTo>
                <a:lnTo>
                  <a:pt x="986133" y="0"/>
                </a:lnTo>
                <a:cubicBezTo>
                  <a:pt x="1017139" y="0"/>
                  <a:pt x="1048146" y="11828"/>
                  <a:pt x="1071804" y="35485"/>
                </a:cubicBezTo>
                <a:lnTo>
                  <a:pt x="1934008" y="897690"/>
                </a:lnTo>
                <a:cubicBezTo>
                  <a:pt x="1957665" y="921347"/>
                  <a:pt x="1969494" y="952354"/>
                  <a:pt x="1969494" y="983361"/>
                </a:cubicBezTo>
                <a:close/>
                <a:moveTo>
                  <a:pt x="983362" y="1963703"/>
                </a:moveTo>
                <a:lnTo>
                  <a:pt x="983361" y="1963703"/>
                </a:lnTo>
                <a:cubicBezTo>
                  <a:pt x="952355" y="1963703"/>
                  <a:pt x="921348" y="1951875"/>
                  <a:pt x="897690" y="1928218"/>
                </a:cubicBezTo>
                <a:lnTo>
                  <a:pt x="35486" y="1066013"/>
                </a:lnTo>
                <a:cubicBezTo>
                  <a:pt x="11829" y="1042356"/>
                  <a:pt x="0" y="1011349"/>
                  <a:pt x="0" y="980342"/>
                </a:cubicBezTo>
                <a:lnTo>
                  <a:pt x="573" y="977401"/>
                </a:lnTo>
                <a:lnTo>
                  <a:pt x="983362" y="977401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E771D92-080F-9F5D-0DB9-7982D4581A7B}"/>
              </a:ext>
            </a:extLst>
          </p:cNvPr>
          <p:cNvSpPr/>
          <p:nvPr/>
        </p:nvSpPr>
        <p:spPr>
          <a:xfrm rot="10800000">
            <a:off x="6333690" y="2800420"/>
            <a:ext cx="1964872" cy="1972604"/>
          </a:xfrm>
          <a:custGeom>
            <a:avLst/>
            <a:gdLst>
              <a:gd name="connsiteX0" fmla="*/ 983362 w 1964872"/>
              <a:gd name="connsiteY0" fmla="*/ 1972604 h 1972604"/>
              <a:gd name="connsiteX1" fmla="*/ 983361 w 1964872"/>
              <a:gd name="connsiteY1" fmla="*/ 1972604 h 1972604"/>
              <a:gd name="connsiteX2" fmla="*/ 897690 w 1964872"/>
              <a:gd name="connsiteY2" fmla="*/ 1937119 h 1972604"/>
              <a:gd name="connsiteX3" fmla="*/ 35486 w 1964872"/>
              <a:gd name="connsiteY3" fmla="*/ 1074914 h 1972604"/>
              <a:gd name="connsiteX4" fmla="*/ 0 w 1964872"/>
              <a:gd name="connsiteY4" fmla="*/ 989243 h 1972604"/>
              <a:gd name="connsiteX5" fmla="*/ 573 w 1964872"/>
              <a:gd name="connsiteY5" fmla="*/ 986302 h 1972604"/>
              <a:gd name="connsiteX6" fmla="*/ 981510 w 1964872"/>
              <a:gd name="connsiteY6" fmla="*/ 986302 h 1972604"/>
              <a:gd name="connsiteX7" fmla="*/ 981510 w 1964872"/>
              <a:gd name="connsiteY7" fmla="*/ 0 h 1972604"/>
              <a:gd name="connsiteX8" fmla="*/ 981511 w 1964872"/>
              <a:gd name="connsiteY8" fmla="*/ 0 h 1972604"/>
              <a:gd name="connsiteX9" fmla="*/ 1067182 w 1964872"/>
              <a:gd name="connsiteY9" fmla="*/ 35485 h 1972604"/>
              <a:gd name="connsiteX10" fmla="*/ 1929386 w 1964872"/>
              <a:gd name="connsiteY10" fmla="*/ 897690 h 1972604"/>
              <a:gd name="connsiteX11" fmla="*/ 1964872 w 1964872"/>
              <a:gd name="connsiteY11" fmla="*/ 983361 h 1972604"/>
              <a:gd name="connsiteX12" fmla="*/ 1964299 w 1964872"/>
              <a:gd name="connsiteY12" fmla="*/ 986302 h 1972604"/>
              <a:gd name="connsiteX13" fmla="*/ 983362 w 1964872"/>
              <a:gd name="connsiteY13" fmla="*/ 986302 h 197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4872" h="1972604">
                <a:moveTo>
                  <a:pt x="983362" y="1972604"/>
                </a:moveTo>
                <a:lnTo>
                  <a:pt x="983361" y="1972604"/>
                </a:lnTo>
                <a:cubicBezTo>
                  <a:pt x="952355" y="1972604"/>
                  <a:pt x="921348" y="1960776"/>
                  <a:pt x="897690" y="1937119"/>
                </a:cubicBezTo>
                <a:lnTo>
                  <a:pt x="35486" y="1074914"/>
                </a:lnTo>
                <a:cubicBezTo>
                  <a:pt x="11829" y="1051257"/>
                  <a:pt x="0" y="1020250"/>
                  <a:pt x="0" y="989243"/>
                </a:cubicBezTo>
                <a:lnTo>
                  <a:pt x="573" y="986302"/>
                </a:lnTo>
                <a:lnTo>
                  <a:pt x="981510" y="986302"/>
                </a:lnTo>
                <a:lnTo>
                  <a:pt x="981510" y="0"/>
                </a:lnTo>
                <a:lnTo>
                  <a:pt x="981511" y="0"/>
                </a:lnTo>
                <a:cubicBezTo>
                  <a:pt x="1012517" y="0"/>
                  <a:pt x="1043524" y="11828"/>
                  <a:pt x="1067182" y="35485"/>
                </a:cubicBezTo>
                <a:lnTo>
                  <a:pt x="1929386" y="897690"/>
                </a:lnTo>
                <a:cubicBezTo>
                  <a:pt x="1953043" y="921347"/>
                  <a:pt x="1964872" y="952354"/>
                  <a:pt x="1964872" y="983361"/>
                </a:cubicBezTo>
                <a:lnTo>
                  <a:pt x="1964299" y="986302"/>
                </a:lnTo>
                <a:lnTo>
                  <a:pt x="983362" y="98630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6669CE4-1A4D-60D9-8367-37A6F3DDD6C4}"/>
              </a:ext>
            </a:extLst>
          </p:cNvPr>
          <p:cNvSpPr/>
          <p:nvPr/>
        </p:nvSpPr>
        <p:spPr>
          <a:xfrm rot="10800000">
            <a:off x="3830427" y="2285154"/>
            <a:ext cx="1958629" cy="1970523"/>
          </a:xfrm>
          <a:custGeom>
            <a:avLst/>
            <a:gdLst>
              <a:gd name="connsiteX0" fmla="*/ 983362 w 1958629"/>
              <a:gd name="connsiteY0" fmla="*/ 1970523 h 1970523"/>
              <a:gd name="connsiteX1" fmla="*/ 983361 w 1958629"/>
              <a:gd name="connsiteY1" fmla="*/ 1970523 h 1970523"/>
              <a:gd name="connsiteX2" fmla="*/ 897690 w 1958629"/>
              <a:gd name="connsiteY2" fmla="*/ 1935038 h 1970523"/>
              <a:gd name="connsiteX3" fmla="*/ 35486 w 1958629"/>
              <a:gd name="connsiteY3" fmla="*/ 1072833 h 1970523"/>
              <a:gd name="connsiteX4" fmla="*/ 0 w 1958629"/>
              <a:gd name="connsiteY4" fmla="*/ 987162 h 1970523"/>
              <a:gd name="connsiteX5" fmla="*/ 573 w 1958629"/>
              <a:gd name="connsiteY5" fmla="*/ 984221 h 1970523"/>
              <a:gd name="connsiteX6" fmla="*/ 975267 w 1958629"/>
              <a:gd name="connsiteY6" fmla="*/ 984221 h 1970523"/>
              <a:gd name="connsiteX7" fmla="*/ 975267 w 1958629"/>
              <a:gd name="connsiteY7" fmla="*/ 0 h 1970523"/>
              <a:gd name="connsiteX8" fmla="*/ 975268 w 1958629"/>
              <a:gd name="connsiteY8" fmla="*/ 0 h 1970523"/>
              <a:gd name="connsiteX9" fmla="*/ 1060939 w 1958629"/>
              <a:gd name="connsiteY9" fmla="*/ 35485 h 1970523"/>
              <a:gd name="connsiteX10" fmla="*/ 1923143 w 1958629"/>
              <a:gd name="connsiteY10" fmla="*/ 897690 h 1970523"/>
              <a:gd name="connsiteX11" fmla="*/ 1958629 w 1958629"/>
              <a:gd name="connsiteY11" fmla="*/ 983361 h 1970523"/>
              <a:gd name="connsiteX12" fmla="*/ 1958056 w 1958629"/>
              <a:gd name="connsiteY12" fmla="*/ 986302 h 1970523"/>
              <a:gd name="connsiteX13" fmla="*/ 983362 w 1958629"/>
              <a:gd name="connsiteY13" fmla="*/ 986302 h 197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58629" h="1970523">
                <a:moveTo>
                  <a:pt x="983362" y="1970523"/>
                </a:moveTo>
                <a:lnTo>
                  <a:pt x="983361" y="1970523"/>
                </a:lnTo>
                <a:cubicBezTo>
                  <a:pt x="952355" y="1970523"/>
                  <a:pt x="921348" y="1958695"/>
                  <a:pt x="897690" y="1935038"/>
                </a:cubicBezTo>
                <a:lnTo>
                  <a:pt x="35486" y="1072833"/>
                </a:lnTo>
                <a:cubicBezTo>
                  <a:pt x="11829" y="1049176"/>
                  <a:pt x="0" y="1018169"/>
                  <a:pt x="0" y="987162"/>
                </a:cubicBezTo>
                <a:lnTo>
                  <a:pt x="573" y="984221"/>
                </a:lnTo>
                <a:lnTo>
                  <a:pt x="975267" y="984221"/>
                </a:lnTo>
                <a:lnTo>
                  <a:pt x="975267" y="0"/>
                </a:lnTo>
                <a:lnTo>
                  <a:pt x="975268" y="0"/>
                </a:lnTo>
                <a:cubicBezTo>
                  <a:pt x="1006274" y="0"/>
                  <a:pt x="1037281" y="11828"/>
                  <a:pt x="1060939" y="35485"/>
                </a:cubicBezTo>
                <a:lnTo>
                  <a:pt x="1923143" y="897690"/>
                </a:lnTo>
                <a:cubicBezTo>
                  <a:pt x="1946800" y="921347"/>
                  <a:pt x="1958629" y="952354"/>
                  <a:pt x="1958629" y="983361"/>
                </a:cubicBezTo>
                <a:lnTo>
                  <a:pt x="1958056" y="986302"/>
                </a:lnTo>
                <a:lnTo>
                  <a:pt x="983362" y="98630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7151D40-9ED0-8CCF-CEF8-658FC46A2EF0}"/>
              </a:ext>
            </a:extLst>
          </p:cNvPr>
          <p:cNvSpPr/>
          <p:nvPr/>
        </p:nvSpPr>
        <p:spPr>
          <a:xfrm rot="10800000">
            <a:off x="8842495" y="2285154"/>
            <a:ext cx="1966724" cy="1970523"/>
          </a:xfrm>
          <a:custGeom>
            <a:avLst/>
            <a:gdLst>
              <a:gd name="connsiteX0" fmla="*/ 983362 w 1966724"/>
              <a:gd name="connsiteY0" fmla="*/ 1970523 h 1970523"/>
              <a:gd name="connsiteX1" fmla="*/ 983361 w 1966724"/>
              <a:gd name="connsiteY1" fmla="*/ 1970523 h 1970523"/>
              <a:gd name="connsiteX2" fmla="*/ 897690 w 1966724"/>
              <a:gd name="connsiteY2" fmla="*/ 1935038 h 1970523"/>
              <a:gd name="connsiteX3" fmla="*/ 35486 w 1966724"/>
              <a:gd name="connsiteY3" fmla="*/ 1072833 h 1970523"/>
              <a:gd name="connsiteX4" fmla="*/ 0 w 1966724"/>
              <a:gd name="connsiteY4" fmla="*/ 987162 h 1970523"/>
              <a:gd name="connsiteX5" fmla="*/ 573 w 1966724"/>
              <a:gd name="connsiteY5" fmla="*/ 984221 h 1970523"/>
              <a:gd name="connsiteX6" fmla="*/ 983362 w 1966724"/>
              <a:gd name="connsiteY6" fmla="*/ 984221 h 1970523"/>
              <a:gd name="connsiteX7" fmla="*/ 983362 w 1966724"/>
              <a:gd name="connsiteY7" fmla="*/ 0 h 1970523"/>
              <a:gd name="connsiteX8" fmla="*/ 983363 w 1966724"/>
              <a:gd name="connsiteY8" fmla="*/ 0 h 1970523"/>
              <a:gd name="connsiteX9" fmla="*/ 1069034 w 1966724"/>
              <a:gd name="connsiteY9" fmla="*/ 35485 h 1970523"/>
              <a:gd name="connsiteX10" fmla="*/ 1931238 w 1966724"/>
              <a:gd name="connsiteY10" fmla="*/ 897690 h 1970523"/>
              <a:gd name="connsiteX11" fmla="*/ 1966724 w 1966724"/>
              <a:gd name="connsiteY11" fmla="*/ 983361 h 1970523"/>
              <a:gd name="connsiteX12" fmla="*/ 1966151 w 1966724"/>
              <a:gd name="connsiteY12" fmla="*/ 986302 h 1970523"/>
              <a:gd name="connsiteX13" fmla="*/ 983362 w 1966724"/>
              <a:gd name="connsiteY13" fmla="*/ 986302 h 197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6724" h="1970523">
                <a:moveTo>
                  <a:pt x="983362" y="1970523"/>
                </a:moveTo>
                <a:lnTo>
                  <a:pt x="983361" y="1970523"/>
                </a:lnTo>
                <a:cubicBezTo>
                  <a:pt x="952355" y="1970523"/>
                  <a:pt x="921348" y="1958695"/>
                  <a:pt x="897690" y="1935038"/>
                </a:cubicBezTo>
                <a:lnTo>
                  <a:pt x="35486" y="1072833"/>
                </a:lnTo>
                <a:cubicBezTo>
                  <a:pt x="11829" y="1049176"/>
                  <a:pt x="0" y="1018169"/>
                  <a:pt x="0" y="987162"/>
                </a:cubicBezTo>
                <a:lnTo>
                  <a:pt x="573" y="984221"/>
                </a:lnTo>
                <a:lnTo>
                  <a:pt x="983362" y="984221"/>
                </a:lnTo>
                <a:lnTo>
                  <a:pt x="983362" y="0"/>
                </a:lnTo>
                <a:lnTo>
                  <a:pt x="983363" y="0"/>
                </a:lnTo>
                <a:cubicBezTo>
                  <a:pt x="1014369" y="0"/>
                  <a:pt x="1045376" y="11828"/>
                  <a:pt x="1069034" y="35485"/>
                </a:cubicBezTo>
                <a:lnTo>
                  <a:pt x="1931238" y="897690"/>
                </a:lnTo>
                <a:cubicBezTo>
                  <a:pt x="1954895" y="921347"/>
                  <a:pt x="1966724" y="952354"/>
                  <a:pt x="1966724" y="983361"/>
                </a:cubicBezTo>
                <a:lnTo>
                  <a:pt x="1966151" y="986302"/>
                </a:lnTo>
                <a:lnTo>
                  <a:pt x="983362" y="98630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Graphic 18" descr="Chat with solid fill">
            <a:extLst>
              <a:ext uri="{FF2B5EF4-FFF2-40B4-BE49-F238E27FC236}">
                <a16:creationId xmlns:a16="http://schemas.microsoft.com/office/drawing/2014/main" id="{EF86D334-A668-9732-7836-83E19B3C81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1048" y="2814255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Lightbulb with solid fill">
            <a:extLst>
              <a:ext uri="{FF2B5EF4-FFF2-40B4-BE49-F238E27FC236}">
                <a16:creationId xmlns:a16="http://schemas.microsoft.com/office/drawing/2014/main" id="{251655AF-727B-DAE8-8BCD-8AE13B3A0B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42243" y="333548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Repeat with solid fill">
            <a:extLst>
              <a:ext uri="{FF2B5EF4-FFF2-40B4-BE49-F238E27FC236}">
                <a16:creationId xmlns:a16="http://schemas.microsoft.com/office/drawing/2014/main" id="{848C2DEB-5FCE-2D25-79F8-C4D752825B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59852" y="333548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Tag with solid fill">
            <a:extLst>
              <a:ext uri="{FF2B5EF4-FFF2-40B4-BE49-F238E27FC236}">
                <a16:creationId xmlns:a16="http://schemas.microsoft.com/office/drawing/2014/main" id="{50B281CD-40DD-A792-1D47-E5FB9F6810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68657" y="2814255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2D1B47EA-24BF-30B2-A002-E75B873C8E01}"/>
              </a:ext>
            </a:extLst>
          </p:cNvPr>
          <p:cNvGrpSpPr/>
          <p:nvPr/>
        </p:nvGrpSpPr>
        <p:grpSpPr>
          <a:xfrm>
            <a:off x="845851" y="4888281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49E8C3B-49A3-2D9C-E548-25D66FC9D4B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B601AAD-EFBB-2128-DEB1-AD7081CDC1B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CAE71BA-396A-41E8-1882-F25FB622094E}"/>
              </a:ext>
            </a:extLst>
          </p:cNvPr>
          <p:cNvGrpSpPr/>
          <p:nvPr/>
        </p:nvGrpSpPr>
        <p:grpSpPr>
          <a:xfrm>
            <a:off x="5857161" y="4888281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A2617F7-2A5A-4DD7-E988-30F5288A63D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1CFB423-B885-CE07-6B7C-2E06342F7EE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73809EE-0B89-2214-4838-FBF3F82B8DFC}"/>
              </a:ext>
            </a:extLst>
          </p:cNvPr>
          <p:cNvGrpSpPr/>
          <p:nvPr/>
        </p:nvGrpSpPr>
        <p:grpSpPr>
          <a:xfrm>
            <a:off x="8362817" y="951698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BAE834A-B0FC-F593-B330-EB7B6E2958B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FD66FCE-B3C0-42EC-B746-2CC997A975B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AF64EB7-FF81-A2BB-DB35-446CD2EA78D8}"/>
              </a:ext>
            </a:extLst>
          </p:cNvPr>
          <p:cNvGrpSpPr/>
          <p:nvPr/>
        </p:nvGrpSpPr>
        <p:grpSpPr>
          <a:xfrm>
            <a:off x="3351506" y="951698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A751FCB-DD5F-D62C-9941-1B7146F4CC8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D0279EF-D45A-C7A5-0A2B-4EF1E782CE1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43497-00F6-BECA-2F11-54AE00107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12A97-8723-3241-87D7-74BE93EB0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Chevron Diamond Process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79CB2F2-D850-6598-6507-23CEF63F115A}"/>
              </a:ext>
            </a:extLst>
          </p:cNvPr>
          <p:cNvGrpSpPr/>
          <p:nvPr/>
        </p:nvGrpSpPr>
        <p:grpSpPr>
          <a:xfrm>
            <a:off x="845851" y="4888281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F0BD776-4DBC-EC78-3850-4AE9E97B7DA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80D385B-D764-1C5A-76CE-D4988BDD00F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F854E3D-7F97-6917-2F4D-E3EE12ECA36B}"/>
              </a:ext>
            </a:extLst>
          </p:cNvPr>
          <p:cNvGrpSpPr/>
          <p:nvPr/>
        </p:nvGrpSpPr>
        <p:grpSpPr>
          <a:xfrm>
            <a:off x="5857161" y="4888281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285D34A-5292-2816-E514-098B2C477FB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A8D0C75-7B3E-7388-8D50-BE4AB8AC54E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9C3865F-B859-B1C5-6E29-6F153C3B7D9A}"/>
              </a:ext>
            </a:extLst>
          </p:cNvPr>
          <p:cNvGrpSpPr/>
          <p:nvPr/>
        </p:nvGrpSpPr>
        <p:grpSpPr>
          <a:xfrm>
            <a:off x="8362817" y="951698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EEBCD4C-44D9-0F03-2A57-350C06DB111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9AA3833-B7E8-F433-63FE-818ED7F139B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9CA8241-217E-A4B7-5160-4A310B17D1A2}"/>
              </a:ext>
            </a:extLst>
          </p:cNvPr>
          <p:cNvGrpSpPr/>
          <p:nvPr/>
        </p:nvGrpSpPr>
        <p:grpSpPr>
          <a:xfrm>
            <a:off x="3351506" y="951698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A81605-D5E1-6B15-44A8-97014967A35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A8128D-BF05-9652-E0D4-2E3A2C5AF62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5325CC0A-6773-F595-78A3-B49673A938F4}"/>
              </a:ext>
            </a:extLst>
          </p:cNvPr>
          <p:cNvSpPr/>
          <p:nvPr/>
        </p:nvSpPr>
        <p:spPr>
          <a:xfrm rot="2700000">
            <a:off x="1568616" y="3061854"/>
            <a:ext cx="1461655" cy="1461655"/>
          </a:xfrm>
          <a:prstGeom prst="roundRect">
            <a:avLst>
              <a:gd name="adj" fmla="val 828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EF7F623-7105-CF5B-B1B1-5E23FF31D999}"/>
              </a:ext>
            </a:extLst>
          </p:cNvPr>
          <p:cNvSpPr/>
          <p:nvPr/>
        </p:nvSpPr>
        <p:spPr>
          <a:xfrm rot="2700000">
            <a:off x="1260037" y="2428457"/>
            <a:ext cx="2078813" cy="2078174"/>
          </a:xfrm>
          <a:custGeom>
            <a:avLst/>
            <a:gdLst>
              <a:gd name="connsiteX0" fmla="*/ 106934 w 2078813"/>
              <a:gd name="connsiteY0" fmla="*/ 106934 h 2078174"/>
              <a:gd name="connsiteX1" fmla="*/ 365095 w 2078813"/>
              <a:gd name="connsiteY1" fmla="*/ 0 h 2078174"/>
              <a:gd name="connsiteX2" fmla="*/ 1825432 w 2078813"/>
              <a:gd name="connsiteY2" fmla="*/ 0 h 2078174"/>
              <a:gd name="connsiteX3" fmla="*/ 1826081 w 2078813"/>
              <a:gd name="connsiteY3" fmla="*/ 65 h 2078174"/>
              <a:gd name="connsiteX4" fmla="*/ 2078813 w 2078813"/>
              <a:gd name="connsiteY4" fmla="*/ 65 h 2078174"/>
              <a:gd name="connsiteX5" fmla="*/ 1696258 w 2078813"/>
              <a:gd name="connsiteY5" fmla="*/ 382620 h 2078174"/>
              <a:gd name="connsiteX6" fmla="*/ 716133 w 2078813"/>
              <a:gd name="connsiteY6" fmla="*/ 382620 h 2078174"/>
              <a:gd name="connsiteX7" fmla="*/ 716133 w 2078813"/>
              <a:gd name="connsiteY7" fmla="*/ 382555 h 2078174"/>
              <a:gd name="connsiteX8" fmla="*/ 561436 w 2078813"/>
              <a:gd name="connsiteY8" fmla="*/ 382555 h 2078174"/>
              <a:gd name="connsiteX9" fmla="*/ 382555 w 2078813"/>
              <a:gd name="connsiteY9" fmla="*/ 561436 h 2078174"/>
              <a:gd name="connsiteX10" fmla="*/ 382845 w 2078813"/>
              <a:gd name="connsiteY10" fmla="*/ 1696033 h 2078174"/>
              <a:gd name="connsiteX11" fmla="*/ 704 w 2078813"/>
              <a:gd name="connsiteY11" fmla="*/ 2078174 h 2078174"/>
              <a:gd name="connsiteX12" fmla="*/ 704 w 2078813"/>
              <a:gd name="connsiteY12" fmla="*/ 1832417 h 2078174"/>
              <a:gd name="connsiteX13" fmla="*/ 0 w 2078813"/>
              <a:gd name="connsiteY13" fmla="*/ 1825432 h 2078174"/>
              <a:gd name="connsiteX14" fmla="*/ 0 w 2078813"/>
              <a:gd name="connsiteY14" fmla="*/ 365095 h 2078174"/>
              <a:gd name="connsiteX15" fmla="*/ 106934 w 2078813"/>
              <a:gd name="connsiteY15" fmla="*/ 106934 h 2078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8813" h="2078174">
                <a:moveTo>
                  <a:pt x="106934" y="106934"/>
                </a:moveTo>
                <a:cubicBezTo>
                  <a:pt x="173003" y="40865"/>
                  <a:pt x="264277" y="0"/>
                  <a:pt x="365095" y="0"/>
                </a:cubicBezTo>
                <a:lnTo>
                  <a:pt x="1825432" y="0"/>
                </a:lnTo>
                <a:lnTo>
                  <a:pt x="1826081" y="65"/>
                </a:lnTo>
                <a:lnTo>
                  <a:pt x="2078813" y="65"/>
                </a:lnTo>
                <a:lnTo>
                  <a:pt x="1696258" y="382620"/>
                </a:lnTo>
                <a:lnTo>
                  <a:pt x="716133" y="382620"/>
                </a:lnTo>
                <a:lnTo>
                  <a:pt x="716133" y="382555"/>
                </a:lnTo>
                <a:lnTo>
                  <a:pt x="561436" y="382555"/>
                </a:lnTo>
                <a:cubicBezTo>
                  <a:pt x="462643" y="382555"/>
                  <a:pt x="382555" y="462643"/>
                  <a:pt x="382555" y="561436"/>
                </a:cubicBezTo>
                <a:lnTo>
                  <a:pt x="382845" y="1696033"/>
                </a:lnTo>
                <a:lnTo>
                  <a:pt x="704" y="2078174"/>
                </a:lnTo>
                <a:lnTo>
                  <a:pt x="704" y="1832417"/>
                </a:lnTo>
                <a:cubicBezTo>
                  <a:pt x="469" y="1830089"/>
                  <a:pt x="235" y="1827760"/>
                  <a:pt x="0" y="1825432"/>
                </a:cubicBezTo>
                <a:lnTo>
                  <a:pt x="0" y="365095"/>
                </a:lnTo>
                <a:cubicBezTo>
                  <a:pt x="0" y="264277"/>
                  <a:pt x="40865" y="173003"/>
                  <a:pt x="106934" y="10693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0B723AC-2E47-81D3-D2BA-663F9AA53A4E}"/>
              </a:ext>
            </a:extLst>
          </p:cNvPr>
          <p:cNvSpPr/>
          <p:nvPr/>
        </p:nvSpPr>
        <p:spPr>
          <a:xfrm rot="13500000">
            <a:off x="3768842" y="2557506"/>
            <a:ext cx="2078813" cy="2078174"/>
          </a:xfrm>
          <a:custGeom>
            <a:avLst/>
            <a:gdLst>
              <a:gd name="connsiteX0" fmla="*/ 106934 w 2078813"/>
              <a:gd name="connsiteY0" fmla="*/ 106934 h 2078174"/>
              <a:gd name="connsiteX1" fmla="*/ 365095 w 2078813"/>
              <a:gd name="connsiteY1" fmla="*/ 0 h 2078174"/>
              <a:gd name="connsiteX2" fmla="*/ 1825432 w 2078813"/>
              <a:gd name="connsiteY2" fmla="*/ 0 h 2078174"/>
              <a:gd name="connsiteX3" fmla="*/ 1826081 w 2078813"/>
              <a:gd name="connsiteY3" fmla="*/ 65 h 2078174"/>
              <a:gd name="connsiteX4" fmla="*/ 2078813 w 2078813"/>
              <a:gd name="connsiteY4" fmla="*/ 65 h 2078174"/>
              <a:gd name="connsiteX5" fmla="*/ 1696258 w 2078813"/>
              <a:gd name="connsiteY5" fmla="*/ 382620 h 2078174"/>
              <a:gd name="connsiteX6" fmla="*/ 716133 w 2078813"/>
              <a:gd name="connsiteY6" fmla="*/ 382620 h 2078174"/>
              <a:gd name="connsiteX7" fmla="*/ 716133 w 2078813"/>
              <a:gd name="connsiteY7" fmla="*/ 382555 h 2078174"/>
              <a:gd name="connsiteX8" fmla="*/ 561436 w 2078813"/>
              <a:gd name="connsiteY8" fmla="*/ 382555 h 2078174"/>
              <a:gd name="connsiteX9" fmla="*/ 382555 w 2078813"/>
              <a:gd name="connsiteY9" fmla="*/ 561436 h 2078174"/>
              <a:gd name="connsiteX10" fmla="*/ 382845 w 2078813"/>
              <a:gd name="connsiteY10" fmla="*/ 1696033 h 2078174"/>
              <a:gd name="connsiteX11" fmla="*/ 704 w 2078813"/>
              <a:gd name="connsiteY11" fmla="*/ 2078174 h 2078174"/>
              <a:gd name="connsiteX12" fmla="*/ 704 w 2078813"/>
              <a:gd name="connsiteY12" fmla="*/ 1832417 h 2078174"/>
              <a:gd name="connsiteX13" fmla="*/ 0 w 2078813"/>
              <a:gd name="connsiteY13" fmla="*/ 1825432 h 2078174"/>
              <a:gd name="connsiteX14" fmla="*/ 0 w 2078813"/>
              <a:gd name="connsiteY14" fmla="*/ 365095 h 2078174"/>
              <a:gd name="connsiteX15" fmla="*/ 106934 w 2078813"/>
              <a:gd name="connsiteY15" fmla="*/ 106934 h 2078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8813" h="2078174">
                <a:moveTo>
                  <a:pt x="106934" y="106934"/>
                </a:moveTo>
                <a:cubicBezTo>
                  <a:pt x="173003" y="40865"/>
                  <a:pt x="264277" y="0"/>
                  <a:pt x="365095" y="0"/>
                </a:cubicBezTo>
                <a:lnTo>
                  <a:pt x="1825432" y="0"/>
                </a:lnTo>
                <a:lnTo>
                  <a:pt x="1826081" y="65"/>
                </a:lnTo>
                <a:lnTo>
                  <a:pt x="2078813" y="65"/>
                </a:lnTo>
                <a:lnTo>
                  <a:pt x="1696258" y="382620"/>
                </a:lnTo>
                <a:lnTo>
                  <a:pt x="716133" y="382620"/>
                </a:lnTo>
                <a:lnTo>
                  <a:pt x="716133" y="382555"/>
                </a:lnTo>
                <a:lnTo>
                  <a:pt x="561436" y="382555"/>
                </a:lnTo>
                <a:cubicBezTo>
                  <a:pt x="462643" y="382555"/>
                  <a:pt x="382555" y="462643"/>
                  <a:pt x="382555" y="561436"/>
                </a:cubicBezTo>
                <a:lnTo>
                  <a:pt x="382845" y="1696033"/>
                </a:lnTo>
                <a:lnTo>
                  <a:pt x="704" y="2078174"/>
                </a:lnTo>
                <a:lnTo>
                  <a:pt x="704" y="1832417"/>
                </a:lnTo>
                <a:cubicBezTo>
                  <a:pt x="469" y="1830089"/>
                  <a:pt x="235" y="1827760"/>
                  <a:pt x="0" y="1825432"/>
                </a:cubicBezTo>
                <a:lnTo>
                  <a:pt x="0" y="365095"/>
                </a:lnTo>
                <a:cubicBezTo>
                  <a:pt x="0" y="264277"/>
                  <a:pt x="40865" y="173003"/>
                  <a:pt x="106934" y="10693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A41CB9DA-8FDE-F13C-3294-E58CA55BDF67}"/>
              </a:ext>
            </a:extLst>
          </p:cNvPr>
          <p:cNvSpPr/>
          <p:nvPr/>
        </p:nvSpPr>
        <p:spPr>
          <a:xfrm rot="13500000">
            <a:off x="4077421" y="2540628"/>
            <a:ext cx="1461655" cy="1461655"/>
          </a:xfrm>
          <a:prstGeom prst="roundRect">
            <a:avLst>
              <a:gd name="adj" fmla="val 828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602734BF-4152-EB33-B024-BE98CA6E78BD}"/>
              </a:ext>
            </a:extLst>
          </p:cNvPr>
          <p:cNvSpPr/>
          <p:nvPr/>
        </p:nvSpPr>
        <p:spPr>
          <a:xfrm rot="2700000">
            <a:off x="6277646" y="2428457"/>
            <a:ext cx="2078813" cy="2078174"/>
          </a:xfrm>
          <a:custGeom>
            <a:avLst/>
            <a:gdLst>
              <a:gd name="connsiteX0" fmla="*/ 106934 w 2078813"/>
              <a:gd name="connsiteY0" fmla="*/ 106934 h 2078174"/>
              <a:gd name="connsiteX1" fmla="*/ 365095 w 2078813"/>
              <a:gd name="connsiteY1" fmla="*/ 0 h 2078174"/>
              <a:gd name="connsiteX2" fmla="*/ 1825432 w 2078813"/>
              <a:gd name="connsiteY2" fmla="*/ 0 h 2078174"/>
              <a:gd name="connsiteX3" fmla="*/ 1826081 w 2078813"/>
              <a:gd name="connsiteY3" fmla="*/ 65 h 2078174"/>
              <a:gd name="connsiteX4" fmla="*/ 2078813 w 2078813"/>
              <a:gd name="connsiteY4" fmla="*/ 65 h 2078174"/>
              <a:gd name="connsiteX5" fmla="*/ 1696258 w 2078813"/>
              <a:gd name="connsiteY5" fmla="*/ 382620 h 2078174"/>
              <a:gd name="connsiteX6" fmla="*/ 716133 w 2078813"/>
              <a:gd name="connsiteY6" fmla="*/ 382620 h 2078174"/>
              <a:gd name="connsiteX7" fmla="*/ 716133 w 2078813"/>
              <a:gd name="connsiteY7" fmla="*/ 382555 h 2078174"/>
              <a:gd name="connsiteX8" fmla="*/ 561436 w 2078813"/>
              <a:gd name="connsiteY8" fmla="*/ 382555 h 2078174"/>
              <a:gd name="connsiteX9" fmla="*/ 382555 w 2078813"/>
              <a:gd name="connsiteY9" fmla="*/ 561436 h 2078174"/>
              <a:gd name="connsiteX10" fmla="*/ 382845 w 2078813"/>
              <a:gd name="connsiteY10" fmla="*/ 1696033 h 2078174"/>
              <a:gd name="connsiteX11" fmla="*/ 704 w 2078813"/>
              <a:gd name="connsiteY11" fmla="*/ 2078174 h 2078174"/>
              <a:gd name="connsiteX12" fmla="*/ 704 w 2078813"/>
              <a:gd name="connsiteY12" fmla="*/ 1832417 h 2078174"/>
              <a:gd name="connsiteX13" fmla="*/ 0 w 2078813"/>
              <a:gd name="connsiteY13" fmla="*/ 1825432 h 2078174"/>
              <a:gd name="connsiteX14" fmla="*/ 0 w 2078813"/>
              <a:gd name="connsiteY14" fmla="*/ 365095 h 2078174"/>
              <a:gd name="connsiteX15" fmla="*/ 106934 w 2078813"/>
              <a:gd name="connsiteY15" fmla="*/ 106934 h 2078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8813" h="2078174">
                <a:moveTo>
                  <a:pt x="106934" y="106934"/>
                </a:moveTo>
                <a:cubicBezTo>
                  <a:pt x="173003" y="40865"/>
                  <a:pt x="264277" y="0"/>
                  <a:pt x="365095" y="0"/>
                </a:cubicBezTo>
                <a:lnTo>
                  <a:pt x="1825432" y="0"/>
                </a:lnTo>
                <a:lnTo>
                  <a:pt x="1826081" y="65"/>
                </a:lnTo>
                <a:lnTo>
                  <a:pt x="2078813" y="65"/>
                </a:lnTo>
                <a:lnTo>
                  <a:pt x="1696258" y="382620"/>
                </a:lnTo>
                <a:lnTo>
                  <a:pt x="716133" y="382620"/>
                </a:lnTo>
                <a:lnTo>
                  <a:pt x="716133" y="382555"/>
                </a:lnTo>
                <a:lnTo>
                  <a:pt x="561436" y="382555"/>
                </a:lnTo>
                <a:cubicBezTo>
                  <a:pt x="462643" y="382555"/>
                  <a:pt x="382555" y="462643"/>
                  <a:pt x="382555" y="561436"/>
                </a:cubicBezTo>
                <a:lnTo>
                  <a:pt x="382845" y="1696033"/>
                </a:lnTo>
                <a:lnTo>
                  <a:pt x="704" y="2078174"/>
                </a:lnTo>
                <a:lnTo>
                  <a:pt x="704" y="1832417"/>
                </a:lnTo>
                <a:cubicBezTo>
                  <a:pt x="469" y="1830089"/>
                  <a:pt x="235" y="1827760"/>
                  <a:pt x="0" y="1825432"/>
                </a:cubicBezTo>
                <a:lnTo>
                  <a:pt x="0" y="365095"/>
                </a:lnTo>
                <a:cubicBezTo>
                  <a:pt x="0" y="264277"/>
                  <a:pt x="40865" y="173003"/>
                  <a:pt x="106934" y="10693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53F9F16-E451-C899-4C58-CCE333747614}"/>
              </a:ext>
            </a:extLst>
          </p:cNvPr>
          <p:cNvSpPr/>
          <p:nvPr/>
        </p:nvSpPr>
        <p:spPr>
          <a:xfrm rot="2700000">
            <a:off x="6586225" y="3061854"/>
            <a:ext cx="1461655" cy="1461655"/>
          </a:xfrm>
          <a:prstGeom prst="roundRect">
            <a:avLst>
              <a:gd name="adj" fmla="val 828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DEB42D9-6CFD-4E4F-7EE1-718FE5C5F952}"/>
              </a:ext>
            </a:extLst>
          </p:cNvPr>
          <p:cNvSpPr/>
          <p:nvPr/>
        </p:nvSpPr>
        <p:spPr>
          <a:xfrm rot="13500000">
            <a:off x="8786451" y="2557506"/>
            <a:ext cx="2078813" cy="2078174"/>
          </a:xfrm>
          <a:custGeom>
            <a:avLst/>
            <a:gdLst>
              <a:gd name="connsiteX0" fmla="*/ 106934 w 2078813"/>
              <a:gd name="connsiteY0" fmla="*/ 106934 h 2078174"/>
              <a:gd name="connsiteX1" fmla="*/ 365095 w 2078813"/>
              <a:gd name="connsiteY1" fmla="*/ 0 h 2078174"/>
              <a:gd name="connsiteX2" fmla="*/ 1825432 w 2078813"/>
              <a:gd name="connsiteY2" fmla="*/ 0 h 2078174"/>
              <a:gd name="connsiteX3" fmla="*/ 1826081 w 2078813"/>
              <a:gd name="connsiteY3" fmla="*/ 65 h 2078174"/>
              <a:gd name="connsiteX4" fmla="*/ 2078813 w 2078813"/>
              <a:gd name="connsiteY4" fmla="*/ 65 h 2078174"/>
              <a:gd name="connsiteX5" fmla="*/ 1696258 w 2078813"/>
              <a:gd name="connsiteY5" fmla="*/ 382620 h 2078174"/>
              <a:gd name="connsiteX6" fmla="*/ 716133 w 2078813"/>
              <a:gd name="connsiteY6" fmla="*/ 382620 h 2078174"/>
              <a:gd name="connsiteX7" fmla="*/ 716133 w 2078813"/>
              <a:gd name="connsiteY7" fmla="*/ 382555 h 2078174"/>
              <a:gd name="connsiteX8" fmla="*/ 561436 w 2078813"/>
              <a:gd name="connsiteY8" fmla="*/ 382555 h 2078174"/>
              <a:gd name="connsiteX9" fmla="*/ 382555 w 2078813"/>
              <a:gd name="connsiteY9" fmla="*/ 561436 h 2078174"/>
              <a:gd name="connsiteX10" fmla="*/ 382845 w 2078813"/>
              <a:gd name="connsiteY10" fmla="*/ 1696033 h 2078174"/>
              <a:gd name="connsiteX11" fmla="*/ 704 w 2078813"/>
              <a:gd name="connsiteY11" fmla="*/ 2078174 h 2078174"/>
              <a:gd name="connsiteX12" fmla="*/ 704 w 2078813"/>
              <a:gd name="connsiteY12" fmla="*/ 1832417 h 2078174"/>
              <a:gd name="connsiteX13" fmla="*/ 0 w 2078813"/>
              <a:gd name="connsiteY13" fmla="*/ 1825432 h 2078174"/>
              <a:gd name="connsiteX14" fmla="*/ 0 w 2078813"/>
              <a:gd name="connsiteY14" fmla="*/ 365095 h 2078174"/>
              <a:gd name="connsiteX15" fmla="*/ 106934 w 2078813"/>
              <a:gd name="connsiteY15" fmla="*/ 106934 h 2078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8813" h="2078174">
                <a:moveTo>
                  <a:pt x="106934" y="106934"/>
                </a:moveTo>
                <a:cubicBezTo>
                  <a:pt x="173003" y="40865"/>
                  <a:pt x="264277" y="0"/>
                  <a:pt x="365095" y="0"/>
                </a:cubicBezTo>
                <a:lnTo>
                  <a:pt x="1825432" y="0"/>
                </a:lnTo>
                <a:lnTo>
                  <a:pt x="1826081" y="65"/>
                </a:lnTo>
                <a:lnTo>
                  <a:pt x="2078813" y="65"/>
                </a:lnTo>
                <a:lnTo>
                  <a:pt x="1696258" y="382620"/>
                </a:lnTo>
                <a:lnTo>
                  <a:pt x="716133" y="382620"/>
                </a:lnTo>
                <a:lnTo>
                  <a:pt x="716133" y="382555"/>
                </a:lnTo>
                <a:lnTo>
                  <a:pt x="561436" y="382555"/>
                </a:lnTo>
                <a:cubicBezTo>
                  <a:pt x="462643" y="382555"/>
                  <a:pt x="382555" y="462643"/>
                  <a:pt x="382555" y="561436"/>
                </a:cubicBezTo>
                <a:lnTo>
                  <a:pt x="382845" y="1696033"/>
                </a:lnTo>
                <a:lnTo>
                  <a:pt x="704" y="2078174"/>
                </a:lnTo>
                <a:lnTo>
                  <a:pt x="704" y="1832417"/>
                </a:lnTo>
                <a:cubicBezTo>
                  <a:pt x="469" y="1830089"/>
                  <a:pt x="235" y="1827760"/>
                  <a:pt x="0" y="1825432"/>
                </a:cubicBezTo>
                <a:lnTo>
                  <a:pt x="0" y="365095"/>
                </a:lnTo>
                <a:cubicBezTo>
                  <a:pt x="0" y="264277"/>
                  <a:pt x="40865" y="173003"/>
                  <a:pt x="106934" y="10693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8B0F46FE-F79F-0C46-7A64-F708F45FF8E1}"/>
              </a:ext>
            </a:extLst>
          </p:cNvPr>
          <p:cNvSpPr/>
          <p:nvPr/>
        </p:nvSpPr>
        <p:spPr>
          <a:xfrm rot="13500000">
            <a:off x="9095030" y="2540628"/>
            <a:ext cx="1461655" cy="1461655"/>
          </a:xfrm>
          <a:prstGeom prst="roundRect">
            <a:avLst>
              <a:gd name="adj" fmla="val 828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358DAFE-34A9-0F11-EBCD-C334690DB09E}"/>
              </a:ext>
            </a:extLst>
          </p:cNvPr>
          <p:cNvSpPr/>
          <p:nvPr/>
        </p:nvSpPr>
        <p:spPr>
          <a:xfrm rot="10800000">
            <a:off x="1313311" y="2809322"/>
            <a:ext cx="1969494" cy="1963703"/>
          </a:xfrm>
          <a:custGeom>
            <a:avLst/>
            <a:gdLst>
              <a:gd name="connsiteX0" fmla="*/ 1968921 w 1969494"/>
              <a:gd name="connsiteY0" fmla="*/ 986302 h 1963703"/>
              <a:gd name="connsiteX1" fmla="*/ 986132 w 1969494"/>
              <a:gd name="connsiteY1" fmla="*/ 986302 h 1963703"/>
              <a:gd name="connsiteX2" fmla="*/ 986132 w 1969494"/>
              <a:gd name="connsiteY2" fmla="*/ 0 h 1963703"/>
              <a:gd name="connsiteX3" fmla="*/ 986133 w 1969494"/>
              <a:gd name="connsiteY3" fmla="*/ 0 h 1963703"/>
              <a:gd name="connsiteX4" fmla="*/ 1071804 w 1969494"/>
              <a:gd name="connsiteY4" fmla="*/ 35485 h 1963703"/>
              <a:gd name="connsiteX5" fmla="*/ 1934008 w 1969494"/>
              <a:gd name="connsiteY5" fmla="*/ 897690 h 1963703"/>
              <a:gd name="connsiteX6" fmla="*/ 1969494 w 1969494"/>
              <a:gd name="connsiteY6" fmla="*/ 983361 h 1963703"/>
              <a:gd name="connsiteX7" fmla="*/ 983362 w 1969494"/>
              <a:gd name="connsiteY7" fmla="*/ 1963703 h 1963703"/>
              <a:gd name="connsiteX8" fmla="*/ 983361 w 1969494"/>
              <a:gd name="connsiteY8" fmla="*/ 1963703 h 1963703"/>
              <a:gd name="connsiteX9" fmla="*/ 897690 w 1969494"/>
              <a:gd name="connsiteY9" fmla="*/ 1928218 h 1963703"/>
              <a:gd name="connsiteX10" fmla="*/ 35486 w 1969494"/>
              <a:gd name="connsiteY10" fmla="*/ 1066013 h 1963703"/>
              <a:gd name="connsiteX11" fmla="*/ 0 w 1969494"/>
              <a:gd name="connsiteY11" fmla="*/ 980342 h 1963703"/>
              <a:gd name="connsiteX12" fmla="*/ 573 w 1969494"/>
              <a:gd name="connsiteY12" fmla="*/ 977401 h 1963703"/>
              <a:gd name="connsiteX13" fmla="*/ 983362 w 1969494"/>
              <a:gd name="connsiteY13" fmla="*/ 977401 h 19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9494" h="1963703">
                <a:moveTo>
                  <a:pt x="1968921" y="986302"/>
                </a:moveTo>
                <a:lnTo>
                  <a:pt x="986132" y="986302"/>
                </a:lnTo>
                <a:lnTo>
                  <a:pt x="986132" y="0"/>
                </a:lnTo>
                <a:lnTo>
                  <a:pt x="986133" y="0"/>
                </a:lnTo>
                <a:cubicBezTo>
                  <a:pt x="1017139" y="0"/>
                  <a:pt x="1048146" y="11828"/>
                  <a:pt x="1071804" y="35485"/>
                </a:cubicBezTo>
                <a:lnTo>
                  <a:pt x="1934008" y="897690"/>
                </a:lnTo>
                <a:cubicBezTo>
                  <a:pt x="1957665" y="921347"/>
                  <a:pt x="1969494" y="952354"/>
                  <a:pt x="1969494" y="983361"/>
                </a:cubicBezTo>
                <a:close/>
                <a:moveTo>
                  <a:pt x="983362" y="1963703"/>
                </a:moveTo>
                <a:lnTo>
                  <a:pt x="983361" y="1963703"/>
                </a:lnTo>
                <a:cubicBezTo>
                  <a:pt x="952355" y="1963703"/>
                  <a:pt x="921348" y="1951875"/>
                  <a:pt x="897690" y="1928218"/>
                </a:cubicBezTo>
                <a:lnTo>
                  <a:pt x="35486" y="1066013"/>
                </a:lnTo>
                <a:cubicBezTo>
                  <a:pt x="11829" y="1042356"/>
                  <a:pt x="0" y="1011349"/>
                  <a:pt x="0" y="980342"/>
                </a:cubicBezTo>
                <a:lnTo>
                  <a:pt x="573" y="977401"/>
                </a:lnTo>
                <a:lnTo>
                  <a:pt x="983362" y="977401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445A2A1F-F4F4-78EF-BA33-4C5C722F5E39}"/>
              </a:ext>
            </a:extLst>
          </p:cNvPr>
          <p:cNvSpPr/>
          <p:nvPr/>
        </p:nvSpPr>
        <p:spPr>
          <a:xfrm rot="10800000">
            <a:off x="6333690" y="2800420"/>
            <a:ext cx="1964872" cy="1972604"/>
          </a:xfrm>
          <a:custGeom>
            <a:avLst/>
            <a:gdLst>
              <a:gd name="connsiteX0" fmla="*/ 983362 w 1964872"/>
              <a:gd name="connsiteY0" fmla="*/ 1972604 h 1972604"/>
              <a:gd name="connsiteX1" fmla="*/ 983361 w 1964872"/>
              <a:gd name="connsiteY1" fmla="*/ 1972604 h 1972604"/>
              <a:gd name="connsiteX2" fmla="*/ 897690 w 1964872"/>
              <a:gd name="connsiteY2" fmla="*/ 1937119 h 1972604"/>
              <a:gd name="connsiteX3" fmla="*/ 35486 w 1964872"/>
              <a:gd name="connsiteY3" fmla="*/ 1074914 h 1972604"/>
              <a:gd name="connsiteX4" fmla="*/ 0 w 1964872"/>
              <a:gd name="connsiteY4" fmla="*/ 989243 h 1972604"/>
              <a:gd name="connsiteX5" fmla="*/ 573 w 1964872"/>
              <a:gd name="connsiteY5" fmla="*/ 986302 h 1972604"/>
              <a:gd name="connsiteX6" fmla="*/ 981510 w 1964872"/>
              <a:gd name="connsiteY6" fmla="*/ 986302 h 1972604"/>
              <a:gd name="connsiteX7" fmla="*/ 981510 w 1964872"/>
              <a:gd name="connsiteY7" fmla="*/ 0 h 1972604"/>
              <a:gd name="connsiteX8" fmla="*/ 981511 w 1964872"/>
              <a:gd name="connsiteY8" fmla="*/ 0 h 1972604"/>
              <a:gd name="connsiteX9" fmla="*/ 1067182 w 1964872"/>
              <a:gd name="connsiteY9" fmla="*/ 35485 h 1972604"/>
              <a:gd name="connsiteX10" fmla="*/ 1929386 w 1964872"/>
              <a:gd name="connsiteY10" fmla="*/ 897690 h 1972604"/>
              <a:gd name="connsiteX11" fmla="*/ 1964872 w 1964872"/>
              <a:gd name="connsiteY11" fmla="*/ 983361 h 1972604"/>
              <a:gd name="connsiteX12" fmla="*/ 1964299 w 1964872"/>
              <a:gd name="connsiteY12" fmla="*/ 986302 h 1972604"/>
              <a:gd name="connsiteX13" fmla="*/ 983362 w 1964872"/>
              <a:gd name="connsiteY13" fmla="*/ 986302 h 197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4872" h="1972604">
                <a:moveTo>
                  <a:pt x="983362" y="1972604"/>
                </a:moveTo>
                <a:lnTo>
                  <a:pt x="983361" y="1972604"/>
                </a:lnTo>
                <a:cubicBezTo>
                  <a:pt x="952355" y="1972604"/>
                  <a:pt x="921348" y="1960776"/>
                  <a:pt x="897690" y="1937119"/>
                </a:cubicBezTo>
                <a:lnTo>
                  <a:pt x="35486" y="1074914"/>
                </a:lnTo>
                <a:cubicBezTo>
                  <a:pt x="11829" y="1051257"/>
                  <a:pt x="0" y="1020250"/>
                  <a:pt x="0" y="989243"/>
                </a:cubicBezTo>
                <a:lnTo>
                  <a:pt x="573" y="986302"/>
                </a:lnTo>
                <a:lnTo>
                  <a:pt x="981510" y="986302"/>
                </a:lnTo>
                <a:lnTo>
                  <a:pt x="981510" y="0"/>
                </a:lnTo>
                <a:lnTo>
                  <a:pt x="981511" y="0"/>
                </a:lnTo>
                <a:cubicBezTo>
                  <a:pt x="1012517" y="0"/>
                  <a:pt x="1043524" y="11828"/>
                  <a:pt x="1067182" y="35485"/>
                </a:cubicBezTo>
                <a:lnTo>
                  <a:pt x="1929386" y="897690"/>
                </a:lnTo>
                <a:cubicBezTo>
                  <a:pt x="1953043" y="921347"/>
                  <a:pt x="1964872" y="952354"/>
                  <a:pt x="1964872" y="983361"/>
                </a:cubicBezTo>
                <a:lnTo>
                  <a:pt x="1964299" y="986302"/>
                </a:lnTo>
                <a:lnTo>
                  <a:pt x="983362" y="98630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2414D0E6-2312-C003-2356-991E3195254D}"/>
              </a:ext>
            </a:extLst>
          </p:cNvPr>
          <p:cNvSpPr/>
          <p:nvPr/>
        </p:nvSpPr>
        <p:spPr>
          <a:xfrm rot="10800000">
            <a:off x="3830427" y="2285154"/>
            <a:ext cx="1958629" cy="1970523"/>
          </a:xfrm>
          <a:custGeom>
            <a:avLst/>
            <a:gdLst>
              <a:gd name="connsiteX0" fmla="*/ 983362 w 1958629"/>
              <a:gd name="connsiteY0" fmla="*/ 1970523 h 1970523"/>
              <a:gd name="connsiteX1" fmla="*/ 983361 w 1958629"/>
              <a:gd name="connsiteY1" fmla="*/ 1970523 h 1970523"/>
              <a:gd name="connsiteX2" fmla="*/ 897690 w 1958629"/>
              <a:gd name="connsiteY2" fmla="*/ 1935038 h 1970523"/>
              <a:gd name="connsiteX3" fmla="*/ 35486 w 1958629"/>
              <a:gd name="connsiteY3" fmla="*/ 1072833 h 1970523"/>
              <a:gd name="connsiteX4" fmla="*/ 0 w 1958629"/>
              <a:gd name="connsiteY4" fmla="*/ 987162 h 1970523"/>
              <a:gd name="connsiteX5" fmla="*/ 573 w 1958629"/>
              <a:gd name="connsiteY5" fmla="*/ 984221 h 1970523"/>
              <a:gd name="connsiteX6" fmla="*/ 975267 w 1958629"/>
              <a:gd name="connsiteY6" fmla="*/ 984221 h 1970523"/>
              <a:gd name="connsiteX7" fmla="*/ 975267 w 1958629"/>
              <a:gd name="connsiteY7" fmla="*/ 0 h 1970523"/>
              <a:gd name="connsiteX8" fmla="*/ 975268 w 1958629"/>
              <a:gd name="connsiteY8" fmla="*/ 0 h 1970523"/>
              <a:gd name="connsiteX9" fmla="*/ 1060939 w 1958629"/>
              <a:gd name="connsiteY9" fmla="*/ 35485 h 1970523"/>
              <a:gd name="connsiteX10" fmla="*/ 1923143 w 1958629"/>
              <a:gd name="connsiteY10" fmla="*/ 897690 h 1970523"/>
              <a:gd name="connsiteX11" fmla="*/ 1958629 w 1958629"/>
              <a:gd name="connsiteY11" fmla="*/ 983361 h 1970523"/>
              <a:gd name="connsiteX12" fmla="*/ 1958056 w 1958629"/>
              <a:gd name="connsiteY12" fmla="*/ 986302 h 1970523"/>
              <a:gd name="connsiteX13" fmla="*/ 983362 w 1958629"/>
              <a:gd name="connsiteY13" fmla="*/ 986302 h 197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58629" h="1970523">
                <a:moveTo>
                  <a:pt x="983362" y="1970523"/>
                </a:moveTo>
                <a:lnTo>
                  <a:pt x="983361" y="1970523"/>
                </a:lnTo>
                <a:cubicBezTo>
                  <a:pt x="952355" y="1970523"/>
                  <a:pt x="921348" y="1958695"/>
                  <a:pt x="897690" y="1935038"/>
                </a:cubicBezTo>
                <a:lnTo>
                  <a:pt x="35486" y="1072833"/>
                </a:lnTo>
                <a:cubicBezTo>
                  <a:pt x="11829" y="1049176"/>
                  <a:pt x="0" y="1018169"/>
                  <a:pt x="0" y="987162"/>
                </a:cubicBezTo>
                <a:lnTo>
                  <a:pt x="573" y="984221"/>
                </a:lnTo>
                <a:lnTo>
                  <a:pt x="975267" y="984221"/>
                </a:lnTo>
                <a:lnTo>
                  <a:pt x="975267" y="0"/>
                </a:lnTo>
                <a:lnTo>
                  <a:pt x="975268" y="0"/>
                </a:lnTo>
                <a:cubicBezTo>
                  <a:pt x="1006274" y="0"/>
                  <a:pt x="1037281" y="11828"/>
                  <a:pt x="1060939" y="35485"/>
                </a:cubicBezTo>
                <a:lnTo>
                  <a:pt x="1923143" y="897690"/>
                </a:lnTo>
                <a:cubicBezTo>
                  <a:pt x="1946800" y="921347"/>
                  <a:pt x="1958629" y="952354"/>
                  <a:pt x="1958629" y="983361"/>
                </a:cubicBezTo>
                <a:lnTo>
                  <a:pt x="1958056" y="986302"/>
                </a:lnTo>
                <a:lnTo>
                  <a:pt x="983362" y="98630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B45B8B0-3739-C865-D2C8-9BD4FDA859B6}"/>
              </a:ext>
            </a:extLst>
          </p:cNvPr>
          <p:cNvSpPr/>
          <p:nvPr/>
        </p:nvSpPr>
        <p:spPr>
          <a:xfrm rot="10800000">
            <a:off x="8842495" y="2285154"/>
            <a:ext cx="1966724" cy="1970523"/>
          </a:xfrm>
          <a:custGeom>
            <a:avLst/>
            <a:gdLst>
              <a:gd name="connsiteX0" fmla="*/ 983362 w 1966724"/>
              <a:gd name="connsiteY0" fmla="*/ 1970523 h 1970523"/>
              <a:gd name="connsiteX1" fmla="*/ 983361 w 1966724"/>
              <a:gd name="connsiteY1" fmla="*/ 1970523 h 1970523"/>
              <a:gd name="connsiteX2" fmla="*/ 897690 w 1966724"/>
              <a:gd name="connsiteY2" fmla="*/ 1935038 h 1970523"/>
              <a:gd name="connsiteX3" fmla="*/ 35486 w 1966724"/>
              <a:gd name="connsiteY3" fmla="*/ 1072833 h 1970523"/>
              <a:gd name="connsiteX4" fmla="*/ 0 w 1966724"/>
              <a:gd name="connsiteY4" fmla="*/ 987162 h 1970523"/>
              <a:gd name="connsiteX5" fmla="*/ 573 w 1966724"/>
              <a:gd name="connsiteY5" fmla="*/ 984221 h 1970523"/>
              <a:gd name="connsiteX6" fmla="*/ 983362 w 1966724"/>
              <a:gd name="connsiteY6" fmla="*/ 984221 h 1970523"/>
              <a:gd name="connsiteX7" fmla="*/ 983362 w 1966724"/>
              <a:gd name="connsiteY7" fmla="*/ 0 h 1970523"/>
              <a:gd name="connsiteX8" fmla="*/ 983363 w 1966724"/>
              <a:gd name="connsiteY8" fmla="*/ 0 h 1970523"/>
              <a:gd name="connsiteX9" fmla="*/ 1069034 w 1966724"/>
              <a:gd name="connsiteY9" fmla="*/ 35485 h 1970523"/>
              <a:gd name="connsiteX10" fmla="*/ 1931238 w 1966724"/>
              <a:gd name="connsiteY10" fmla="*/ 897690 h 1970523"/>
              <a:gd name="connsiteX11" fmla="*/ 1966724 w 1966724"/>
              <a:gd name="connsiteY11" fmla="*/ 983361 h 1970523"/>
              <a:gd name="connsiteX12" fmla="*/ 1966151 w 1966724"/>
              <a:gd name="connsiteY12" fmla="*/ 986302 h 1970523"/>
              <a:gd name="connsiteX13" fmla="*/ 983362 w 1966724"/>
              <a:gd name="connsiteY13" fmla="*/ 986302 h 197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6724" h="1970523">
                <a:moveTo>
                  <a:pt x="983362" y="1970523"/>
                </a:moveTo>
                <a:lnTo>
                  <a:pt x="983361" y="1970523"/>
                </a:lnTo>
                <a:cubicBezTo>
                  <a:pt x="952355" y="1970523"/>
                  <a:pt x="921348" y="1958695"/>
                  <a:pt x="897690" y="1935038"/>
                </a:cubicBezTo>
                <a:lnTo>
                  <a:pt x="35486" y="1072833"/>
                </a:lnTo>
                <a:cubicBezTo>
                  <a:pt x="11829" y="1049176"/>
                  <a:pt x="0" y="1018169"/>
                  <a:pt x="0" y="987162"/>
                </a:cubicBezTo>
                <a:lnTo>
                  <a:pt x="573" y="984221"/>
                </a:lnTo>
                <a:lnTo>
                  <a:pt x="983362" y="984221"/>
                </a:lnTo>
                <a:lnTo>
                  <a:pt x="983362" y="0"/>
                </a:lnTo>
                <a:lnTo>
                  <a:pt x="983363" y="0"/>
                </a:lnTo>
                <a:cubicBezTo>
                  <a:pt x="1014369" y="0"/>
                  <a:pt x="1045376" y="11828"/>
                  <a:pt x="1069034" y="35485"/>
                </a:cubicBezTo>
                <a:lnTo>
                  <a:pt x="1931238" y="897690"/>
                </a:lnTo>
                <a:cubicBezTo>
                  <a:pt x="1954895" y="921347"/>
                  <a:pt x="1966724" y="952354"/>
                  <a:pt x="1966724" y="983361"/>
                </a:cubicBezTo>
                <a:lnTo>
                  <a:pt x="1966151" y="986302"/>
                </a:lnTo>
                <a:lnTo>
                  <a:pt x="983362" y="98630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7" name="Graphic 46" descr="Chat with solid fill">
            <a:extLst>
              <a:ext uri="{FF2B5EF4-FFF2-40B4-BE49-F238E27FC236}">
                <a16:creationId xmlns:a16="http://schemas.microsoft.com/office/drawing/2014/main" id="{A128C73C-40A7-182B-EB4D-173E2BCCF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1048" y="2814255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Graphic 47" descr="Lightbulb with solid fill">
            <a:extLst>
              <a:ext uri="{FF2B5EF4-FFF2-40B4-BE49-F238E27FC236}">
                <a16:creationId xmlns:a16="http://schemas.microsoft.com/office/drawing/2014/main" id="{FB2BDDA4-3C5D-19BF-24DC-4B00BB599D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42243" y="333548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Graphic 48" descr="Repeat with solid fill">
            <a:extLst>
              <a:ext uri="{FF2B5EF4-FFF2-40B4-BE49-F238E27FC236}">
                <a16:creationId xmlns:a16="http://schemas.microsoft.com/office/drawing/2014/main" id="{E89F102D-8B8E-BEAB-118B-F6F5887F55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59852" y="333548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49" descr="Tag with solid fill">
            <a:extLst>
              <a:ext uri="{FF2B5EF4-FFF2-40B4-BE49-F238E27FC236}">
                <a16:creationId xmlns:a16="http://schemas.microsoft.com/office/drawing/2014/main" id="{5997C8A6-66CD-CDD4-15D4-DFC36E05F0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68657" y="2814255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0234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9417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Chevron Diamond Process – Slide Template</vt:lpstr>
      <vt:lpstr>Chevron Diamond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Chevron Diamond Process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2025-06-04T17:51:48Z</dcterms:modified>
  <cp:category>Charts &amp; Diagrams</cp:category>
</cp:coreProperties>
</file>