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5E2E4-AF02-C227-C618-C26784F84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33C6A5-27F2-0A1A-6073-A781913789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50BCC5-B8CF-777B-B667-7019F59F5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A3B803-6B00-25F9-7A0D-01A5BCEA4C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78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Clover Flow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160103F-5F2A-84A2-7E15-99034A1D4973}"/>
              </a:ext>
            </a:extLst>
          </p:cNvPr>
          <p:cNvSpPr/>
          <p:nvPr/>
        </p:nvSpPr>
        <p:spPr>
          <a:xfrm>
            <a:off x="974240" y="2720877"/>
            <a:ext cx="2055274" cy="2053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600" extrusionOk="0">
                <a:moveTo>
                  <a:pt x="18934" y="13348"/>
                </a:moveTo>
                <a:cubicBezTo>
                  <a:pt x="18260" y="12660"/>
                  <a:pt x="17893" y="11753"/>
                  <a:pt x="17893" y="10816"/>
                </a:cubicBezTo>
                <a:cubicBezTo>
                  <a:pt x="17893" y="9878"/>
                  <a:pt x="18260" y="8940"/>
                  <a:pt x="18934" y="8284"/>
                </a:cubicBezTo>
                <a:lnTo>
                  <a:pt x="19976" y="7221"/>
                </a:lnTo>
                <a:cubicBezTo>
                  <a:pt x="21600" y="5564"/>
                  <a:pt x="21600" y="2907"/>
                  <a:pt x="19976" y="1250"/>
                </a:cubicBezTo>
                <a:cubicBezTo>
                  <a:pt x="19210" y="469"/>
                  <a:pt x="18169" y="0"/>
                  <a:pt x="17066" y="0"/>
                </a:cubicBezTo>
                <a:cubicBezTo>
                  <a:pt x="15963" y="0"/>
                  <a:pt x="14921" y="438"/>
                  <a:pt x="14155" y="1250"/>
                </a:cubicBezTo>
                <a:lnTo>
                  <a:pt x="13113" y="2313"/>
                </a:lnTo>
                <a:cubicBezTo>
                  <a:pt x="11734" y="3720"/>
                  <a:pt x="9498" y="3720"/>
                  <a:pt x="8119" y="2313"/>
                </a:cubicBezTo>
                <a:lnTo>
                  <a:pt x="7077" y="1250"/>
                </a:lnTo>
                <a:cubicBezTo>
                  <a:pt x="6311" y="469"/>
                  <a:pt x="5270" y="0"/>
                  <a:pt x="4167" y="0"/>
                </a:cubicBezTo>
                <a:cubicBezTo>
                  <a:pt x="3064" y="0"/>
                  <a:pt x="2022" y="438"/>
                  <a:pt x="1256" y="1250"/>
                </a:cubicBezTo>
                <a:cubicBezTo>
                  <a:pt x="490" y="2063"/>
                  <a:pt x="31" y="3095"/>
                  <a:pt x="31" y="4220"/>
                </a:cubicBezTo>
                <a:cubicBezTo>
                  <a:pt x="31" y="5345"/>
                  <a:pt x="460" y="6408"/>
                  <a:pt x="1256" y="7190"/>
                </a:cubicBezTo>
                <a:lnTo>
                  <a:pt x="2298" y="8252"/>
                </a:lnTo>
                <a:cubicBezTo>
                  <a:pt x="2972" y="8940"/>
                  <a:pt x="3340" y="9847"/>
                  <a:pt x="3340" y="10784"/>
                </a:cubicBezTo>
                <a:cubicBezTo>
                  <a:pt x="3340" y="11722"/>
                  <a:pt x="2972" y="12660"/>
                  <a:pt x="2298" y="13316"/>
                </a:cubicBezTo>
                <a:lnTo>
                  <a:pt x="1226" y="14410"/>
                </a:lnTo>
                <a:cubicBezTo>
                  <a:pt x="460" y="15192"/>
                  <a:pt x="0" y="16255"/>
                  <a:pt x="0" y="17380"/>
                </a:cubicBezTo>
                <a:cubicBezTo>
                  <a:pt x="0" y="18505"/>
                  <a:pt x="429" y="19568"/>
                  <a:pt x="1226" y="20350"/>
                </a:cubicBezTo>
                <a:cubicBezTo>
                  <a:pt x="2022" y="21131"/>
                  <a:pt x="3033" y="21600"/>
                  <a:pt x="4136" y="21600"/>
                </a:cubicBezTo>
                <a:cubicBezTo>
                  <a:pt x="5239" y="21600"/>
                  <a:pt x="6281" y="21162"/>
                  <a:pt x="7047" y="20350"/>
                </a:cubicBezTo>
                <a:lnTo>
                  <a:pt x="8089" y="19287"/>
                </a:lnTo>
                <a:cubicBezTo>
                  <a:pt x="8763" y="18599"/>
                  <a:pt x="9651" y="18224"/>
                  <a:pt x="10570" y="18224"/>
                </a:cubicBezTo>
                <a:cubicBezTo>
                  <a:pt x="11520" y="18224"/>
                  <a:pt x="12409" y="18599"/>
                  <a:pt x="13052" y="19287"/>
                </a:cubicBezTo>
                <a:lnTo>
                  <a:pt x="14094" y="20350"/>
                </a:lnTo>
                <a:cubicBezTo>
                  <a:pt x="14860" y="21131"/>
                  <a:pt x="15901" y="21600"/>
                  <a:pt x="17004" y="21600"/>
                </a:cubicBezTo>
                <a:cubicBezTo>
                  <a:pt x="18107" y="21600"/>
                  <a:pt x="19149" y="21162"/>
                  <a:pt x="19915" y="20350"/>
                </a:cubicBezTo>
                <a:cubicBezTo>
                  <a:pt x="21539" y="18693"/>
                  <a:pt x="21539" y="16036"/>
                  <a:pt x="19915" y="14379"/>
                </a:cubicBezTo>
                <a:lnTo>
                  <a:pt x="18934" y="13348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53CA191D-F324-0E5C-20E3-7EB318EE6B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3095" y="2829732"/>
            <a:ext cx="548640" cy="548640"/>
          </a:xfrm>
          <a:prstGeom prst="rect">
            <a:avLst/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3E94CD-E899-2C9B-1F18-F0C4F0F6DADC}"/>
              </a:ext>
            </a:extLst>
          </p:cNvPr>
          <p:cNvSpPr txBox="1"/>
          <p:nvPr/>
        </p:nvSpPr>
        <p:spPr>
          <a:xfrm>
            <a:off x="1344016" y="3331901"/>
            <a:ext cx="131572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E599A46-C49E-5B1A-4266-178F38D48D8E}"/>
              </a:ext>
            </a:extLst>
          </p:cNvPr>
          <p:cNvSpPr/>
          <p:nvPr/>
        </p:nvSpPr>
        <p:spPr>
          <a:xfrm>
            <a:off x="3022785" y="2084079"/>
            <a:ext cx="2052306" cy="2050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3" h="21600" extrusionOk="0">
                <a:moveTo>
                  <a:pt x="17028" y="21600"/>
                </a:moveTo>
                <a:cubicBezTo>
                  <a:pt x="15924" y="21600"/>
                  <a:pt x="14881" y="21162"/>
                  <a:pt x="14114" y="20348"/>
                </a:cubicBezTo>
                <a:lnTo>
                  <a:pt x="13070" y="19283"/>
                </a:lnTo>
                <a:cubicBezTo>
                  <a:pt x="12395" y="18595"/>
                  <a:pt x="11506" y="18219"/>
                  <a:pt x="10585" y="18219"/>
                </a:cubicBezTo>
                <a:cubicBezTo>
                  <a:pt x="9634" y="18219"/>
                  <a:pt x="8744" y="18595"/>
                  <a:pt x="8100" y="19283"/>
                </a:cubicBezTo>
                <a:lnTo>
                  <a:pt x="7057" y="20348"/>
                </a:lnTo>
                <a:cubicBezTo>
                  <a:pt x="6290" y="21130"/>
                  <a:pt x="5247" y="21600"/>
                  <a:pt x="4142" y="21600"/>
                </a:cubicBezTo>
                <a:cubicBezTo>
                  <a:pt x="3037" y="21600"/>
                  <a:pt x="1994" y="21162"/>
                  <a:pt x="1227" y="20348"/>
                </a:cubicBezTo>
                <a:cubicBezTo>
                  <a:pt x="460" y="19565"/>
                  <a:pt x="0" y="18501"/>
                  <a:pt x="0" y="17374"/>
                </a:cubicBezTo>
                <a:cubicBezTo>
                  <a:pt x="0" y="16247"/>
                  <a:pt x="430" y="15183"/>
                  <a:pt x="1227" y="14400"/>
                </a:cubicBezTo>
                <a:lnTo>
                  <a:pt x="2270" y="13336"/>
                </a:lnTo>
                <a:cubicBezTo>
                  <a:pt x="2945" y="12647"/>
                  <a:pt x="3314" y="11739"/>
                  <a:pt x="3314" y="10800"/>
                </a:cubicBezTo>
                <a:cubicBezTo>
                  <a:pt x="3314" y="9861"/>
                  <a:pt x="2945" y="8922"/>
                  <a:pt x="2270" y="8264"/>
                </a:cubicBezTo>
                <a:lnTo>
                  <a:pt x="1227" y="7200"/>
                </a:lnTo>
                <a:cubicBezTo>
                  <a:pt x="460" y="6417"/>
                  <a:pt x="0" y="5353"/>
                  <a:pt x="0" y="4226"/>
                </a:cubicBezTo>
                <a:cubicBezTo>
                  <a:pt x="0" y="3099"/>
                  <a:pt x="430" y="2035"/>
                  <a:pt x="1227" y="1252"/>
                </a:cubicBezTo>
                <a:cubicBezTo>
                  <a:pt x="2025" y="470"/>
                  <a:pt x="3037" y="0"/>
                  <a:pt x="4142" y="0"/>
                </a:cubicBezTo>
                <a:cubicBezTo>
                  <a:pt x="5247" y="0"/>
                  <a:pt x="6290" y="438"/>
                  <a:pt x="7057" y="1252"/>
                </a:cubicBezTo>
                <a:lnTo>
                  <a:pt x="8100" y="2317"/>
                </a:lnTo>
                <a:cubicBezTo>
                  <a:pt x="9481" y="3725"/>
                  <a:pt x="11720" y="3725"/>
                  <a:pt x="13101" y="2317"/>
                </a:cubicBezTo>
                <a:lnTo>
                  <a:pt x="14144" y="1252"/>
                </a:lnTo>
                <a:cubicBezTo>
                  <a:pt x="14911" y="470"/>
                  <a:pt x="15955" y="0"/>
                  <a:pt x="17059" y="0"/>
                </a:cubicBezTo>
                <a:cubicBezTo>
                  <a:pt x="18164" y="0"/>
                  <a:pt x="19207" y="438"/>
                  <a:pt x="19974" y="1252"/>
                </a:cubicBezTo>
                <a:lnTo>
                  <a:pt x="19974" y="1252"/>
                </a:lnTo>
                <a:cubicBezTo>
                  <a:pt x="21600" y="2911"/>
                  <a:pt x="21600" y="5572"/>
                  <a:pt x="19974" y="7231"/>
                </a:cubicBezTo>
                <a:lnTo>
                  <a:pt x="18931" y="8296"/>
                </a:lnTo>
                <a:cubicBezTo>
                  <a:pt x="18256" y="8984"/>
                  <a:pt x="17888" y="9892"/>
                  <a:pt x="17888" y="10831"/>
                </a:cubicBezTo>
                <a:cubicBezTo>
                  <a:pt x="17888" y="11770"/>
                  <a:pt x="18256" y="12710"/>
                  <a:pt x="18931" y="13367"/>
                </a:cubicBezTo>
                <a:lnTo>
                  <a:pt x="19974" y="14431"/>
                </a:lnTo>
                <a:cubicBezTo>
                  <a:pt x="21600" y="16090"/>
                  <a:pt x="21600" y="18751"/>
                  <a:pt x="19974" y="20410"/>
                </a:cubicBezTo>
                <a:cubicBezTo>
                  <a:pt x="19176" y="21162"/>
                  <a:pt x="18133" y="21600"/>
                  <a:pt x="17028" y="21600"/>
                </a:cubicBezTo>
                <a:close/>
                <a:moveTo>
                  <a:pt x="10555" y="17593"/>
                </a:moveTo>
                <a:cubicBezTo>
                  <a:pt x="11659" y="17593"/>
                  <a:pt x="12702" y="18031"/>
                  <a:pt x="13469" y="18845"/>
                </a:cubicBezTo>
                <a:lnTo>
                  <a:pt x="14513" y="19910"/>
                </a:lnTo>
                <a:cubicBezTo>
                  <a:pt x="15188" y="20598"/>
                  <a:pt x="16077" y="20974"/>
                  <a:pt x="16998" y="20974"/>
                </a:cubicBezTo>
                <a:cubicBezTo>
                  <a:pt x="17949" y="20974"/>
                  <a:pt x="18839" y="20598"/>
                  <a:pt x="19483" y="19910"/>
                </a:cubicBezTo>
                <a:cubicBezTo>
                  <a:pt x="20864" y="18501"/>
                  <a:pt x="20864" y="16216"/>
                  <a:pt x="19483" y="14807"/>
                </a:cubicBezTo>
                <a:lnTo>
                  <a:pt x="18440" y="13743"/>
                </a:lnTo>
                <a:cubicBezTo>
                  <a:pt x="17673" y="12960"/>
                  <a:pt x="17213" y="11896"/>
                  <a:pt x="17213" y="10769"/>
                </a:cubicBezTo>
                <a:cubicBezTo>
                  <a:pt x="17213" y="9642"/>
                  <a:pt x="17642" y="8577"/>
                  <a:pt x="18440" y="7795"/>
                </a:cubicBezTo>
                <a:lnTo>
                  <a:pt x="19483" y="6730"/>
                </a:lnTo>
                <a:cubicBezTo>
                  <a:pt x="20864" y="5322"/>
                  <a:pt x="20864" y="3037"/>
                  <a:pt x="19483" y="1628"/>
                </a:cubicBezTo>
                <a:lnTo>
                  <a:pt x="19483" y="1628"/>
                </a:lnTo>
                <a:cubicBezTo>
                  <a:pt x="18808" y="939"/>
                  <a:pt x="17918" y="563"/>
                  <a:pt x="16998" y="563"/>
                </a:cubicBezTo>
                <a:cubicBezTo>
                  <a:pt x="16047" y="563"/>
                  <a:pt x="15157" y="939"/>
                  <a:pt x="14513" y="1628"/>
                </a:cubicBezTo>
                <a:lnTo>
                  <a:pt x="13469" y="2692"/>
                </a:lnTo>
                <a:cubicBezTo>
                  <a:pt x="11843" y="4351"/>
                  <a:pt x="9235" y="4351"/>
                  <a:pt x="7609" y="2692"/>
                </a:cubicBezTo>
                <a:lnTo>
                  <a:pt x="6566" y="1628"/>
                </a:lnTo>
                <a:cubicBezTo>
                  <a:pt x="5891" y="939"/>
                  <a:pt x="5001" y="563"/>
                  <a:pt x="4081" y="563"/>
                </a:cubicBezTo>
                <a:cubicBezTo>
                  <a:pt x="3130" y="563"/>
                  <a:pt x="2240" y="939"/>
                  <a:pt x="1595" y="1628"/>
                </a:cubicBezTo>
                <a:cubicBezTo>
                  <a:pt x="920" y="2317"/>
                  <a:pt x="552" y="3224"/>
                  <a:pt x="552" y="4163"/>
                </a:cubicBezTo>
                <a:cubicBezTo>
                  <a:pt x="552" y="5103"/>
                  <a:pt x="920" y="6042"/>
                  <a:pt x="1595" y="6699"/>
                </a:cubicBezTo>
                <a:lnTo>
                  <a:pt x="2639" y="7763"/>
                </a:lnTo>
                <a:cubicBezTo>
                  <a:pt x="3406" y="8546"/>
                  <a:pt x="3866" y="9610"/>
                  <a:pt x="3866" y="10737"/>
                </a:cubicBezTo>
                <a:cubicBezTo>
                  <a:pt x="3866" y="11864"/>
                  <a:pt x="3436" y="12929"/>
                  <a:pt x="2639" y="13711"/>
                </a:cubicBezTo>
                <a:lnTo>
                  <a:pt x="1595" y="14776"/>
                </a:lnTo>
                <a:cubicBezTo>
                  <a:pt x="920" y="15464"/>
                  <a:pt x="552" y="16372"/>
                  <a:pt x="552" y="17311"/>
                </a:cubicBezTo>
                <a:cubicBezTo>
                  <a:pt x="552" y="18250"/>
                  <a:pt x="920" y="19190"/>
                  <a:pt x="1595" y="19847"/>
                </a:cubicBezTo>
                <a:cubicBezTo>
                  <a:pt x="2270" y="20536"/>
                  <a:pt x="3160" y="20911"/>
                  <a:pt x="4081" y="20911"/>
                </a:cubicBezTo>
                <a:cubicBezTo>
                  <a:pt x="5032" y="20911"/>
                  <a:pt x="5922" y="20536"/>
                  <a:pt x="6566" y="19847"/>
                </a:cubicBezTo>
                <a:lnTo>
                  <a:pt x="7609" y="18783"/>
                </a:lnTo>
                <a:cubicBezTo>
                  <a:pt x="8407" y="18031"/>
                  <a:pt x="9450" y="17593"/>
                  <a:pt x="10555" y="1759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6" descr="Bullseye">
            <a:extLst>
              <a:ext uri="{FF2B5EF4-FFF2-40B4-BE49-F238E27FC236}">
                <a16:creationId xmlns:a16="http://schemas.microsoft.com/office/drawing/2014/main" id="{5255FBA7-06BB-E86B-BF6B-0AEA67B294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31640" y="3476658"/>
            <a:ext cx="548640" cy="5486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F26136-829A-29BA-F776-3B9786BB7812}"/>
              </a:ext>
            </a:extLst>
          </p:cNvPr>
          <p:cNvSpPr txBox="1"/>
          <p:nvPr/>
        </p:nvSpPr>
        <p:spPr>
          <a:xfrm>
            <a:off x="3391077" y="2693618"/>
            <a:ext cx="131572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8A072F1-ED24-375E-6EE7-95C2B841AE55}"/>
              </a:ext>
            </a:extLst>
          </p:cNvPr>
          <p:cNvSpPr/>
          <p:nvPr/>
        </p:nvSpPr>
        <p:spPr>
          <a:xfrm>
            <a:off x="5068362" y="2720877"/>
            <a:ext cx="2055274" cy="2053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600" extrusionOk="0">
                <a:moveTo>
                  <a:pt x="18934" y="13348"/>
                </a:moveTo>
                <a:cubicBezTo>
                  <a:pt x="18260" y="12660"/>
                  <a:pt x="17893" y="11753"/>
                  <a:pt x="17893" y="10816"/>
                </a:cubicBezTo>
                <a:cubicBezTo>
                  <a:pt x="17893" y="9878"/>
                  <a:pt x="18260" y="8940"/>
                  <a:pt x="18934" y="8284"/>
                </a:cubicBezTo>
                <a:lnTo>
                  <a:pt x="19976" y="7221"/>
                </a:lnTo>
                <a:cubicBezTo>
                  <a:pt x="21600" y="5564"/>
                  <a:pt x="21600" y="2907"/>
                  <a:pt x="19976" y="1250"/>
                </a:cubicBezTo>
                <a:cubicBezTo>
                  <a:pt x="19210" y="469"/>
                  <a:pt x="18169" y="0"/>
                  <a:pt x="17066" y="0"/>
                </a:cubicBezTo>
                <a:cubicBezTo>
                  <a:pt x="15963" y="0"/>
                  <a:pt x="14921" y="438"/>
                  <a:pt x="14155" y="1250"/>
                </a:cubicBezTo>
                <a:lnTo>
                  <a:pt x="13113" y="2313"/>
                </a:lnTo>
                <a:cubicBezTo>
                  <a:pt x="11734" y="3720"/>
                  <a:pt x="9498" y="3720"/>
                  <a:pt x="8119" y="2313"/>
                </a:cubicBezTo>
                <a:lnTo>
                  <a:pt x="7077" y="1250"/>
                </a:lnTo>
                <a:cubicBezTo>
                  <a:pt x="6311" y="469"/>
                  <a:pt x="5270" y="0"/>
                  <a:pt x="4167" y="0"/>
                </a:cubicBezTo>
                <a:cubicBezTo>
                  <a:pt x="3064" y="0"/>
                  <a:pt x="2022" y="438"/>
                  <a:pt x="1256" y="1250"/>
                </a:cubicBezTo>
                <a:cubicBezTo>
                  <a:pt x="490" y="2063"/>
                  <a:pt x="31" y="3095"/>
                  <a:pt x="31" y="4220"/>
                </a:cubicBezTo>
                <a:cubicBezTo>
                  <a:pt x="31" y="5345"/>
                  <a:pt x="460" y="6408"/>
                  <a:pt x="1256" y="7190"/>
                </a:cubicBezTo>
                <a:lnTo>
                  <a:pt x="2298" y="8252"/>
                </a:lnTo>
                <a:cubicBezTo>
                  <a:pt x="2972" y="8940"/>
                  <a:pt x="3340" y="9847"/>
                  <a:pt x="3340" y="10784"/>
                </a:cubicBezTo>
                <a:cubicBezTo>
                  <a:pt x="3340" y="11722"/>
                  <a:pt x="2972" y="12660"/>
                  <a:pt x="2298" y="13316"/>
                </a:cubicBezTo>
                <a:lnTo>
                  <a:pt x="1226" y="14410"/>
                </a:lnTo>
                <a:cubicBezTo>
                  <a:pt x="460" y="15192"/>
                  <a:pt x="0" y="16255"/>
                  <a:pt x="0" y="17380"/>
                </a:cubicBezTo>
                <a:cubicBezTo>
                  <a:pt x="0" y="18505"/>
                  <a:pt x="429" y="19568"/>
                  <a:pt x="1226" y="20350"/>
                </a:cubicBezTo>
                <a:cubicBezTo>
                  <a:pt x="2022" y="21131"/>
                  <a:pt x="3033" y="21600"/>
                  <a:pt x="4136" y="21600"/>
                </a:cubicBezTo>
                <a:cubicBezTo>
                  <a:pt x="5239" y="21600"/>
                  <a:pt x="6281" y="21162"/>
                  <a:pt x="7047" y="20350"/>
                </a:cubicBezTo>
                <a:lnTo>
                  <a:pt x="8089" y="19287"/>
                </a:lnTo>
                <a:cubicBezTo>
                  <a:pt x="8763" y="18599"/>
                  <a:pt x="9651" y="18224"/>
                  <a:pt x="10570" y="18224"/>
                </a:cubicBezTo>
                <a:cubicBezTo>
                  <a:pt x="11520" y="18224"/>
                  <a:pt x="12409" y="18599"/>
                  <a:pt x="13052" y="19287"/>
                </a:cubicBezTo>
                <a:lnTo>
                  <a:pt x="14094" y="20350"/>
                </a:lnTo>
                <a:cubicBezTo>
                  <a:pt x="14860" y="21131"/>
                  <a:pt x="15901" y="21600"/>
                  <a:pt x="17004" y="21600"/>
                </a:cubicBezTo>
                <a:cubicBezTo>
                  <a:pt x="18107" y="21600"/>
                  <a:pt x="19149" y="21162"/>
                  <a:pt x="19915" y="20350"/>
                </a:cubicBezTo>
                <a:cubicBezTo>
                  <a:pt x="21539" y="18693"/>
                  <a:pt x="21539" y="16036"/>
                  <a:pt x="19915" y="14379"/>
                </a:cubicBezTo>
                <a:lnTo>
                  <a:pt x="18934" y="1334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Graphic 9" descr="Research">
            <a:extLst>
              <a:ext uri="{FF2B5EF4-FFF2-40B4-BE49-F238E27FC236}">
                <a16:creationId xmlns:a16="http://schemas.microsoft.com/office/drawing/2014/main" id="{D6C3BAD5-4059-15F9-1222-19DDBB16B8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77217" y="2829732"/>
            <a:ext cx="548640" cy="548640"/>
          </a:xfrm>
          <a:prstGeom prst="rect">
            <a:avLst/>
          </a:prstGeom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A052E83-2AE5-81B4-04EB-A221323D3CEA}"/>
              </a:ext>
            </a:extLst>
          </p:cNvPr>
          <p:cNvSpPr txBox="1"/>
          <p:nvPr/>
        </p:nvSpPr>
        <p:spPr>
          <a:xfrm>
            <a:off x="5438138" y="3331901"/>
            <a:ext cx="131572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C688277-95DC-DDAC-FF2B-3B8D790BA1B2}"/>
              </a:ext>
            </a:extLst>
          </p:cNvPr>
          <p:cNvSpPr/>
          <p:nvPr/>
        </p:nvSpPr>
        <p:spPr>
          <a:xfrm>
            <a:off x="7116908" y="2084079"/>
            <a:ext cx="2052306" cy="2050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3" h="21600" extrusionOk="0">
                <a:moveTo>
                  <a:pt x="17028" y="21600"/>
                </a:moveTo>
                <a:cubicBezTo>
                  <a:pt x="15924" y="21600"/>
                  <a:pt x="14881" y="21162"/>
                  <a:pt x="14114" y="20348"/>
                </a:cubicBezTo>
                <a:lnTo>
                  <a:pt x="13070" y="19283"/>
                </a:lnTo>
                <a:cubicBezTo>
                  <a:pt x="12395" y="18595"/>
                  <a:pt x="11506" y="18219"/>
                  <a:pt x="10585" y="18219"/>
                </a:cubicBezTo>
                <a:cubicBezTo>
                  <a:pt x="9634" y="18219"/>
                  <a:pt x="8744" y="18595"/>
                  <a:pt x="8100" y="19283"/>
                </a:cubicBezTo>
                <a:lnTo>
                  <a:pt x="7057" y="20348"/>
                </a:lnTo>
                <a:cubicBezTo>
                  <a:pt x="6290" y="21130"/>
                  <a:pt x="5247" y="21600"/>
                  <a:pt x="4142" y="21600"/>
                </a:cubicBezTo>
                <a:cubicBezTo>
                  <a:pt x="3037" y="21600"/>
                  <a:pt x="1994" y="21162"/>
                  <a:pt x="1227" y="20348"/>
                </a:cubicBezTo>
                <a:cubicBezTo>
                  <a:pt x="460" y="19565"/>
                  <a:pt x="0" y="18501"/>
                  <a:pt x="0" y="17374"/>
                </a:cubicBezTo>
                <a:cubicBezTo>
                  <a:pt x="0" y="16247"/>
                  <a:pt x="430" y="15183"/>
                  <a:pt x="1227" y="14400"/>
                </a:cubicBezTo>
                <a:lnTo>
                  <a:pt x="2270" y="13336"/>
                </a:lnTo>
                <a:cubicBezTo>
                  <a:pt x="2945" y="12647"/>
                  <a:pt x="3314" y="11739"/>
                  <a:pt x="3314" y="10800"/>
                </a:cubicBezTo>
                <a:cubicBezTo>
                  <a:pt x="3314" y="9861"/>
                  <a:pt x="2945" y="8922"/>
                  <a:pt x="2270" y="8264"/>
                </a:cubicBezTo>
                <a:lnTo>
                  <a:pt x="1227" y="7200"/>
                </a:lnTo>
                <a:cubicBezTo>
                  <a:pt x="460" y="6417"/>
                  <a:pt x="0" y="5353"/>
                  <a:pt x="0" y="4226"/>
                </a:cubicBezTo>
                <a:cubicBezTo>
                  <a:pt x="0" y="3099"/>
                  <a:pt x="430" y="2035"/>
                  <a:pt x="1227" y="1252"/>
                </a:cubicBezTo>
                <a:cubicBezTo>
                  <a:pt x="2025" y="470"/>
                  <a:pt x="3037" y="0"/>
                  <a:pt x="4142" y="0"/>
                </a:cubicBezTo>
                <a:cubicBezTo>
                  <a:pt x="5247" y="0"/>
                  <a:pt x="6290" y="438"/>
                  <a:pt x="7057" y="1252"/>
                </a:cubicBezTo>
                <a:lnTo>
                  <a:pt x="8100" y="2317"/>
                </a:lnTo>
                <a:cubicBezTo>
                  <a:pt x="9481" y="3725"/>
                  <a:pt x="11720" y="3725"/>
                  <a:pt x="13101" y="2317"/>
                </a:cubicBezTo>
                <a:lnTo>
                  <a:pt x="14144" y="1252"/>
                </a:lnTo>
                <a:cubicBezTo>
                  <a:pt x="14911" y="470"/>
                  <a:pt x="15955" y="0"/>
                  <a:pt x="17059" y="0"/>
                </a:cubicBezTo>
                <a:cubicBezTo>
                  <a:pt x="18164" y="0"/>
                  <a:pt x="19207" y="438"/>
                  <a:pt x="19974" y="1252"/>
                </a:cubicBezTo>
                <a:lnTo>
                  <a:pt x="19974" y="1252"/>
                </a:lnTo>
                <a:cubicBezTo>
                  <a:pt x="21600" y="2911"/>
                  <a:pt x="21600" y="5572"/>
                  <a:pt x="19974" y="7231"/>
                </a:cubicBezTo>
                <a:lnTo>
                  <a:pt x="18931" y="8296"/>
                </a:lnTo>
                <a:cubicBezTo>
                  <a:pt x="18256" y="8984"/>
                  <a:pt x="17888" y="9892"/>
                  <a:pt x="17888" y="10831"/>
                </a:cubicBezTo>
                <a:cubicBezTo>
                  <a:pt x="17888" y="11770"/>
                  <a:pt x="18256" y="12710"/>
                  <a:pt x="18931" y="13367"/>
                </a:cubicBezTo>
                <a:lnTo>
                  <a:pt x="19974" y="14431"/>
                </a:lnTo>
                <a:cubicBezTo>
                  <a:pt x="21600" y="16090"/>
                  <a:pt x="21600" y="18751"/>
                  <a:pt x="19974" y="20410"/>
                </a:cubicBezTo>
                <a:cubicBezTo>
                  <a:pt x="19176" y="21162"/>
                  <a:pt x="18133" y="21600"/>
                  <a:pt x="17028" y="21600"/>
                </a:cubicBezTo>
                <a:close/>
                <a:moveTo>
                  <a:pt x="10555" y="17593"/>
                </a:moveTo>
                <a:cubicBezTo>
                  <a:pt x="11659" y="17593"/>
                  <a:pt x="12702" y="18031"/>
                  <a:pt x="13469" y="18845"/>
                </a:cubicBezTo>
                <a:lnTo>
                  <a:pt x="14513" y="19910"/>
                </a:lnTo>
                <a:cubicBezTo>
                  <a:pt x="15188" y="20598"/>
                  <a:pt x="16077" y="20974"/>
                  <a:pt x="16998" y="20974"/>
                </a:cubicBezTo>
                <a:cubicBezTo>
                  <a:pt x="17949" y="20974"/>
                  <a:pt x="18839" y="20598"/>
                  <a:pt x="19483" y="19910"/>
                </a:cubicBezTo>
                <a:cubicBezTo>
                  <a:pt x="20864" y="18501"/>
                  <a:pt x="20864" y="16216"/>
                  <a:pt x="19483" y="14807"/>
                </a:cubicBezTo>
                <a:lnTo>
                  <a:pt x="18440" y="13743"/>
                </a:lnTo>
                <a:cubicBezTo>
                  <a:pt x="17673" y="12960"/>
                  <a:pt x="17213" y="11896"/>
                  <a:pt x="17213" y="10769"/>
                </a:cubicBezTo>
                <a:cubicBezTo>
                  <a:pt x="17213" y="9642"/>
                  <a:pt x="17642" y="8577"/>
                  <a:pt x="18440" y="7795"/>
                </a:cubicBezTo>
                <a:lnTo>
                  <a:pt x="19483" y="6730"/>
                </a:lnTo>
                <a:cubicBezTo>
                  <a:pt x="20864" y="5322"/>
                  <a:pt x="20864" y="3037"/>
                  <a:pt x="19483" y="1628"/>
                </a:cubicBezTo>
                <a:lnTo>
                  <a:pt x="19483" y="1628"/>
                </a:lnTo>
                <a:cubicBezTo>
                  <a:pt x="18808" y="939"/>
                  <a:pt x="17918" y="563"/>
                  <a:pt x="16998" y="563"/>
                </a:cubicBezTo>
                <a:cubicBezTo>
                  <a:pt x="16047" y="563"/>
                  <a:pt x="15157" y="939"/>
                  <a:pt x="14513" y="1628"/>
                </a:cubicBezTo>
                <a:lnTo>
                  <a:pt x="13469" y="2692"/>
                </a:lnTo>
                <a:cubicBezTo>
                  <a:pt x="11843" y="4351"/>
                  <a:pt x="9235" y="4351"/>
                  <a:pt x="7609" y="2692"/>
                </a:cubicBezTo>
                <a:lnTo>
                  <a:pt x="6566" y="1628"/>
                </a:lnTo>
                <a:cubicBezTo>
                  <a:pt x="5891" y="939"/>
                  <a:pt x="5001" y="563"/>
                  <a:pt x="4081" y="563"/>
                </a:cubicBezTo>
                <a:cubicBezTo>
                  <a:pt x="3130" y="563"/>
                  <a:pt x="2240" y="939"/>
                  <a:pt x="1595" y="1628"/>
                </a:cubicBezTo>
                <a:cubicBezTo>
                  <a:pt x="920" y="2317"/>
                  <a:pt x="552" y="3224"/>
                  <a:pt x="552" y="4163"/>
                </a:cubicBezTo>
                <a:cubicBezTo>
                  <a:pt x="552" y="5103"/>
                  <a:pt x="920" y="6042"/>
                  <a:pt x="1595" y="6699"/>
                </a:cubicBezTo>
                <a:lnTo>
                  <a:pt x="2639" y="7763"/>
                </a:lnTo>
                <a:cubicBezTo>
                  <a:pt x="3406" y="8546"/>
                  <a:pt x="3866" y="9610"/>
                  <a:pt x="3866" y="10737"/>
                </a:cubicBezTo>
                <a:cubicBezTo>
                  <a:pt x="3866" y="11864"/>
                  <a:pt x="3436" y="12929"/>
                  <a:pt x="2639" y="13711"/>
                </a:cubicBezTo>
                <a:lnTo>
                  <a:pt x="1595" y="14776"/>
                </a:lnTo>
                <a:cubicBezTo>
                  <a:pt x="920" y="15464"/>
                  <a:pt x="552" y="16372"/>
                  <a:pt x="552" y="17311"/>
                </a:cubicBezTo>
                <a:cubicBezTo>
                  <a:pt x="552" y="18250"/>
                  <a:pt x="920" y="19190"/>
                  <a:pt x="1595" y="19847"/>
                </a:cubicBezTo>
                <a:cubicBezTo>
                  <a:pt x="2270" y="20536"/>
                  <a:pt x="3160" y="20911"/>
                  <a:pt x="4081" y="20911"/>
                </a:cubicBezTo>
                <a:cubicBezTo>
                  <a:pt x="5032" y="20911"/>
                  <a:pt x="5922" y="20536"/>
                  <a:pt x="6566" y="19847"/>
                </a:cubicBezTo>
                <a:lnTo>
                  <a:pt x="7609" y="18783"/>
                </a:lnTo>
                <a:cubicBezTo>
                  <a:pt x="8407" y="18031"/>
                  <a:pt x="9450" y="17593"/>
                  <a:pt x="10555" y="1759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C85AF507-5E0D-0762-2314-78742D7F84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25763" y="3476658"/>
            <a:ext cx="548640" cy="5486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34E4BF1-ABAA-7236-1A83-DB46009DA8BC}"/>
              </a:ext>
            </a:extLst>
          </p:cNvPr>
          <p:cNvSpPr txBox="1"/>
          <p:nvPr/>
        </p:nvSpPr>
        <p:spPr>
          <a:xfrm>
            <a:off x="7485200" y="2693618"/>
            <a:ext cx="131572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4036167D-F5F9-913A-2F90-F87FDC673E32}"/>
              </a:ext>
            </a:extLst>
          </p:cNvPr>
          <p:cNvSpPr/>
          <p:nvPr/>
        </p:nvSpPr>
        <p:spPr>
          <a:xfrm>
            <a:off x="9162486" y="2720877"/>
            <a:ext cx="2055274" cy="2053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600" extrusionOk="0">
                <a:moveTo>
                  <a:pt x="18934" y="13348"/>
                </a:moveTo>
                <a:cubicBezTo>
                  <a:pt x="18260" y="12660"/>
                  <a:pt x="17893" y="11753"/>
                  <a:pt x="17893" y="10816"/>
                </a:cubicBezTo>
                <a:cubicBezTo>
                  <a:pt x="17893" y="9878"/>
                  <a:pt x="18260" y="8940"/>
                  <a:pt x="18934" y="8284"/>
                </a:cubicBezTo>
                <a:lnTo>
                  <a:pt x="19976" y="7221"/>
                </a:lnTo>
                <a:cubicBezTo>
                  <a:pt x="21600" y="5564"/>
                  <a:pt x="21600" y="2907"/>
                  <a:pt x="19976" y="1250"/>
                </a:cubicBezTo>
                <a:cubicBezTo>
                  <a:pt x="19210" y="469"/>
                  <a:pt x="18169" y="0"/>
                  <a:pt x="17066" y="0"/>
                </a:cubicBezTo>
                <a:cubicBezTo>
                  <a:pt x="15963" y="0"/>
                  <a:pt x="14921" y="438"/>
                  <a:pt x="14155" y="1250"/>
                </a:cubicBezTo>
                <a:lnTo>
                  <a:pt x="13113" y="2313"/>
                </a:lnTo>
                <a:cubicBezTo>
                  <a:pt x="11734" y="3720"/>
                  <a:pt x="9498" y="3720"/>
                  <a:pt x="8119" y="2313"/>
                </a:cubicBezTo>
                <a:lnTo>
                  <a:pt x="7077" y="1250"/>
                </a:lnTo>
                <a:cubicBezTo>
                  <a:pt x="6311" y="469"/>
                  <a:pt x="5270" y="0"/>
                  <a:pt x="4167" y="0"/>
                </a:cubicBezTo>
                <a:cubicBezTo>
                  <a:pt x="3064" y="0"/>
                  <a:pt x="2022" y="438"/>
                  <a:pt x="1256" y="1250"/>
                </a:cubicBezTo>
                <a:cubicBezTo>
                  <a:pt x="490" y="2063"/>
                  <a:pt x="31" y="3095"/>
                  <a:pt x="31" y="4220"/>
                </a:cubicBezTo>
                <a:cubicBezTo>
                  <a:pt x="31" y="5345"/>
                  <a:pt x="460" y="6408"/>
                  <a:pt x="1256" y="7190"/>
                </a:cubicBezTo>
                <a:lnTo>
                  <a:pt x="2298" y="8252"/>
                </a:lnTo>
                <a:cubicBezTo>
                  <a:pt x="2972" y="8940"/>
                  <a:pt x="3340" y="9847"/>
                  <a:pt x="3340" y="10784"/>
                </a:cubicBezTo>
                <a:cubicBezTo>
                  <a:pt x="3340" y="11722"/>
                  <a:pt x="2972" y="12660"/>
                  <a:pt x="2298" y="13316"/>
                </a:cubicBezTo>
                <a:lnTo>
                  <a:pt x="1226" y="14410"/>
                </a:lnTo>
                <a:cubicBezTo>
                  <a:pt x="460" y="15192"/>
                  <a:pt x="0" y="16255"/>
                  <a:pt x="0" y="17380"/>
                </a:cubicBezTo>
                <a:cubicBezTo>
                  <a:pt x="0" y="18505"/>
                  <a:pt x="429" y="19568"/>
                  <a:pt x="1226" y="20350"/>
                </a:cubicBezTo>
                <a:cubicBezTo>
                  <a:pt x="2022" y="21131"/>
                  <a:pt x="3033" y="21600"/>
                  <a:pt x="4136" y="21600"/>
                </a:cubicBezTo>
                <a:cubicBezTo>
                  <a:pt x="5239" y="21600"/>
                  <a:pt x="6281" y="21162"/>
                  <a:pt x="7047" y="20350"/>
                </a:cubicBezTo>
                <a:lnTo>
                  <a:pt x="8089" y="19287"/>
                </a:lnTo>
                <a:cubicBezTo>
                  <a:pt x="8763" y="18599"/>
                  <a:pt x="9651" y="18224"/>
                  <a:pt x="10570" y="18224"/>
                </a:cubicBezTo>
                <a:cubicBezTo>
                  <a:pt x="11520" y="18224"/>
                  <a:pt x="12409" y="18599"/>
                  <a:pt x="13052" y="19287"/>
                </a:cubicBezTo>
                <a:lnTo>
                  <a:pt x="14094" y="20350"/>
                </a:lnTo>
                <a:cubicBezTo>
                  <a:pt x="14860" y="21131"/>
                  <a:pt x="15901" y="21600"/>
                  <a:pt x="17004" y="21600"/>
                </a:cubicBezTo>
                <a:cubicBezTo>
                  <a:pt x="18107" y="21600"/>
                  <a:pt x="19149" y="21162"/>
                  <a:pt x="19915" y="20350"/>
                </a:cubicBezTo>
                <a:cubicBezTo>
                  <a:pt x="21539" y="18693"/>
                  <a:pt x="21539" y="16036"/>
                  <a:pt x="19915" y="14379"/>
                </a:cubicBezTo>
                <a:lnTo>
                  <a:pt x="18934" y="13348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" name="Graphic 15" descr="Trophy with solid fill">
            <a:extLst>
              <a:ext uri="{FF2B5EF4-FFF2-40B4-BE49-F238E27FC236}">
                <a16:creationId xmlns:a16="http://schemas.microsoft.com/office/drawing/2014/main" id="{7295CB16-0A5B-D1C7-CFE5-F8BDC6BDED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271341" y="2829732"/>
            <a:ext cx="548640" cy="548640"/>
          </a:xfrm>
          <a:prstGeom prst="rect">
            <a:avLst/>
          </a:prstGeom>
          <a:effectLst/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E2CBF8C-2C69-0C7C-050D-9FA994EE9A78}"/>
              </a:ext>
            </a:extLst>
          </p:cNvPr>
          <p:cNvSpPr txBox="1"/>
          <p:nvPr/>
        </p:nvSpPr>
        <p:spPr>
          <a:xfrm>
            <a:off x="9532262" y="3331901"/>
            <a:ext cx="131572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602E6BC-661F-47F4-B314-3E2348832F21}"/>
              </a:ext>
            </a:extLst>
          </p:cNvPr>
          <p:cNvGrpSpPr/>
          <p:nvPr/>
        </p:nvGrpSpPr>
        <p:grpSpPr>
          <a:xfrm>
            <a:off x="538837" y="4865837"/>
            <a:ext cx="2926080" cy="1105487"/>
            <a:chOff x="332936" y="2627766"/>
            <a:chExt cx="2926080" cy="11054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AA4EF77-A10C-1C49-EF96-03CB92D9DCA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52237A0-B7F9-DDBF-553E-9FF9B68C55F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A8AD769-6F6C-1F03-9DB5-36D28336943B}"/>
              </a:ext>
            </a:extLst>
          </p:cNvPr>
          <p:cNvGrpSpPr/>
          <p:nvPr/>
        </p:nvGrpSpPr>
        <p:grpSpPr>
          <a:xfrm>
            <a:off x="4632961" y="4865837"/>
            <a:ext cx="2926080" cy="1105487"/>
            <a:chOff x="332936" y="2627766"/>
            <a:chExt cx="2926080" cy="110548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24C6D78-BC5B-313C-0573-9EF535BD21F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CD4D73-B408-ABE9-6314-DF5E661919F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BF7D74-3107-D65D-DF03-D87753048F25}"/>
              </a:ext>
            </a:extLst>
          </p:cNvPr>
          <p:cNvGrpSpPr/>
          <p:nvPr/>
        </p:nvGrpSpPr>
        <p:grpSpPr>
          <a:xfrm>
            <a:off x="8727085" y="4865837"/>
            <a:ext cx="2926080" cy="1105487"/>
            <a:chOff x="332936" y="2627766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B97408-4CC6-9DF2-24B8-41838CEDF6C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7ADA631-5504-ACB6-6155-5749C126D39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86D996C-6BEA-E687-2E0E-25EB89F73431}"/>
              </a:ext>
            </a:extLst>
          </p:cNvPr>
          <p:cNvGrpSpPr/>
          <p:nvPr/>
        </p:nvGrpSpPr>
        <p:grpSpPr>
          <a:xfrm>
            <a:off x="2585899" y="883706"/>
            <a:ext cx="2926080" cy="1105487"/>
            <a:chOff x="332936" y="2627766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AF925E0-10D8-4A2A-E4FB-EF0737C6CE8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F02EE09-7FC8-B82E-8A44-8EDBCB76B3E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1EF8EE6-20E4-9ED0-8872-75780169D226}"/>
              </a:ext>
            </a:extLst>
          </p:cNvPr>
          <p:cNvGrpSpPr/>
          <p:nvPr/>
        </p:nvGrpSpPr>
        <p:grpSpPr>
          <a:xfrm>
            <a:off x="6680023" y="883706"/>
            <a:ext cx="2926080" cy="1105487"/>
            <a:chOff x="332936" y="2627766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280A37F-8FFB-A733-EE5D-7BD2173E8C9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374C35E-13B7-655C-6C21-22F1951D769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9AA18-DAFB-D947-6D5E-9590C9B90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C28A0-2150-18E6-D835-7521B83A2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Clover Flow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0FAB7F9-47FB-9AEC-185F-420E505E3297}"/>
              </a:ext>
            </a:extLst>
          </p:cNvPr>
          <p:cNvSpPr/>
          <p:nvPr/>
        </p:nvSpPr>
        <p:spPr>
          <a:xfrm>
            <a:off x="974240" y="2720877"/>
            <a:ext cx="2055274" cy="2053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600" extrusionOk="0">
                <a:moveTo>
                  <a:pt x="18934" y="13348"/>
                </a:moveTo>
                <a:cubicBezTo>
                  <a:pt x="18260" y="12660"/>
                  <a:pt x="17893" y="11753"/>
                  <a:pt x="17893" y="10816"/>
                </a:cubicBezTo>
                <a:cubicBezTo>
                  <a:pt x="17893" y="9878"/>
                  <a:pt x="18260" y="8940"/>
                  <a:pt x="18934" y="8284"/>
                </a:cubicBezTo>
                <a:lnTo>
                  <a:pt x="19976" y="7221"/>
                </a:lnTo>
                <a:cubicBezTo>
                  <a:pt x="21600" y="5564"/>
                  <a:pt x="21600" y="2907"/>
                  <a:pt x="19976" y="1250"/>
                </a:cubicBezTo>
                <a:cubicBezTo>
                  <a:pt x="19210" y="469"/>
                  <a:pt x="18169" y="0"/>
                  <a:pt x="17066" y="0"/>
                </a:cubicBezTo>
                <a:cubicBezTo>
                  <a:pt x="15963" y="0"/>
                  <a:pt x="14921" y="438"/>
                  <a:pt x="14155" y="1250"/>
                </a:cubicBezTo>
                <a:lnTo>
                  <a:pt x="13113" y="2313"/>
                </a:lnTo>
                <a:cubicBezTo>
                  <a:pt x="11734" y="3720"/>
                  <a:pt x="9498" y="3720"/>
                  <a:pt x="8119" y="2313"/>
                </a:cubicBezTo>
                <a:lnTo>
                  <a:pt x="7077" y="1250"/>
                </a:lnTo>
                <a:cubicBezTo>
                  <a:pt x="6311" y="469"/>
                  <a:pt x="5270" y="0"/>
                  <a:pt x="4167" y="0"/>
                </a:cubicBezTo>
                <a:cubicBezTo>
                  <a:pt x="3064" y="0"/>
                  <a:pt x="2022" y="438"/>
                  <a:pt x="1256" y="1250"/>
                </a:cubicBezTo>
                <a:cubicBezTo>
                  <a:pt x="490" y="2063"/>
                  <a:pt x="31" y="3095"/>
                  <a:pt x="31" y="4220"/>
                </a:cubicBezTo>
                <a:cubicBezTo>
                  <a:pt x="31" y="5345"/>
                  <a:pt x="460" y="6408"/>
                  <a:pt x="1256" y="7190"/>
                </a:cubicBezTo>
                <a:lnTo>
                  <a:pt x="2298" y="8252"/>
                </a:lnTo>
                <a:cubicBezTo>
                  <a:pt x="2972" y="8940"/>
                  <a:pt x="3340" y="9847"/>
                  <a:pt x="3340" y="10784"/>
                </a:cubicBezTo>
                <a:cubicBezTo>
                  <a:pt x="3340" y="11722"/>
                  <a:pt x="2972" y="12660"/>
                  <a:pt x="2298" y="13316"/>
                </a:cubicBezTo>
                <a:lnTo>
                  <a:pt x="1226" y="14410"/>
                </a:lnTo>
                <a:cubicBezTo>
                  <a:pt x="460" y="15192"/>
                  <a:pt x="0" y="16255"/>
                  <a:pt x="0" y="17380"/>
                </a:cubicBezTo>
                <a:cubicBezTo>
                  <a:pt x="0" y="18505"/>
                  <a:pt x="429" y="19568"/>
                  <a:pt x="1226" y="20350"/>
                </a:cubicBezTo>
                <a:cubicBezTo>
                  <a:pt x="2022" y="21131"/>
                  <a:pt x="3033" y="21600"/>
                  <a:pt x="4136" y="21600"/>
                </a:cubicBezTo>
                <a:cubicBezTo>
                  <a:pt x="5239" y="21600"/>
                  <a:pt x="6281" y="21162"/>
                  <a:pt x="7047" y="20350"/>
                </a:cubicBezTo>
                <a:lnTo>
                  <a:pt x="8089" y="19287"/>
                </a:lnTo>
                <a:cubicBezTo>
                  <a:pt x="8763" y="18599"/>
                  <a:pt x="9651" y="18224"/>
                  <a:pt x="10570" y="18224"/>
                </a:cubicBezTo>
                <a:cubicBezTo>
                  <a:pt x="11520" y="18224"/>
                  <a:pt x="12409" y="18599"/>
                  <a:pt x="13052" y="19287"/>
                </a:cubicBezTo>
                <a:lnTo>
                  <a:pt x="14094" y="20350"/>
                </a:lnTo>
                <a:cubicBezTo>
                  <a:pt x="14860" y="21131"/>
                  <a:pt x="15901" y="21600"/>
                  <a:pt x="17004" y="21600"/>
                </a:cubicBezTo>
                <a:cubicBezTo>
                  <a:pt x="18107" y="21600"/>
                  <a:pt x="19149" y="21162"/>
                  <a:pt x="19915" y="20350"/>
                </a:cubicBezTo>
                <a:cubicBezTo>
                  <a:pt x="21539" y="18693"/>
                  <a:pt x="21539" y="16036"/>
                  <a:pt x="19915" y="14379"/>
                </a:cubicBezTo>
                <a:lnTo>
                  <a:pt x="18934" y="13348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2D6E1A9B-E460-0EEC-2727-7F3C8EDBC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3095" y="2829732"/>
            <a:ext cx="548640" cy="548640"/>
          </a:xfrm>
          <a:prstGeom prst="rect">
            <a:avLst/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600C1B-2EB9-E631-38BC-822C5A86A041}"/>
              </a:ext>
            </a:extLst>
          </p:cNvPr>
          <p:cNvSpPr txBox="1"/>
          <p:nvPr/>
        </p:nvSpPr>
        <p:spPr>
          <a:xfrm>
            <a:off x="1344016" y="3331901"/>
            <a:ext cx="131572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22E7083-D566-5F26-F322-078C1FB7D1A3}"/>
              </a:ext>
            </a:extLst>
          </p:cNvPr>
          <p:cNvSpPr/>
          <p:nvPr/>
        </p:nvSpPr>
        <p:spPr>
          <a:xfrm>
            <a:off x="3022785" y="2084079"/>
            <a:ext cx="2052306" cy="2050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3" h="21600" extrusionOk="0">
                <a:moveTo>
                  <a:pt x="17028" y="21600"/>
                </a:moveTo>
                <a:cubicBezTo>
                  <a:pt x="15924" y="21600"/>
                  <a:pt x="14881" y="21162"/>
                  <a:pt x="14114" y="20348"/>
                </a:cubicBezTo>
                <a:lnTo>
                  <a:pt x="13070" y="19283"/>
                </a:lnTo>
                <a:cubicBezTo>
                  <a:pt x="12395" y="18595"/>
                  <a:pt x="11506" y="18219"/>
                  <a:pt x="10585" y="18219"/>
                </a:cubicBezTo>
                <a:cubicBezTo>
                  <a:pt x="9634" y="18219"/>
                  <a:pt x="8744" y="18595"/>
                  <a:pt x="8100" y="19283"/>
                </a:cubicBezTo>
                <a:lnTo>
                  <a:pt x="7057" y="20348"/>
                </a:lnTo>
                <a:cubicBezTo>
                  <a:pt x="6290" y="21130"/>
                  <a:pt x="5247" y="21600"/>
                  <a:pt x="4142" y="21600"/>
                </a:cubicBezTo>
                <a:cubicBezTo>
                  <a:pt x="3037" y="21600"/>
                  <a:pt x="1994" y="21162"/>
                  <a:pt x="1227" y="20348"/>
                </a:cubicBezTo>
                <a:cubicBezTo>
                  <a:pt x="460" y="19565"/>
                  <a:pt x="0" y="18501"/>
                  <a:pt x="0" y="17374"/>
                </a:cubicBezTo>
                <a:cubicBezTo>
                  <a:pt x="0" y="16247"/>
                  <a:pt x="430" y="15183"/>
                  <a:pt x="1227" y="14400"/>
                </a:cubicBezTo>
                <a:lnTo>
                  <a:pt x="2270" y="13336"/>
                </a:lnTo>
                <a:cubicBezTo>
                  <a:pt x="2945" y="12647"/>
                  <a:pt x="3314" y="11739"/>
                  <a:pt x="3314" y="10800"/>
                </a:cubicBezTo>
                <a:cubicBezTo>
                  <a:pt x="3314" y="9861"/>
                  <a:pt x="2945" y="8922"/>
                  <a:pt x="2270" y="8264"/>
                </a:cubicBezTo>
                <a:lnTo>
                  <a:pt x="1227" y="7200"/>
                </a:lnTo>
                <a:cubicBezTo>
                  <a:pt x="460" y="6417"/>
                  <a:pt x="0" y="5353"/>
                  <a:pt x="0" y="4226"/>
                </a:cubicBezTo>
                <a:cubicBezTo>
                  <a:pt x="0" y="3099"/>
                  <a:pt x="430" y="2035"/>
                  <a:pt x="1227" y="1252"/>
                </a:cubicBezTo>
                <a:cubicBezTo>
                  <a:pt x="2025" y="470"/>
                  <a:pt x="3037" y="0"/>
                  <a:pt x="4142" y="0"/>
                </a:cubicBezTo>
                <a:cubicBezTo>
                  <a:pt x="5247" y="0"/>
                  <a:pt x="6290" y="438"/>
                  <a:pt x="7057" y="1252"/>
                </a:cubicBezTo>
                <a:lnTo>
                  <a:pt x="8100" y="2317"/>
                </a:lnTo>
                <a:cubicBezTo>
                  <a:pt x="9481" y="3725"/>
                  <a:pt x="11720" y="3725"/>
                  <a:pt x="13101" y="2317"/>
                </a:cubicBezTo>
                <a:lnTo>
                  <a:pt x="14144" y="1252"/>
                </a:lnTo>
                <a:cubicBezTo>
                  <a:pt x="14911" y="470"/>
                  <a:pt x="15955" y="0"/>
                  <a:pt x="17059" y="0"/>
                </a:cubicBezTo>
                <a:cubicBezTo>
                  <a:pt x="18164" y="0"/>
                  <a:pt x="19207" y="438"/>
                  <a:pt x="19974" y="1252"/>
                </a:cubicBezTo>
                <a:lnTo>
                  <a:pt x="19974" y="1252"/>
                </a:lnTo>
                <a:cubicBezTo>
                  <a:pt x="21600" y="2911"/>
                  <a:pt x="21600" y="5572"/>
                  <a:pt x="19974" y="7231"/>
                </a:cubicBezTo>
                <a:lnTo>
                  <a:pt x="18931" y="8296"/>
                </a:lnTo>
                <a:cubicBezTo>
                  <a:pt x="18256" y="8984"/>
                  <a:pt x="17888" y="9892"/>
                  <a:pt x="17888" y="10831"/>
                </a:cubicBezTo>
                <a:cubicBezTo>
                  <a:pt x="17888" y="11770"/>
                  <a:pt x="18256" y="12710"/>
                  <a:pt x="18931" y="13367"/>
                </a:cubicBezTo>
                <a:lnTo>
                  <a:pt x="19974" y="14431"/>
                </a:lnTo>
                <a:cubicBezTo>
                  <a:pt x="21600" y="16090"/>
                  <a:pt x="21600" y="18751"/>
                  <a:pt x="19974" y="20410"/>
                </a:cubicBezTo>
                <a:cubicBezTo>
                  <a:pt x="19176" y="21162"/>
                  <a:pt x="18133" y="21600"/>
                  <a:pt x="17028" y="21600"/>
                </a:cubicBezTo>
                <a:close/>
                <a:moveTo>
                  <a:pt x="10555" y="17593"/>
                </a:moveTo>
                <a:cubicBezTo>
                  <a:pt x="11659" y="17593"/>
                  <a:pt x="12702" y="18031"/>
                  <a:pt x="13469" y="18845"/>
                </a:cubicBezTo>
                <a:lnTo>
                  <a:pt x="14513" y="19910"/>
                </a:lnTo>
                <a:cubicBezTo>
                  <a:pt x="15188" y="20598"/>
                  <a:pt x="16077" y="20974"/>
                  <a:pt x="16998" y="20974"/>
                </a:cubicBezTo>
                <a:cubicBezTo>
                  <a:pt x="17949" y="20974"/>
                  <a:pt x="18839" y="20598"/>
                  <a:pt x="19483" y="19910"/>
                </a:cubicBezTo>
                <a:cubicBezTo>
                  <a:pt x="20864" y="18501"/>
                  <a:pt x="20864" y="16216"/>
                  <a:pt x="19483" y="14807"/>
                </a:cubicBezTo>
                <a:lnTo>
                  <a:pt x="18440" y="13743"/>
                </a:lnTo>
                <a:cubicBezTo>
                  <a:pt x="17673" y="12960"/>
                  <a:pt x="17213" y="11896"/>
                  <a:pt x="17213" y="10769"/>
                </a:cubicBezTo>
                <a:cubicBezTo>
                  <a:pt x="17213" y="9642"/>
                  <a:pt x="17642" y="8577"/>
                  <a:pt x="18440" y="7795"/>
                </a:cubicBezTo>
                <a:lnTo>
                  <a:pt x="19483" y="6730"/>
                </a:lnTo>
                <a:cubicBezTo>
                  <a:pt x="20864" y="5322"/>
                  <a:pt x="20864" y="3037"/>
                  <a:pt x="19483" y="1628"/>
                </a:cubicBezTo>
                <a:lnTo>
                  <a:pt x="19483" y="1628"/>
                </a:lnTo>
                <a:cubicBezTo>
                  <a:pt x="18808" y="939"/>
                  <a:pt x="17918" y="563"/>
                  <a:pt x="16998" y="563"/>
                </a:cubicBezTo>
                <a:cubicBezTo>
                  <a:pt x="16047" y="563"/>
                  <a:pt x="15157" y="939"/>
                  <a:pt x="14513" y="1628"/>
                </a:cubicBezTo>
                <a:lnTo>
                  <a:pt x="13469" y="2692"/>
                </a:lnTo>
                <a:cubicBezTo>
                  <a:pt x="11843" y="4351"/>
                  <a:pt x="9235" y="4351"/>
                  <a:pt x="7609" y="2692"/>
                </a:cubicBezTo>
                <a:lnTo>
                  <a:pt x="6566" y="1628"/>
                </a:lnTo>
                <a:cubicBezTo>
                  <a:pt x="5891" y="939"/>
                  <a:pt x="5001" y="563"/>
                  <a:pt x="4081" y="563"/>
                </a:cubicBezTo>
                <a:cubicBezTo>
                  <a:pt x="3130" y="563"/>
                  <a:pt x="2240" y="939"/>
                  <a:pt x="1595" y="1628"/>
                </a:cubicBezTo>
                <a:cubicBezTo>
                  <a:pt x="920" y="2317"/>
                  <a:pt x="552" y="3224"/>
                  <a:pt x="552" y="4163"/>
                </a:cubicBezTo>
                <a:cubicBezTo>
                  <a:pt x="552" y="5103"/>
                  <a:pt x="920" y="6042"/>
                  <a:pt x="1595" y="6699"/>
                </a:cubicBezTo>
                <a:lnTo>
                  <a:pt x="2639" y="7763"/>
                </a:lnTo>
                <a:cubicBezTo>
                  <a:pt x="3406" y="8546"/>
                  <a:pt x="3866" y="9610"/>
                  <a:pt x="3866" y="10737"/>
                </a:cubicBezTo>
                <a:cubicBezTo>
                  <a:pt x="3866" y="11864"/>
                  <a:pt x="3436" y="12929"/>
                  <a:pt x="2639" y="13711"/>
                </a:cubicBezTo>
                <a:lnTo>
                  <a:pt x="1595" y="14776"/>
                </a:lnTo>
                <a:cubicBezTo>
                  <a:pt x="920" y="15464"/>
                  <a:pt x="552" y="16372"/>
                  <a:pt x="552" y="17311"/>
                </a:cubicBezTo>
                <a:cubicBezTo>
                  <a:pt x="552" y="18250"/>
                  <a:pt x="920" y="19190"/>
                  <a:pt x="1595" y="19847"/>
                </a:cubicBezTo>
                <a:cubicBezTo>
                  <a:pt x="2270" y="20536"/>
                  <a:pt x="3160" y="20911"/>
                  <a:pt x="4081" y="20911"/>
                </a:cubicBezTo>
                <a:cubicBezTo>
                  <a:pt x="5032" y="20911"/>
                  <a:pt x="5922" y="20536"/>
                  <a:pt x="6566" y="19847"/>
                </a:cubicBezTo>
                <a:lnTo>
                  <a:pt x="7609" y="18783"/>
                </a:lnTo>
                <a:cubicBezTo>
                  <a:pt x="8407" y="18031"/>
                  <a:pt x="9450" y="17593"/>
                  <a:pt x="10555" y="1759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6" descr="Bullseye">
            <a:extLst>
              <a:ext uri="{FF2B5EF4-FFF2-40B4-BE49-F238E27FC236}">
                <a16:creationId xmlns:a16="http://schemas.microsoft.com/office/drawing/2014/main" id="{C156CC39-5AC0-0650-1A52-A5954CA6D1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31640" y="3476658"/>
            <a:ext cx="548640" cy="5486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CD227A-1297-B08C-C2FB-75E232E924BB}"/>
              </a:ext>
            </a:extLst>
          </p:cNvPr>
          <p:cNvSpPr txBox="1"/>
          <p:nvPr/>
        </p:nvSpPr>
        <p:spPr>
          <a:xfrm>
            <a:off x="3391077" y="2693618"/>
            <a:ext cx="131572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4C952B5-F15C-AC4E-D8EE-72196F89670E}"/>
              </a:ext>
            </a:extLst>
          </p:cNvPr>
          <p:cNvSpPr/>
          <p:nvPr/>
        </p:nvSpPr>
        <p:spPr>
          <a:xfrm>
            <a:off x="5068362" y="2720877"/>
            <a:ext cx="2055274" cy="2053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600" extrusionOk="0">
                <a:moveTo>
                  <a:pt x="18934" y="13348"/>
                </a:moveTo>
                <a:cubicBezTo>
                  <a:pt x="18260" y="12660"/>
                  <a:pt x="17893" y="11753"/>
                  <a:pt x="17893" y="10816"/>
                </a:cubicBezTo>
                <a:cubicBezTo>
                  <a:pt x="17893" y="9878"/>
                  <a:pt x="18260" y="8940"/>
                  <a:pt x="18934" y="8284"/>
                </a:cubicBezTo>
                <a:lnTo>
                  <a:pt x="19976" y="7221"/>
                </a:lnTo>
                <a:cubicBezTo>
                  <a:pt x="21600" y="5564"/>
                  <a:pt x="21600" y="2907"/>
                  <a:pt x="19976" y="1250"/>
                </a:cubicBezTo>
                <a:cubicBezTo>
                  <a:pt x="19210" y="469"/>
                  <a:pt x="18169" y="0"/>
                  <a:pt x="17066" y="0"/>
                </a:cubicBezTo>
                <a:cubicBezTo>
                  <a:pt x="15963" y="0"/>
                  <a:pt x="14921" y="438"/>
                  <a:pt x="14155" y="1250"/>
                </a:cubicBezTo>
                <a:lnTo>
                  <a:pt x="13113" y="2313"/>
                </a:lnTo>
                <a:cubicBezTo>
                  <a:pt x="11734" y="3720"/>
                  <a:pt x="9498" y="3720"/>
                  <a:pt x="8119" y="2313"/>
                </a:cubicBezTo>
                <a:lnTo>
                  <a:pt x="7077" y="1250"/>
                </a:lnTo>
                <a:cubicBezTo>
                  <a:pt x="6311" y="469"/>
                  <a:pt x="5270" y="0"/>
                  <a:pt x="4167" y="0"/>
                </a:cubicBezTo>
                <a:cubicBezTo>
                  <a:pt x="3064" y="0"/>
                  <a:pt x="2022" y="438"/>
                  <a:pt x="1256" y="1250"/>
                </a:cubicBezTo>
                <a:cubicBezTo>
                  <a:pt x="490" y="2063"/>
                  <a:pt x="31" y="3095"/>
                  <a:pt x="31" y="4220"/>
                </a:cubicBezTo>
                <a:cubicBezTo>
                  <a:pt x="31" y="5345"/>
                  <a:pt x="460" y="6408"/>
                  <a:pt x="1256" y="7190"/>
                </a:cubicBezTo>
                <a:lnTo>
                  <a:pt x="2298" y="8252"/>
                </a:lnTo>
                <a:cubicBezTo>
                  <a:pt x="2972" y="8940"/>
                  <a:pt x="3340" y="9847"/>
                  <a:pt x="3340" y="10784"/>
                </a:cubicBezTo>
                <a:cubicBezTo>
                  <a:pt x="3340" y="11722"/>
                  <a:pt x="2972" y="12660"/>
                  <a:pt x="2298" y="13316"/>
                </a:cubicBezTo>
                <a:lnTo>
                  <a:pt x="1226" y="14410"/>
                </a:lnTo>
                <a:cubicBezTo>
                  <a:pt x="460" y="15192"/>
                  <a:pt x="0" y="16255"/>
                  <a:pt x="0" y="17380"/>
                </a:cubicBezTo>
                <a:cubicBezTo>
                  <a:pt x="0" y="18505"/>
                  <a:pt x="429" y="19568"/>
                  <a:pt x="1226" y="20350"/>
                </a:cubicBezTo>
                <a:cubicBezTo>
                  <a:pt x="2022" y="21131"/>
                  <a:pt x="3033" y="21600"/>
                  <a:pt x="4136" y="21600"/>
                </a:cubicBezTo>
                <a:cubicBezTo>
                  <a:pt x="5239" y="21600"/>
                  <a:pt x="6281" y="21162"/>
                  <a:pt x="7047" y="20350"/>
                </a:cubicBezTo>
                <a:lnTo>
                  <a:pt x="8089" y="19287"/>
                </a:lnTo>
                <a:cubicBezTo>
                  <a:pt x="8763" y="18599"/>
                  <a:pt x="9651" y="18224"/>
                  <a:pt x="10570" y="18224"/>
                </a:cubicBezTo>
                <a:cubicBezTo>
                  <a:pt x="11520" y="18224"/>
                  <a:pt x="12409" y="18599"/>
                  <a:pt x="13052" y="19287"/>
                </a:cubicBezTo>
                <a:lnTo>
                  <a:pt x="14094" y="20350"/>
                </a:lnTo>
                <a:cubicBezTo>
                  <a:pt x="14860" y="21131"/>
                  <a:pt x="15901" y="21600"/>
                  <a:pt x="17004" y="21600"/>
                </a:cubicBezTo>
                <a:cubicBezTo>
                  <a:pt x="18107" y="21600"/>
                  <a:pt x="19149" y="21162"/>
                  <a:pt x="19915" y="20350"/>
                </a:cubicBezTo>
                <a:cubicBezTo>
                  <a:pt x="21539" y="18693"/>
                  <a:pt x="21539" y="16036"/>
                  <a:pt x="19915" y="14379"/>
                </a:cubicBezTo>
                <a:lnTo>
                  <a:pt x="18934" y="1334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Graphic 9" descr="Research">
            <a:extLst>
              <a:ext uri="{FF2B5EF4-FFF2-40B4-BE49-F238E27FC236}">
                <a16:creationId xmlns:a16="http://schemas.microsoft.com/office/drawing/2014/main" id="{4E75F991-5CC2-1C40-DC11-5797F87F1E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77217" y="2829732"/>
            <a:ext cx="548640" cy="548640"/>
          </a:xfrm>
          <a:prstGeom prst="rect">
            <a:avLst/>
          </a:prstGeom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815044-2DF3-E369-D89D-CB8C3413BD66}"/>
              </a:ext>
            </a:extLst>
          </p:cNvPr>
          <p:cNvSpPr txBox="1"/>
          <p:nvPr/>
        </p:nvSpPr>
        <p:spPr>
          <a:xfrm>
            <a:off x="5438138" y="3331901"/>
            <a:ext cx="131572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AE8F944-A04A-6BE0-DBE0-5E7CC40B9B2F}"/>
              </a:ext>
            </a:extLst>
          </p:cNvPr>
          <p:cNvSpPr/>
          <p:nvPr/>
        </p:nvSpPr>
        <p:spPr>
          <a:xfrm>
            <a:off x="7116908" y="2084079"/>
            <a:ext cx="2052306" cy="2050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3" h="21600" extrusionOk="0">
                <a:moveTo>
                  <a:pt x="17028" y="21600"/>
                </a:moveTo>
                <a:cubicBezTo>
                  <a:pt x="15924" y="21600"/>
                  <a:pt x="14881" y="21162"/>
                  <a:pt x="14114" y="20348"/>
                </a:cubicBezTo>
                <a:lnTo>
                  <a:pt x="13070" y="19283"/>
                </a:lnTo>
                <a:cubicBezTo>
                  <a:pt x="12395" y="18595"/>
                  <a:pt x="11506" y="18219"/>
                  <a:pt x="10585" y="18219"/>
                </a:cubicBezTo>
                <a:cubicBezTo>
                  <a:pt x="9634" y="18219"/>
                  <a:pt x="8744" y="18595"/>
                  <a:pt x="8100" y="19283"/>
                </a:cubicBezTo>
                <a:lnTo>
                  <a:pt x="7057" y="20348"/>
                </a:lnTo>
                <a:cubicBezTo>
                  <a:pt x="6290" y="21130"/>
                  <a:pt x="5247" y="21600"/>
                  <a:pt x="4142" y="21600"/>
                </a:cubicBezTo>
                <a:cubicBezTo>
                  <a:pt x="3037" y="21600"/>
                  <a:pt x="1994" y="21162"/>
                  <a:pt x="1227" y="20348"/>
                </a:cubicBezTo>
                <a:cubicBezTo>
                  <a:pt x="460" y="19565"/>
                  <a:pt x="0" y="18501"/>
                  <a:pt x="0" y="17374"/>
                </a:cubicBezTo>
                <a:cubicBezTo>
                  <a:pt x="0" y="16247"/>
                  <a:pt x="430" y="15183"/>
                  <a:pt x="1227" y="14400"/>
                </a:cubicBezTo>
                <a:lnTo>
                  <a:pt x="2270" y="13336"/>
                </a:lnTo>
                <a:cubicBezTo>
                  <a:pt x="2945" y="12647"/>
                  <a:pt x="3314" y="11739"/>
                  <a:pt x="3314" y="10800"/>
                </a:cubicBezTo>
                <a:cubicBezTo>
                  <a:pt x="3314" y="9861"/>
                  <a:pt x="2945" y="8922"/>
                  <a:pt x="2270" y="8264"/>
                </a:cubicBezTo>
                <a:lnTo>
                  <a:pt x="1227" y="7200"/>
                </a:lnTo>
                <a:cubicBezTo>
                  <a:pt x="460" y="6417"/>
                  <a:pt x="0" y="5353"/>
                  <a:pt x="0" y="4226"/>
                </a:cubicBezTo>
                <a:cubicBezTo>
                  <a:pt x="0" y="3099"/>
                  <a:pt x="430" y="2035"/>
                  <a:pt x="1227" y="1252"/>
                </a:cubicBezTo>
                <a:cubicBezTo>
                  <a:pt x="2025" y="470"/>
                  <a:pt x="3037" y="0"/>
                  <a:pt x="4142" y="0"/>
                </a:cubicBezTo>
                <a:cubicBezTo>
                  <a:pt x="5247" y="0"/>
                  <a:pt x="6290" y="438"/>
                  <a:pt x="7057" y="1252"/>
                </a:cubicBezTo>
                <a:lnTo>
                  <a:pt x="8100" y="2317"/>
                </a:lnTo>
                <a:cubicBezTo>
                  <a:pt x="9481" y="3725"/>
                  <a:pt x="11720" y="3725"/>
                  <a:pt x="13101" y="2317"/>
                </a:cubicBezTo>
                <a:lnTo>
                  <a:pt x="14144" y="1252"/>
                </a:lnTo>
                <a:cubicBezTo>
                  <a:pt x="14911" y="470"/>
                  <a:pt x="15955" y="0"/>
                  <a:pt x="17059" y="0"/>
                </a:cubicBezTo>
                <a:cubicBezTo>
                  <a:pt x="18164" y="0"/>
                  <a:pt x="19207" y="438"/>
                  <a:pt x="19974" y="1252"/>
                </a:cubicBezTo>
                <a:lnTo>
                  <a:pt x="19974" y="1252"/>
                </a:lnTo>
                <a:cubicBezTo>
                  <a:pt x="21600" y="2911"/>
                  <a:pt x="21600" y="5572"/>
                  <a:pt x="19974" y="7231"/>
                </a:cubicBezTo>
                <a:lnTo>
                  <a:pt x="18931" y="8296"/>
                </a:lnTo>
                <a:cubicBezTo>
                  <a:pt x="18256" y="8984"/>
                  <a:pt x="17888" y="9892"/>
                  <a:pt x="17888" y="10831"/>
                </a:cubicBezTo>
                <a:cubicBezTo>
                  <a:pt x="17888" y="11770"/>
                  <a:pt x="18256" y="12710"/>
                  <a:pt x="18931" y="13367"/>
                </a:cubicBezTo>
                <a:lnTo>
                  <a:pt x="19974" y="14431"/>
                </a:lnTo>
                <a:cubicBezTo>
                  <a:pt x="21600" y="16090"/>
                  <a:pt x="21600" y="18751"/>
                  <a:pt x="19974" y="20410"/>
                </a:cubicBezTo>
                <a:cubicBezTo>
                  <a:pt x="19176" y="21162"/>
                  <a:pt x="18133" y="21600"/>
                  <a:pt x="17028" y="21600"/>
                </a:cubicBezTo>
                <a:close/>
                <a:moveTo>
                  <a:pt x="10555" y="17593"/>
                </a:moveTo>
                <a:cubicBezTo>
                  <a:pt x="11659" y="17593"/>
                  <a:pt x="12702" y="18031"/>
                  <a:pt x="13469" y="18845"/>
                </a:cubicBezTo>
                <a:lnTo>
                  <a:pt x="14513" y="19910"/>
                </a:lnTo>
                <a:cubicBezTo>
                  <a:pt x="15188" y="20598"/>
                  <a:pt x="16077" y="20974"/>
                  <a:pt x="16998" y="20974"/>
                </a:cubicBezTo>
                <a:cubicBezTo>
                  <a:pt x="17949" y="20974"/>
                  <a:pt x="18839" y="20598"/>
                  <a:pt x="19483" y="19910"/>
                </a:cubicBezTo>
                <a:cubicBezTo>
                  <a:pt x="20864" y="18501"/>
                  <a:pt x="20864" y="16216"/>
                  <a:pt x="19483" y="14807"/>
                </a:cubicBezTo>
                <a:lnTo>
                  <a:pt x="18440" y="13743"/>
                </a:lnTo>
                <a:cubicBezTo>
                  <a:pt x="17673" y="12960"/>
                  <a:pt x="17213" y="11896"/>
                  <a:pt x="17213" y="10769"/>
                </a:cubicBezTo>
                <a:cubicBezTo>
                  <a:pt x="17213" y="9642"/>
                  <a:pt x="17642" y="8577"/>
                  <a:pt x="18440" y="7795"/>
                </a:cubicBezTo>
                <a:lnTo>
                  <a:pt x="19483" y="6730"/>
                </a:lnTo>
                <a:cubicBezTo>
                  <a:pt x="20864" y="5322"/>
                  <a:pt x="20864" y="3037"/>
                  <a:pt x="19483" y="1628"/>
                </a:cubicBezTo>
                <a:lnTo>
                  <a:pt x="19483" y="1628"/>
                </a:lnTo>
                <a:cubicBezTo>
                  <a:pt x="18808" y="939"/>
                  <a:pt x="17918" y="563"/>
                  <a:pt x="16998" y="563"/>
                </a:cubicBezTo>
                <a:cubicBezTo>
                  <a:pt x="16047" y="563"/>
                  <a:pt x="15157" y="939"/>
                  <a:pt x="14513" y="1628"/>
                </a:cubicBezTo>
                <a:lnTo>
                  <a:pt x="13469" y="2692"/>
                </a:lnTo>
                <a:cubicBezTo>
                  <a:pt x="11843" y="4351"/>
                  <a:pt x="9235" y="4351"/>
                  <a:pt x="7609" y="2692"/>
                </a:cubicBezTo>
                <a:lnTo>
                  <a:pt x="6566" y="1628"/>
                </a:lnTo>
                <a:cubicBezTo>
                  <a:pt x="5891" y="939"/>
                  <a:pt x="5001" y="563"/>
                  <a:pt x="4081" y="563"/>
                </a:cubicBezTo>
                <a:cubicBezTo>
                  <a:pt x="3130" y="563"/>
                  <a:pt x="2240" y="939"/>
                  <a:pt x="1595" y="1628"/>
                </a:cubicBezTo>
                <a:cubicBezTo>
                  <a:pt x="920" y="2317"/>
                  <a:pt x="552" y="3224"/>
                  <a:pt x="552" y="4163"/>
                </a:cubicBezTo>
                <a:cubicBezTo>
                  <a:pt x="552" y="5103"/>
                  <a:pt x="920" y="6042"/>
                  <a:pt x="1595" y="6699"/>
                </a:cubicBezTo>
                <a:lnTo>
                  <a:pt x="2639" y="7763"/>
                </a:lnTo>
                <a:cubicBezTo>
                  <a:pt x="3406" y="8546"/>
                  <a:pt x="3866" y="9610"/>
                  <a:pt x="3866" y="10737"/>
                </a:cubicBezTo>
                <a:cubicBezTo>
                  <a:pt x="3866" y="11864"/>
                  <a:pt x="3436" y="12929"/>
                  <a:pt x="2639" y="13711"/>
                </a:cubicBezTo>
                <a:lnTo>
                  <a:pt x="1595" y="14776"/>
                </a:lnTo>
                <a:cubicBezTo>
                  <a:pt x="920" y="15464"/>
                  <a:pt x="552" y="16372"/>
                  <a:pt x="552" y="17311"/>
                </a:cubicBezTo>
                <a:cubicBezTo>
                  <a:pt x="552" y="18250"/>
                  <a:pt x="920" y="19190"/>
                  <a:pt x="1595" y="19847"/>
                </a:cubicBezTo>
                <a:cubicBezTo>
                  <a:pt x="2270" y="20536"/>
                  <a:pt x="3160" y="20911"/>
                  <a:pt x="4081" y="20911"/>
                </a:cubicBezTo>
                <a:cubicBezTo>
                  <a:pt x="5032" y="20911"/>
                  <a:pt x="5922" y="20536"/>
                  <a:pt x="6566" y="19847"/>
                </a:cubicBezTo>
                <a:lnTo>
                  <a:pt x="7609" y="18783"/>
                </a:lnTo>
                <a:cubicBezTo>
                  <a:pt x="8407" y="18031"/>
                  <a:pt x="9450" y="17593"/>
                  <a:pt x="10555" y="1759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8F7B0E76-670E-A660-2C44-CD2D5AA4AD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25763" y="3476658"/>
            <a:ext cx="548640" cy="5486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D3CBA92-A91C-B08D-1562-54261C781C3C}"/>
              </a:ext>
            </a:extLst>
          </p:cNvPr>
          <p:cNvSpPr txBox="1"/>
          <p:nvPr/>
        </p:nvSpPr>
        <p:spPr>
          <a:xfrm>
            <a:off x="7485200" y="2693618"/>
            <a:ext cx="131572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BD887F2D-05C5-0920-E7EC-1514AE991D19}"/>
              </a:ext>
            </a:extLst>
          </p:cNvPr>
          <p:cNvSpPr/>
          <p:nvPr/>
        </p:nvSpPr>
        <p:spPr>
          <a:xfrm>
            <a:off x="9162486" y="2720877"/>
            <a:ext cx="2055274" cy="2053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600" extrusionOk="0">
                <a:moveTo>
                  <a:pt x="18934" y="13348"/>
                </a:moveTo>
                <a:cubicBezTo>
                  <a:pt x="18260" y="12660"/>
                  <a:pt x="17893" y="11753"/>
                  <a:pt x="17893" y="10816"/>
                </a:cubicBezTo>
                <a:cubicBezTo>
                  <a:pt x="17893" y="9878"/>
                  <a:pt x="18260" y="8940"/>
                  <a:pt x="18934" y="8284"/>
                </a:cubicBezTo>
                <a:lnTo>
                  <a:pt x="19976" y="7221"/>
                </a:lnTo>
                <a:cubicBezTo>
                  <a:pt x="21600" y="5564"/>
                  <a:pt x="21600" y="2907"/>
                  <a:pt x="19976" y="1250"/>
                </a:cubicBezTo>
                <a:cubicBezTo>
                  <a:pt x="19210" y="469"/>
                  <a:pt x="18169" y="0"/>
                  <a:pt x="17066" y="0"/>
                </a:cubicBezTo>
                <a:cubicBezTo>
                  <a:pt x="15963" y="0"/>
                  <a:pt x="14921" y="438"/>
                  <a:pt x="14155" y="1250"/>
                </a:cubicBezTo>
                <a:lnTo>
                  <a:pt x="13113" y="2313"/>
                </a:lnTo>
                <a:cubicBezTo>
                  <a:pt x="11734" y="3720"/>
                  <a:pt x="9498" y="3720"/>
                  <a:pt x="8119" y="2313"/>
                </a:cubicBezTo>
                <a:lnTo>
                  <a:pt x="7077" y="1250"/>
                </a:lnTo>
                <a:cubicBezTo>
                  <a:pt x="6311" y="469"/>
                  <a:pt x="5270" y="0"/>
                  <a:pt x="4167" y="0"/>
                </a:cubicBezTo>
                <a:cubicBezTo>
                  <a:pt x="3064" y="0"/>
                  <a:pt x="2022" y="438"/>
                  <a:pt x="1256" y="1250"/>
                </a:cubicBezTo>
                <a:cubicBezTo>
                  <a:pt x="490" y="2063"/>
                  <a:pt x="31" y="3095"/>
                  <a:pt x="31" y="4220"/>
                </a:cubicBezTo>
                <a:cubicBezTo>
                  <a:pt x="31" y="5345"/>
                  <a:pt x="460" y="6408"/>
                  <a:pt x="1256" y="7190"/>
                </a:cubicBezTo>
                <a:lnTo>
                  <a:pt x="2298" y="8252"/>
                </a:lnTo>
                <a:cubicBezTo>
                  <a:pt x="2972" y="8940"/>
                  <a:pt x="3340" y="9847"/>
                  <a:pt x="3340" y="10784"/>
                </a:cubicBezTo>
                <a:cubicBezTo>
                  <a:pt x="3340" y="11722"/>
                  <a:pt x="2972" y="12660"/>
                  <a:pt x="2298" y="13316"/>
                </a:cubicBezTo>
                <a:lnTo>
                  <a:pt x="1226" y="14410"/>
                </a:lnTo>
                <a:cubicBezTo>
                  <a:pt x="460" y="15192"/>
                  <a:pt x="0" y="16255"/>
                  <a:pt x="0" y="17380"/>
                </a:cubicBezTo>
                <a:cubicBezTo>
                  <a:pt x="0" y="18505"/>
                  <a:pt x="429" y="19568"/>
                  <a:pt x="1226" y="20350"/>
                </a:cubicBezTo>
                <a:cubicBezTo>
                  <a:pt x="2022" y="21131"/>
                  <a:pt x="3033" y="21600"/>
                  <a:pt x="4136" y="21600"/>
                </a:cubicBezTo>
                <a:cubicBezTo>
                  <a:pt x="5239" y="21600"/>
                  <a:pt x="6281" y="21162"/>
                  <a:pt x="7047" y="20350"/>
                </a:cubicBezTo>
                <a:lnTo>
                  <a:pt x="8089" y="19287"/>
                </a:lnTo>
                <a:cubicBezTo>
                  <a:pt x="8763" y="18599"/>
                  <a:pt x="9651" y="18224"/>
                  <a:pt x="10570" y="18224"/>
                </a:cubicBezTo>
                <a:cubicBezTo>
                  <a:pt x="11520" y="18224"/>
                  <a:pt x="12409" y="18599"/>
                  <a:pt x="13052" y="19287"/>
                </a:cubicBezTo>
                <a:lnTo>
                  <a:pt x="14094" y="20350"/>
                </a:lnTo>
                <a:cubicBezTo>
                  <a:pt x="14860" y="21131"/>
                  <a:pt x="15901" y="21600"/>
                  <a:pt x="17004" y="21600"/>
                </a:cubicBezTo>
                <a:cubicBezTo>
                  <a:pt x="18107" y="21600"/>
                  <a:pt x="19149" y="21162"/>
                  <a:pt x="19915" y="20350"/>
                </a:cubicBezTo>
                <a:cubicBezTo>
                  <a:pt x="21539" y="18693"/>
                  <a:pt x="21539" y="16036"/>
                  <a:pt x="19915" y="14379"/>
                </a:cubicBezTo>
                <a:lnTo>
                  <a:pt x="18934" y="1334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" name="Graphic 15" descr="Trophy with solid fill">
            <a:extLst>
              <a:ext uri="{FF2B5EF4-FFF2-40B4-BE49-F238E27FC236}">
                <a16:creationId xmlns:a16="http://schemas.microsoft.com/office/drawing/2014/main" id="{4034B0C3-CA14-8444-F231-D9B1AEDBFA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271341" y="2829732"/>
            <a:ext cx="548640" cy="548640"/>
          </a:xfrm>
          <a:prstGeom prst="rect">
            <a:avLst/>
          </a:prstGeom>
          <a:effectLst/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70BBC94-5D89-4BBB-AF79-7002AB8925DF}"/>
              </a:ext>
            </a:extLst>
          </p:cNvPr>
          <p:cNvSpPr txBox="1"/>
          <p:nvPr/>
        </p:nvSpPr>
        <p:spPr>
          <a:xfrm>
            <a:off x="9532262" y="3331901"/>
            <a:ext cx="131572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C6F40D2-8BBB-19C4-70E5-982E19BA84FB}"/>
              </a:ext>
            </a:extLst>
          </p:cNvPr>
          <p:cNvGrpSpPr/>
          <p:nvPr/>
        </p:nvGrpSpPr>
        <p:grpSpPr>
          <a:xfrm>
            <a:off x="538837" y="4865837"/>
            <a:ext cx="2926080" cy="1105487"/>
            <a:chOff x="332936" y="2627766"/>
            <a:chExt cx="2926080" cy="11054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1ADB839-83D5-9B38-CDA9-29E6D218F80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746CBF-1DCE-38A9-10D7-F4220F4B145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9DF6C35-082B-6AB9-BEF7-5428A152DA90}"/>
              </a:ext>
            </a:extLst>
          </p:cNvPr>
          <p:cNvGrpSpPr/>
          <p:nvPr/>
        </p:nvGrpSpPr>
        <p:grpSpPr>
          <a:xfrm>
            <a:off x="4632961" y="4865837"/>
            <a:ext cx="2926080" cy="1105487"/>
            <a:chOff x="332936" y="2627766"/>
            <a:chExt cx="2926080" cy="110548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ACA159A-9C54-89C3-0251-630267D285A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17B6C43-5444-A290-497D-57666F4C4C3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ABD0410-984A-EA43-4234-D01B41BF6800}"/>
              </a:ext>
            </a:extLst>
          </p:cNvPr>
          <p:cNvGrpSpPr/>
          <p:nvPr/>
        </p:nvGrpSpPr>
        <p:grpSpPr>
          <a:xfrm>
            <a:off x="8727085" y="4865837"/>
            <a:ext cx="2926080" cy="1105487"/>
            <a:chOff x="332936" y="2627766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FA8E4FC-63C5-479A-7B11-811AB9BD136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59B2A7D-0552-E28B-7CEA-7763857E71C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41A6E93-1CE1-1A87-9465-1EB7727BBA37}"/>
              </a:ext>
            </a:extLst>
          </p:cNvPr>
          <p:cNvGrpSpPr/>
          <p:nvPr/>
        </p:nvGrpSpPr>
        <p:grpSpPr>
          <a:xfrm>
            <a:off x="2585899" y="883706"/>
            <a:ext cx="2926080" cy="1105487"/>
            <a:chOff x="332936" y="2627766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5827DA5-D4F4-4F21-C51C-8E938E69ECB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3D9D3DA-3723-7F80-826D-1052685FA4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58219BB-A273-0BD7-0292-396F2B29BAD9}"/>
              </a:ext>
            </a:extLst>
          </p:cNvPr>
          <p:cNvGrpSpPr/>
          <p:nvPr/>
        </p:nvGrpSpPr>
        <p:grpSpPr>
          <a:xfrm>
            <a:off x="6680023" y="883706"/>
            <a:ext cx="2926080" cy="1105487"/>
            <a:chOff x="332936" y="2627766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60795FE-3163-21F5-D430-3F0F56CF36C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BE7CEC6-7ABE-5B65-D950-E76DCA8418A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084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9427</TotalTime>
  <Words>392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Clover Flow Diagram – Slide Template</vt:lpstr>
      <vt:lpstr>Clover Flow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Clover Flow Diagram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2025-06-03T19:31:26Z</dcterms:modified>
  <cp:category>Charts &amp; Diagrams</cp:category>
</cp:coreProperties>
</file>