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>
        <p:scale>
          <a:sx n="75" d="100"/>
          <a:sy n="75" d="100"/>
        </p:scale>
        <p:origin x="3646" y="13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FAC6E-60C8-122C-C5E3-0AA969C57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831C18-BEC4-7649-3BE9-172C55A256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6F9073-4D45-9BCF-7624-0A66B191C4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9C0F5B-638B-D3D9-B44A-BF9B6293B0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648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9E4A9-4B14-166C-28FD-1F608FB0D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949E45-1119-6FA9-1CA3-3AAB0E5D55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DD1288-D425-9332-4B52-F8B99DCBAB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934662-7585-D669-78BA-74896F92DA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298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9558D-C431-0489-ACF3-9FDBDA134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5D442-5061-A439-53C7-52CCD0B67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Dual-Segment Quadrant – Slide Template</a:t>
            </a: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8E52212A-986E-56D0-A8FB-B6ADFA9D5672}"/>
              </a:ext>
            </a:extLst>
          </p:cNvPr>
          <p:cNvSpPr/>
          <p:nvPr/>
        </p:nvSpPr>
        <p:spPr>
          <a:xfrm>
            <a:off x="3737282" y="4109773"/>
            <a:ext cx="1615587" cy="865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72"/>
                  <a:pt x="19148" y="21600"/>
                  <a:pt x="18077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800" noProof="1">
              <a:solidFill>
                <a:srgbClr val="FFFFFF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A8F794DC-C251-59D3-ED48-61FD4607BD8A}"/>
              </a:ext>
            </a:extLst>
          </p:cNvPr>
          <p:cNvSpPr/>
          <p:nvPr/>
        </p:nvSpPr>
        <p:spPr>
          <a:xfrm flipV="1">
            <a:off x="3737281" y="5082517"/>
            <a:ext cx="1615587" cy="865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28"/>
                  <a:pt x="19148" y="21600"/>
                  <a:pt x="18077" y="21600"/>
                </a:cubicBezTo>
                <a:close/>
                <a:moveTo>
                  <a:pt x="10606" y="839"/>
                </a:moveTo>
                <a:cubicBezTo>
                  <a:pt x="6183" y="839"/>
                  <a:pt x="2273" y="5919"/>
                  <a:pt x="644" y="13737"/>
                </a:cubicBezTo>
                <a:cubicBezTo>
                  <a:pt x="318" y="15328"/>
                  <a:pt x="411" y="17094"/>
                  <a:pt x="923" y="18508"/>
                </a:cubicBezTo>
                <a:cubicBezTo>
                  <a:pt x="1435" y="19921"/>
                  <a:pt x="2226" y="20717"/>
                  <a:pt x="3134" y="20717"/>
                </a:cubicBezTo>
                <a:lnTo>
                  <a:pt x="18077" y="20717"/>
                </a:lnTo>
                <a:cubicBezTo>
                  <a:pt x="18985" y="20717"/>
                  <a:pt x="19776" y="19921"/>
                  <a:pt x="20288" y="18508"/>
                </a:cubicBezTo>
                <a:cubicBezTo>
                  <a:pt x="20801" y="17094"/>
                  <a:pt x="20894" y="15328"/>
                  <a:pt x="20568" y="13737"/>
                </a:cubicBezTo>
                <a:cubicBezTo>
                  <a:pt x="18938" y="5919"/>
                  <a:pt x="15028" y="839"/>
                  <a:pt x="10606" y="83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800" noProof="1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85802D00-B573-E4C1-D93E-3E342B0F7BDF}"/>
              </a:ext>
            </a:extLst>
          </p:cNvPr>
          <p:cNvSpPr/>
          <p:nvPr/>
        </p:nvSpPr>
        <p:spPr>
          <a:xfrm rot="16200000">
            <a:off x="4759729" y="3301976"/>
            <a:ext cx="1615588" cy="8650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72"/>
                  <a:pt x="19148" y="21600"/>
                  <a:pt x="18077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800" noProof="1">
              <a:solidFill>
                <a:srgbClr val="FFFFFF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A09CCE22-2C97-12BE-3D99-7DCDE0EB3CA6}"/>
              </a:ext>
            </a:extLst>
          </p:cNvPr>
          <p:cNvSpPr/>
          <p:nvPr/>
        </p:nvSpPr>
        <p:spPr>
          <a:xfrm rot="16200000" flipV="1">
            <a:off x="5732472" y="3301978"/>
            <a:ext cx="1615588" cy="8650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28"/>
                  <a:pt x="19148" y="21600"/>
                  <a:pt x="18077" y="21600"/>
                </a:cubicBezTo>
                <a:close/>
                <a:moveTo>
                  <a:pt x="10606" y="839"/>
                </a:moveTo>
                <a:cubicBezTo>
                  <a:pt x="6183" y="839"/>
                  <a:pt x="2273" y="5919"/>
                  <a:pt x="644" y="13737"/>
                </a:cubicBezTo>
                <a:cubicBezTo>
                  <a:pt x="318" y="15328"/>
                  <a:pt x="411" y="17094"/>
                  <a:pt x="923" y="18508"/>
                </a:cubicBezTo>
                <a:cubicBezTo>
                  <a:pt x="1435" y="19921"/>
                  <a:pt x="2226" y="20717"/>
                  <a:pt x="3134" y="20717"/>
                </a:cubicBezTo>
                <a:lnTo>
                  <a:pt x="18077" y="20717"/>
                </a:lnTo>
                <a:cubicBezTo>
                  <a:pt x="18985" y="20717"/>
                  <a:pt x="19776" y="19921"/>
                  <a:pt x="20288" y="18508"/>
                </a:cubicBezTo>
                <a:cubicBezTo>
                  <a:pt x="20801" y="17094"/>
                  <a:pt x="20894" y="15328"/>
                  <a:pt x="20568" y="13737"/>
                </a:cubicBezTo>
                <a:cubicBezTo>
                  <a:pt x="18938" y="5919"/>
                  <a:pt x="15028" y="839"/>
                  <a:pt x="10606" y="83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800" noProof="1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33C90186-920A-C795-1B37-0814E7650D47}"/>
              </a:ext>
            </a:extLst>
          </p:cNvPr>
          <p:cNvSpPr/>
          <p:nvPr/>
        </p:nvSpPr>
        <p:spPr>
          <a:xfrm rot="5400000">
            <a:off x="2768684" y="3301979"/>
            <a:ext cx="1615587" cy="865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72"/>
                  <a:pt x="19148" y="21600"/>
                  <a:pt x="18077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800" noProof="1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D37E4C2-0B7E-C0FC-95DC-745F100D8FB2}"/>
              </a:ext>
            </a:extLst>
          </p:cNvPr>
          <p:cNvSpPr/>
          <p:nvPr/>
        </p:nvSpPr>
        <p:spPr>
          <a:xfrm rot="5400000" flipV="1">
            <a:off x="1795939" y="3301978"/>
            <a:ext cx="1615587" cy="865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28"/>
                  <a:pt x="19148" y="21600"/>
                  <a:pt x="18077" y="21600"/>
                </a:cubicBezTo>
                <a:close/>
                <a:moveTo>
                  <a:pt x="10606" y="839"/>
                </a:moveTo>
                <a:cubicBezTo>
                  <a:pt x="6183" y="839"/>
                  <a:pt x="2273" y="5919"/>
                  <a:pt x="644" y="13737"/>
                </a:cubicBezTo>
                <a:cubicBezTo>
                  <a:pt x="318" y="15328"/>
                  <a:pt x="411" y="17094"/>
                  <a:pt x="923" y="18508"/>
                </a:cubicBezTo>
                <a:cubicBezTo>
                  <a:pt x="1435" y="19921"/>
                  <a:pt x="2226" y="20717"/>
                  <a:pt x="3134" y="20717"/>
                </a:cubicBezTo>
                <a:lnTo>
                  <a:pt x="18077" y="20717"/>
                </a:lnTo>
                <a:cubicBezTo>
                  <a:pt x="18985" y="20717"/>
                  <a:pt x="19776" y="19921"/>
                  <a:pt x="20288" y="18508"/>
                </a:cubicBezTo>
                <a:cubicBezTo>
                  <a:pt x="20801" y="17094"/>
                  <a:pt x="20894" y="15328"/>
                  <a:pt x="20568" y="13737"/>
                </a:cubicBezTo>
                <a:cubicBezTo>
                  <a:pt x="18938" y="5919"/>
                  <a:pt x="15028" y="839"/>
                  <a:pt x="10606" y="839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800" noProof="1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B337F62-1D85-753D-D17D-FFAE64E29BEA}"/>
              </a:ext>
            </a:extLst>
          </p:cNvPr>
          <p:cNvSpPr/>
          <p:nvPr/>
        </p:nvSpPr>
        <p:spPr>
          <a:xfrm rot="10800000">
            <a:off x="3764205" y="2440329"/>
            <a:ext cx="1615588" cy="8650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72"/>
                  <a:pt x="19148" y="21600"/>
                  <a:pt x="18077" y="2160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800" noProof="1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A657F2E0-C6C1-34F6-F240-C176075B0774}"/>
              </a:ext>
            </a:extLst>
          </p:cNvPr>
          <p:cNvSpPr/>
          <p:nvPr/>
        </p:nvSpPr>
        <p:spPr>
          <a:xfrm rot="10800000" flipV="1">
            <a:off x="3764206" y="1467586"/>
            <a:ext cx="1615588" cy="8650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28"/>
                  <a:pt x="19148" y="21600"/>
                  <a:pt x="18077" y="21600"/>
                </a:cubicBezTo>
                <a:close/>
                <a:moveTo>
                  <a:pt x="10606" y="839"/>
                </a:moveTo>
                <a:cubicBezTo>
                  <a:pt x="6183" y="839"/>
                  <a:pt x="2273" y="5919"/>
                  <a:pt x="644" y="13737"/>
                </a:cubicBezTo>
                <a:cubicBezTo>
                  <a:pt x="318" y="15328"/>
                  <a:pt x="411" y="17094"/>
                  <a:pt x="923" y="18508"/>
                </a:cubicBezTo>
                <a:cubicBezTo>
                  <a:pt x="1435" y="19921"/>
                  <a:pt x="2226" y="20717"/>
                  <a:pt x="3134" y="20717"/>
                </a:cubicBezTo>
                <a:lnTo>
                  <a:pt x="18077" y="20717"/>
                </a:lnTo>
                <a:cubicBezTo>
                  <a:pt x="18985" y="20717"/>
                  <a:pt x="19776" y="19921"/>
                  <a:pt x="20288" y="18508"/>
                </a:cubicBezTo>
                <a:cubicBezTo>
                  <a:pt x="20801" y="17094"/>
                  <a:pt x="20894" y="15328"/>
                  <a:pt x="20568" y="13737"/>
                </a:cubicBezTo>
                <a:cubicBezTo>
                  <a:pt x="18938" y="5919"/>
                  <a:pt x="15028" y="839"/>
                  <a:pt x="10606" y="83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800" noProof="1"/>
          </a:p>
        </p:txBody>
      </p:sp>
      <p:pic>
        <p:nvPicPr>
          <p:cNvPr id="16" name="Graphic 15" descr="Lightbulb">
            <a:extLst>
              <a:ext uri="{FF2B5EF4-FFF2-40B4-BE49-F238E27FC236}">
                <a16:creationId xmlns:a16="http://schemas.microsoft.com/office/drawing/2014/main" id="{93ACF3FD-B587-3A77-D9DB-77372ECEBD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51967" y="3455550"/>
            <a:ext cx="557897" cy="557897"/>
          </a:xfrm>
          <a:prstGeom prst="rect">
            <a:avLst/>
          </a:prstGeom>
        </p:spPr>
      </p:pic>
      <p:pic>
        <p:nvPicPr>
          <p:cNvPr id="17" name="Graphic 16" descr="Research">
            <a:extLst>
              <a:ext uri="{FF2B5EF4-FFF2-40B4-BE49-F238E27FC236}">
                <a16:creationId xmlns:a16="http://schemas.microsoft.com/office/drawing/2014/main" id="{D8FB4BC2-6ABC-0D1F-6047-7CE133DCB5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3050" y="1668555"/>
            <a:ext cx="557897" cy="557897"/>
          </a:xfrm>
          <a:prstGeom prst="rect">
            <a:avLst/>
          </a:prstGeom>
        </p:spPr>
      </p:pic>
      <p:pic>
        <p:nvPicPr>
          <p:cNvPr id="18" name="Graphic 17" descr="Stopwatch">
            <a:extLst>
              <a:ext uri="{FF2B5EF4-FFF2-40B4-BE49-F238E27FC236}">
                <a16:creationId xmlns:a16="http://schemas.microsoft.com/office/drawing/2014/main" id="{81E79B6B-A186-20B6-DEC2-3A87249633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34135" y="3455550"/>
            <a:ext cx="557897" cy="557897"/>
          </a:xfrm>
          <a:prstGeom prst="rect">
            <a:avLst/>
          </a:prstGeom>
        </p:spPr>
      </p:pic>
      <p:pic>
        <p:nvPicPr>
          <p:cNvPr id="19" name="Graphic 18" descr="Bullseye">
            <a:extLst>
              <a:ext uri="{FF2B5EF4-FFF2-40B4-BE49-F238E27FC236}">
                <a16:creationId xmlns:a16="http://schemas.microsoft.com/office/drawing/2014/main" id="{0617D076-3292-DE76-E88A-0A3F808CA0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66125" y="5221318"/>
            <a:ext cx="557897" cy="55789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B1F516C-A13B-52AE-D139-4BC3BAF2B6C0}"/>
              </a:ext>
            </a:extLst>
          </p:cNvPr>
          <p:cNvSpPr txBox="1"/>
          <p:nvPr/>
        </p:nvSpPr>
        <p:spPr>
          <a:xfrm>
            <a:off x="3983652" y="2549686"/>
            <a:ext cx="1173412" cy="6463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F26075A-E337-C929-1178-E8B977919E0A}"/>
              </a:ext>
            </a:extLst>
          </p:cNvPr>
          <p:cNvSpPr txBox="1"/>
          <p:nvPr/>
        </p:nvSpPr>
        <p:spPr>
          <a:xfrm>
            <a:off x="3983652" y="4219130"/>
            <a:ext cx="1173412" cy="6463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056EE39-1057-8FB0-16BB-132CF200558F}"/>
              </a:ext>
            </a:extLst>
          </p:cNvPr>
          <p:cNvSpPr txBox="1"/>
          <p:nvPr/>
        </p:nvSpPr>
        <p:spPr>
          <a:xfrm>
            <a:off x="4989431" y="3408025"/>
            <a:ext cx="1173412" cy="6463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DA7F45-D72A-B3BB-0C49-669B9755D684}"/>
              </a:ext>
            </a:extLst>
          </p:cNvPr>
          <p:cNvSpPr txBox="1"/>
          <p:nvPr/>
        </p:nvSpPr>
        <p:spPr>
          <a:xfrm>
            <a:off x="2986933" y="3408025"/>
            <a:ext cx="1173412" cy="6463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6ECE683-3FE9-6084-A706-3127429531B2}"/>
              </a:ext>
            </a:extLst>
          </p:cNvPr>
          <p:cNvGrpSpPr/>
          <p:nvPr/>
        </p:nvGrpSpPr>
        <p:grpSpPr>
          <a:xfrm>
            <a:off x="6107743" y="4749469"/>
            <a:ext cx="2609590" cy="1198093"/>
            <a:chOff x="8921977" y="4596347"/>
            <a:chExt cx="2926080" cy="134339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2E52CC2-6CCC-1200-B1D3-2D4D63519A6B}"/>
                </a:ext>
              </a:extLst>
            </p:cNvPr>
            <p:cNvSpPr txBox="1"/>
            <p:nvPr/>
          </p:nvSpPr>
          <p:spPr>
            <a:xfrm>
              <a:off x="8921977" y="4596347"/>
              <a:ext cx="2926080" cy="5176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F613DAA-CBA7-A17D-3443-008A4BB8F6A7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8282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903E63F-3383-C3CF-126D-4468E84DCD49}"/>
              </a:ext>
            </a:extLst>
          </p:cNvPr>
          <p:cNvGrpSpPr/>
          <p:nvPr/>
        </p:nvGrpSpPr>
        <p:grpSpPr>
          <a:xfrm>
            <a:off x="426666" y="4749469"/>
            <a:ext cx="2609590" cy="1198093"/>
            <a:chOff x="332936" y="4596347"/>
            <a:chExt cx="2926080" cy="134339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97BA8EE-7B53-904E-B4F2-33D98E35409C}"/>
                </a:ext>
              </a:extLst>
            </p:cNvPr>
            <p:cNvSpPr txBox="1"/>
            <p:nvPr/>
          </p:nvSpPr>
          <p:spPr>
            <a:xfrm>
              <a:off x="332936" y="4596347"/>
              <a:ext cx="2926080" cy="5176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FE6B59A-7300-F19B-9F25-71EE06B3D151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8282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3C6048D-EF77-DB30-2E6F-1AD9F40ABD61}"/>
              </a:ext>
            </a:extLst>
          </p:cNvPr>
          <p:cNvGrpSpPr/>
          <p:nvPr/>
        </p:nvGrpSpPr>
        <p:grpSpPr>
          <a:xfrm>
            <a:off x="6107743" y="1467586"/>
            <a:ext cx="2609590" cy="1198093"/>
            <a:chOff x="8921977" y="1186159"/>
            <a:chExt cx="2926080" cy="134339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7CD522C-48DA-412A-7540-16C578A1168F}"/>
                </a:ext>
              </a:extLst>
            </p:cNvPr>
            <p:cNvSpPr txBox="1"/>
            <p:nvPr/>
          </p:nvSpPr>
          <p:spPr>
            <a:xfrm>
              <a:off x="8921977" y="1186159"/>
              <a:ext cx="2926080" cy="5176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8C70999-5C48-552D-FA54-320680D91C74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8282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5FAB8F5-434A-91D4-DAEC-6B1AFED55CC1}"/>
              </a:ext>
            </a:extLst>
          </p:cNvPr>
          <p:cNvGrpSpPr/>
          <p:nvPr/>
        </p:nvGrpSpPr>
        <p:grpSpPr>
          <a:xfrm>
            <a:off x="426666" y="1467586"/>
            <a:ext cx="2609590" cy="1198093"/>
            <a:chOff x="332936" y="2571775"/>
            <a:chExt cx="2926080" cy="134339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E1810A7-5B78-B630-FB42-26A381395D71}"/>
                </a:ext>
              </a:extLst>
            </p:cNvPr>
            <p:cNvSpPr txBox="1"/>
            <p:nvPr/>
          </p:nvSpPr>
          <p:spPr>
            <a:xfrm>
              <a:off x="332936" y="2571775"/>
              <a:ext cx="2926080" cy="5176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2963228-A8AF-A399-D59A-215BEE92AD2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282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8793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62420-5568-37F0-D5F8-A41B468F6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FD6F6-C920-2751-F3E2-D9C35DC61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Dual-Segment Quadrant – Slide Template</a:t>
            </a: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C013E65A-664F-E3D1-6163-09C152F25B9B}"/>
              </a:ext>
            </a:extLst>
          </p:cNvPr>
          <p:cNvSpPr/>
          <p:nvPr/>
        </p:nvSpPr>
        <p:spPr>
          <a:xfrm>
            <a:off x="3737282" y="4109773"/>
            <a:ext cx="1615587" cy="865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72"/>
                  <a:pt x="19148" y="21600"/>
                  <a:pt x="18077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800" noProof="1">
              <a:solidFill>
                <a:srgbClr val="FFFFFF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739BCCD5-5AF9-6D05-C66D-213860AAECC2}"/>
              </a:ext>
            </a:extLst>
          </p:cNvPr>
          <p:cNvSpPr/>
          <p:nvPr/>
        </p:nvSpPr>
        <p:spPr>
          <a:xfrm flipV="1">
            <a:off x="3737281" y="5082517"/>
            <a:ext cx="1615587" cy="865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28"/>
                  <a:pt x="19148" y="21600"/>
                  <a:pt x="18077" y="21600"/>
                </a:cubicBezTo>
                <a:close/>
                <a:moveTo>
                  <a:pt x="10606" y="839"/>
                </a:moveTo>
                <a:cubicBezTo>
                  <a:pt x="6183" y="839"/>
                  <a:pt x="2273" y="5919"/>
                  <a:pt x="644" y="13737"/>
                </a:cubicBezTo>
                <a:cubicBezTo>
                  <a:pt x="318" y="15328"/>
                  <a:pt x="411" y="17094"/>
                  <a:pt x="923" y="18508"/>
                </a:cubicBezTo>
                <a:cubicBezTo>
                  <a:pt x="1435" y="19921"/>
                  <a:pt x="2226" y="20717"/>
                  <a:pt x="3134" y="20717"/>
                </a:cubicBezTo>
                <a:lnTo>
                  <a:pt x="18077" y="20717"/>
                </a:lnTo>
                <a:cubicBezTo>
                  <a:pt x="18985" y="20717"/>
                  <a:pt x="19776" y="19921"/>
                  <a:pt x="20288" y="18508"/>
                </a:cubicBezTo>
                <a:cubicBezTo>
                  <a:pt x="20801" y="17094"/>
                  <a:pt x="20894" y="15328"/>
                  <a:pt x="20568" y="13737"/>
                </a:cubicBezTo>
                <a:cubicBezTo>
                  <a:pt x="18938" y="5919"/>
                  <a:pt x="15028" y="839"/>
                  <a:pt x="10606" y="83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800" noProof="1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A09DBCD1-92AC-0097-E129-672FFE5152B9}"/>
              </a:ext>
            </a:extLst>
          </p:cNvPr>
          <p:cNvSpPr/>
          <p:nvPr/>
        </p:nvSpPr>
        <p:spPr>
          <a:xfrm rot="16200000">
            <a:off x="4759729" y="3301976"/>
            <a:ext cx="1615588" cy="8650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72"/>
                  <a:pt x="19148" y="21600"/>
                  <a:pt x="18077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800" noProof="1">
              <a:solidFill>
                <a:srgbClr val="FFFFFF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7C05C74C-1D93-1D21-8B9E-A3490560D09D}"/>
              </a:ext>
            </a:extLst>
          </p:cNvPr>
          <p:cNvSpPr/>
          <p:nvPr/>
        </p:nvSpPr>
        <p:spPr>
          <a:xfrm rot="16200000" flipV="1">
            <a:off x="5732472" y="3301978"/>
            <a:ext cx="1615588" cy="8650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28"/>
                  <a:pt x="19148" y="21600"/>
                  <a:pt x="18077" y="21600"/>
                </a:cubicBezTo>
                <a:close/>
                <a:moveTo>
                  <a:pt x="10606" y="839"/>
                </a:moveTo>
                <a:cubicBezTo>
                  <a:pt x="6183" y="839"/>
                  <a:pt x="2273" y="5919"/>
                  <a:pt x="644" y="13737"/>
                </a:cubicBezTo>
                <a:cubicBezTo>
                  <a:pt x="318" y="15328"/>
                  <a:pt x="411" y="17094"/>
                  <a:pt x="923" y="18508"/>
                </a:cubicBezTo>
                <a:cubicBezTo>
                  <a:pt x="1435" y="19921"/>
                  <a:pt x="2226" y="20717"/>
                  <a:pt x="3134" y="20717"/>
                </a:cubicBezTo>
                <a:lnTo>
                  <a:pt x="18077" y="20717"/>
                </a:lnTo>
                <a:cubicBezTo>
                  <a:pt x="18985" y="20717"/>
                  <a:pt x="19776" y="19921"/>
                  <a:pt x="20288" y="18508"/>
                </a:cubicBezTo>
                <a:cubicBezTo>
                  <a:pt x="20801" y="17094"/>
                  <a:pt x="20894" y="15328"/>
                  <a:pt x="20568" y="13737"/>
                </a:cubicBezTo>
                <a:cubicBezTo>
                  <a:pt x="18938" y="5919"/>
                  <a:pt x="15028" y="839"/>
                  <a:pt x="10606" y="83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800" noProof="1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BB707413-4D86-CD16-D5EA-ECC24DE3259D}"/>
              </a:ext>
            </a:extLst>
          </p:cNvPr>
          <p:cNvSpPr/>
          <p:nvPr/>
        </p:nvSpPr>
        <p:spPr>
          <a:xfrm rot="5400000">
            <a:off x="2768684" y="3301979"/>
            <a:ext cx="1615587" cy="865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72"/>
                  <a:pt x="19148" y="21600"/>
                  <a:pt x="18077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800" noProof="1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923ABF15-FB55-7597-E665-A4BFDEECDAF6}"/>
              </a:ext>
            </a:extLst>
          </p:cNvPr>
          <p:cNvSpPr/>
          <p:nvPr/>
        </p:nvSpPr>
        <p:spPr>
          <a:xfrm rot="5400000" flipV="1">
            <a:off x="1795939" y="3301978"/>
            <a:ext cx="1615587" cy="865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28"/>
                  <a:pt x="19148" y="21600"/>
                  <a:pt x="18077" y="21600"/>
                </a:cubicBezTo>
                <a:close/>
                <a:moveTo>
                  <a:pt x="10606" y="839"/>
                </a:moveTo>
                <a:cubicBezTo>
                  <a:pt x="6183" y="839"/>
                  <a:pt x="2273" y="5919"/>
                  <a:pt x="644" y="13737"/>
                </a:cubicBezTo>
                <a:cubicBezTo>
                  <a:pt x="318" y="15328"/>
                  <a:pt x="411" y="17094"/>
                  <a:pt x="923" y="18508"/>
                </a:cubicBezTo>
                <a:cubicBezTo>
                  <a:pt x="1435" y="19921"/>
                  <a:pt x="2226" y="20717"/>
                  <a:pt x="3134" y="20717"/>
                </a:cubicBezTo>
                <a:lnTo>
                  <a:pt x="18077" y="20717"/>
                </a:lnTo>
                <a:cubicBezTo>
                  <a:pt x="18985" y="20717"/>
                  <a:pt x="19776" y="19921"/>
                  <a:pt x="20288" y="18508"/>
                </a:cubicBezTo>
                <a:cubicBezTo>
                  <a:pt x="20801" y="17094"/>
                  <a:pt x="20894" y="15328"/>
                  <a:pt x="20568" y="13737"/>
                </a:cubicBezTo>
                <a:cubicBezTo>
                  <a:pt x="18938" y="5919"/>
                  <a:pt x="15028" y="839"/>
                  <a:pt x="10606" y="83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800" noProof="1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D407600-2982-DAF5-C92C-F70E5405C7A5}"/>
              </a:ext>
            </a:extLst>
          </p:cNvPr>
          <p:cNvSpPr/>
          <p:nvPr/>
        </p:nvSpPr>
        <p:spPr>
          <a:xfrm rot="10800000">
            <a:off x="3764205" y="2440329"/>
            <a:ext cx="1615588" cy="8650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72"/>
                  <a:pt x="19148" y="21600"/>
                  <a:pt x="18077" y="2160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800" noProof="1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8EF0611E-4B97-6E8B-8205-D29C2A9772D9}"/>
              </a:ext>
            </a:extLst>
          </p:cNvPr>
          <p:cNvSpPr/>
          <p:nvPr/>
        </p:nvSpPr>
        <p:spPr>
          <a:xfrm rot="10800000" flipV="1">
            <a:off x="3764206" y="1467586"/>
            <a:ext cx="1615588" cy="8650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28"/>
                  <a:pt x="19148" y="21600"/>
                  <a:pt x="18077" y="21600"/>
                </a:cubicBezTo>
                <a:close/>
                <a:moveTo>
                  <a:pt x="10606" y="839"/>
                </a:moveTo>
                <a:cubicBezTo>
                  <a:pt x="6183" y="839"/>
                  <a:pt x="2273" y="5919"/>
                  <a:pt x="644" y="13737"/>
                </a:cubicBezTo>
                <a:cubicBezTo>
                  <a:pt x="318" y="15328"/>
                  <a:pt x="411" y="17094"/>
                  <a:pt x="923" y="18508"/>
                </a:cubicBezTo>
                <a:cubicBezTo>
                  <a:pt x="1435" y="19921"/>
                  <a:pt x="2226" y="20717"/>
                  <a:pt x="3134" y="20717"/>
                </a:cubicBezTo>
                <a:lnTo>
                  <a:pt x="18077" y="20717"/>
                </a:lnTo>
                <a:cubicBezTo>
                  <a:pt x="18985" y="20717"/>
                  <a:pt x="19776" y="19921"/>
                  <a:pt x="20288" y="18508"/>
                </a:cubicBezTo>
                <a:cubicBezTo>
                  <a:pt x="20801" y="17094"/>
                  <a:pt x="20894" y="15328"/>
                  <a:pt x="20568" y="13737"/>
                </a:cubicBezTo>
                <a:cubicBezTo>
                  <a:pt x="18938" y="5919"/>
                  <a:pt x="15028" y="839"/>
                  <a:pt x="10606" y="839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800" noProof="1"/>
          </a:p>
        </p:txBody>
      </p:sp>
      <p:pic>
        <p:nvPicPr>
          <p:cNvPr id="16" name="Graphic 15" descr="Lightbulb">
            <a:extLst>
              <a:ext uri="{FF2B5EF4-FFF2-40B4-BE49-F238E27FC236}">
                <a16:creationId xmlns:a16="http://schemas.microsoft.com/office/drawing/2014/main" id="{65352BD2-65AF-348A-B83B-79B61F0B31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51967" y="3455550"/>
            <a:ext cx="557897" cy="557897"/>
          </a:xfrm>
          <a:prstGeom prst="rect">
            <a:avLst/>
          </a:prstGeom>
        </p:spPr>
      </p:pic>
      <p:pic>
        <p:nvPicPr>
          <p:cNvPr id="17" name="Graphic 16" descr="Research">
            <a:extLst>
              <a:ext uri="{FF2B5EF4-FFF2-40B4-BE49-F238E27FC236}">
                <a16:creationId xmlns:a16="http://schemas.microsoft.com/office/drawing/2014/main" id="{4A819920-8D7F-C10D-6BDB-BD36D18E69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3050" y="1668555"/>
            <a:ext cx="557897" cy="557897"/>
          </a:xfrm>
          <a:prstGeom prst="rect">
            <a:avLst/>
          </a:prstGeom>
        </p:spPr>
      </p:pic>
      <p:pic>
        <p:nvPicPr>
          <p:cNvPr id="18" name="Graphic 17" descr="Stopwatch">
            <a:extLst>
              <a:ext uri="{FF2B5EF4-FFF2-40B4-BE49-F238E27FC236}">
                <a16:creationId xmlns:a16="http://schemas.microsoft.com/office/drawing/2014/main" id="{4ABCED37-10F0-08CF-5AC3-03BA3D520C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34135" y="3455550"/>
            <a:ext cx="557897" cy="557897"/>
          </a:xfrm>
          <a:prstGeom prst="rect">
            <a:avLst/>
          </a:prstGeom>
        </p:spPr>
      </p:pic>
      <p:pic>
        <p:nvPicPr>
          <p:cNvPr id="19" name="Graphic 18" descr="Bullseye">
            <a:extLst>
              <a:ext uri="{FF2B5EF4-FFF2-40B4-BE49-F238E27FC236}">
                <a16:creationId xmlns:a16="http://schemas.microsoft.com/office/drawing/2014/main" id="{C8E8785D-28AF-8021-6E1A-80A816BEB8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66125" y="5221318"/>
            <a:ext cx="557897" cy="55789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A2368FB-013F-FF81-1587-2CAF1C866B85}"/>
              </a:ext>
            </a:extLst>
          </p:cNvPr>
          <p:cNvSpPr txBox="1"/>
          <p:nvPr/>
        </p:nvSpPr>
        <p:spPr>
          <a:xfrm>
            <a:off x="3983652" y="2549686"/>
            <a:ext cx="1173412" cy="6463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FA1D490-D85F-1D1B-23C4-255F13D873CC}"/>
              </a:ext>
            </a:extLst>
          </p:cNvPr>
          <p:cNvSpPr txBox="1"/>
          <p:nvPr/>
        </p:nvSpPr>
        <p:spPr>
          <a:xfrm>
            <a:off x="3983652" y="4219130"/>
            <a:ext cx="1173412" cy="6463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E73F27B-86D1-7840-1D1B-3180B3423DEA}"/>
              </a:ext>
            </a:extLst>
          </p:cNvPr>
          <p:cNvSpPr txBox="1"/>
          <p:nvPr/>
        </p:nvSpPr>
        <p:spPr>
          <a:xfrm>
            <a:off x="4989431" y="3408025"/>
            <a:ext cx="1173412" cy="6463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A4BB3B5-66AB-CB5B-4A9B-2E317BF8278C}"/>
              </a:ext>
            </a:extLst>
          </p:cNvPr>
          <p:cNvSpPr txBox="1"/>
          <p:nvPr/>
        </p:nvSpPr>
        <p:spPr>
          <a:xfrm>
            <a:off x="2986933" y="3408025"/>
            <a:ext cx="1173412" cy="6463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232F035-04DC-BF61-7381-B8BA76E2657F}"/>
              </a:ext>
            </a:extLst>
          </p:cNvPr>
          <p:cNvGrpSpPr/>
          <p:nvPr/>
        </p:nvGrpSpPr>
        <p:grpSpPr>
          <a:xfrm>
            <a:off x="6107743" y="4749469"/>
            <a:ext cx="2609590" cy="1198093"/>
            <a:chOff x="8921977" y="4596347"/>
            <a:chExt cx="2926080" cy="134339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6795649-8557-D5BF-0468-68AA02558D13}"/>
                </a:ext>
              </a:extLst>
            </p:cNvPr>
            <p:cNvSpPr txBox="1"/>
            <p:nvPr/>
          </p:nvSpPr>
          <p:spPr>
            <a:xfrm>
              <a:off x="8921977" y="4596347"/>
              <a:ext cx="2926080" cy="5176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B93C89C-B1B9-D8D5-7BE1-581056B100A6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8282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16827CE-6A81-4970-17D6-C32C6F99065B}"/>
              </a:ext>
            </a:extLst>
          </p:cNvPr>
          <p:cNvGrpSpPr/>
          <p:nvPr/>
        </p:nvGrpSpPr>
        <p:grpSpPr>
          <a:xfrm>
            <a:off x="426666" y="4749469"/>
            <a:ext cx="2609590" cy="1198093"/>
            <a:chOff x="332936" y="4596347"/>
            <a:chExt cx="2926080" cy="134339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0F8A119-5D43-4122-08EE-4D6CEDE14E15}"/>
                </a:ext>
              </a:extLst>
            </p:cNvPr>
            <p:cNvSpPr txBox="1"/>
            <p:nvPr/>
          </p:nvSpPr>
          <p:spPr>
            <a:xfrm>
              <a:off x="332936" y="4596347"/>
              <a:ext cx="2926080" cy="5176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D85E6C1-D7AF-0D2B-043C-58336E795FC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8282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E2957E1-C3E1-DDB0-F1E1-2879C2069608}"/>
              </a:ext>
            </a:extLst>
          </p:cNvPr>
          <p:cNvGrpSpPr/>
          <p:nvPr/>
        </p:nvGrpSpPr>
        <p:grpSpPr>
          <a:xfrm>
            <a:off x="6107743" y="1467586"/>
            <a:ext cx="2609590" cy="1198093"/>
            <a:chOff x="8921977" y="1186159"/>
            <a:chExt cx="2926080" cy="134339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9129DFE-5E04-21B0-4362-58D6E32DED74}"/>
                </a:ext>
              </a:extLst>
            </p:cNvPr>
            <p:cNvSpPr txBox="1"/>
            <p:nvPr/>
          </p:nvSpPr>
          <p:spPr>
            <a:xfrm>
              <a:off x="8921977" y="1186159"/>
              <a:ext cx="2926080" cy="5176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8619BF3-E98E-12F7-059F-569BAAF3A99E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8282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71F4EA9-CFD6-07B0-4069-C384B2D0F953}"/>
              </a:ext>
            </a:extLst>
          </p:cNvPr>
          <p:cNvGrpSpPr/>
          <p:nvPr/>
        </p:nvGrpSpPr>
        <p:grpSpPr>
          <a:xfrm>
            <a:off x="426666" y="1467586"/>
            <a:ext cx="2609590" cy="1198093"/>
            <a:chOff x="332936" y="2571775"/>
            <a:chExt cx="2926080" cy="134339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ECA8580-95E0-2F10-904B-701B024ECA36}"/>
                </a:ext>
              </a:extLst>
            </p:cNvPr>
            <p:cNvSpPr txBox="1"/>
            <p:nvPr/>
          </p:nvSpPr>
          <p:spPr>
            <a:xfrm>
              <a:off x="332936" y="2571775"/>
              <a:ext cx="2926080" cy="5176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C488E84-FD81-F549-599E-304D4B9203C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282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0422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398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Dual-Segment Quadrant – Slide Template</vt:lpstr>
      <vt:lpstr>Dual-Segment Quadrant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Dual-Segment Quadrant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2025-06-03T18:30:46Z</dcterms:modified>
  <cp:category>Charts &amp; Diagrams</cp:category>
</cp:coreProperties>
</file>