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0" r:id="rId4"/>
    <p:sldId id="35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3135" y="13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FAC6E-60C8-122C-C5E3-0AA969C57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831C18-BEC4-7649-3BE9-172C55A256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6F9073-4D45-9BCF-7624-0A66B191C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C0F5B-638B-D3D9-B44A-BF9B6293B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648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446AC-86B8-6E90-CE79-E80B95685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7963E5-C7BA-DC88-9B2A-4471D9E7C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50ACAA-1A8D-76AA-BC2A-11A1E2CD42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22B84-4806-41BD-96F4-709C6472AC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6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9558D-C431-0489-ACF3-9FDBDA134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5D442-5061-A439-53C7-52CCD0B67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Dual-Segment Quadrant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E52212A-986E-56D0-A8FB-B6ADFA9D5672}"/>
              </a:ext>
            </a:extLst>
          </p:cNvPr>
          <p:cNvSpPr/>
          <p:nvPr/>
        </p:nvSpPr>
        <p:spPr>
          <a:xfrm>
            <a:off x="5160048" y="3992472"/>
            <a:ext cx="1811525" cy="969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8F794DC-C251-59D3-ED48-61FD4607BD8A}"/>
              </a:ext>
            </a:extLst>
          </p:cNvPr>
          <p:cNvSpPr/>
          <p:nvPr/>
        </p:nvSpPr>
        <p:spPr>
          <a:xfrm flipV="1">
            <a:off x="5160046" y="5083190"/>
            <a:ext cx="1811525" cy="969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85802D00-B573-E4C1-D93E-3E342B0F7BDF}"/>
              </a:ext>
            </a:extLst>
          </p:cNvPr>
          <p:cNvSpPr/>
          <p:nvPr/>
        </p:nvSpPr>
        <p:spPr>
          <a:xfrm rot="16200000">
            <a:off x="6306497" y="3086706"/>
            <a:ext cx="1811526" cy="969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A09CCE22-2C97-12BE-3D99-7DCDE0EB3CA6}"/>
              </a:ext>
            </a:extLst>
          </p:cNvPr>
          <p:cNvSpPr/>
          <p:nvPr/>
        </p:nvSpPr>
        <p:spPr>
          <a:xfrm rot="16200000" flipV="1">
            <a:off x="7397215" y="3086708"/>
            <a:ext cx="1811526" cy="969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3C90186-920A-C795-1B37-0814E7650D47}"/>
              </a:ext>
            </a:extLst>
          </p:cNvPr>
          <p:cNvSpPr/>
          <p:nvPr/>
        </p:nvSpPr>
        <p:spPr>
          <a:xfrm rot="5400000">
            <a:off x="4073978" y="3086709"/>
            <a:ext cx="1811525" cy="969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D37E4C2-0B7E-C0FC-95DC-745F100D8FB2}"/>
              </a:ext>
            </a:extLst>
          </p:cNvPr>
          <p:cNvSpPr/>
          <p:nvPr/>
        </p:nvSpPr>
        <p:spPr>
          <a:xfrm rot="5400000" flipV="1">
            <a:off x="2983260" y="3086707"/>
            <a:ext cx="1811525" cy="969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B337F62-1D85-753D-D17D-FFAE64E29BEA}"/>
              </a:ext>
            </a:extLst>
          </p:cNvPr>
          <p:cNvSpPr/>
          <p:nvPr/>
        </p:nvSpPr>
        <p:spPr>
          <a:xfrm rot="10800000">
            <a:off x="5190236" y="2120559"/>
            <a:ext cx="1811526" cy="969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657F2E0-C6C1-34F6-F240-C176075B0774}"/>
              </a:ext>
            </a:extLst>
          </p:cNvPr>
          <p:cNvSpPr/>
          <p:nvPr/>
        </p:nvSpPr>
        <p:spPr>
          <a:xfrm rot="10800000" flipV="1">
            <a:off x="5190238" y="1029841"/>
            <a:ext cx="1811526" cy="969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Lightbulb">
            <a:extLst>
              <a:ext uri="{FF2B5EF4-FFF2-40B4-BE49-F238E27FC236}">
                <a16:creationId xmlns:a16="http://schemas.microsoft.com/office/drawing/2014/main" id="{93ACF3FD-B587-3A77-D9DB-77372ECEB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6723" y="3258905"/>
            <a:ext cx="625558" cy="625558"/>
          </a:xfrm>
          <a:prstGeom prst="rect">
            <a:avLst/>
          </a:prstGeom>
        </p:spPr>
      </p:pic>
      <p:pic>
        <p:nvPicPr>
          <p:cNvPr id="17" name="Graphic 16" descr="Research">
            <a:extLst>
              <a:ext uri="{FF2B5EF4-FFF2-40B4-BE49-F238E27FC236}">
                <a16:creationId xmlns:a16="http://schemas.microsoft.com/office/drawing/2014/main" id="{D8FB4BC2-6ABC-0D1F-6047-7CE133DCB5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3220" y="1255184"/>
            <a:ext cx="625558" cy="625558"/>
          </a:xfrm>
          <a:prstGeom prst="rect">
            <a:avLst/>
          </a:prstGeom>
        </p:spPr>
      </p:pic>
      <p:pic>
        <p:nvPicPr>
          <p:cNvPr id="18" name="Graphic 17" descr="Stopwatch">
            <a:extLst>
              <a:ext uri="{FF2B5EF4-FFF2-40B4-BE49-F238E27FC236}">
                <a16:creationId xmlns:a16="http://schemas.microsoft.com/office/drawing/2014/main" id="{81E79B6B-A186-20B6-DEC2-3A87249633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59719" y="3258905"/>
            <a:ext cx="625558" cy="625558"/>
          </a:xfrm>
          <a:prstGeom prst="rect">
            <a:avLst/>
          </a:prstGeom>
        </p:spPr>
      </p:pic>
      <p:pic>
        <p:nvPicPr>
          <p:cNvPr id="19" name="Graphic 18" descr="Bullseye">
            <a:extLst>
              <a:ext uri="{FF2B5EF4-FFF2-40B4-BE49-F238E27FC236}">
                <a16:creationId xmlns:a16="http://schemas.microsoft.com/office/drawing/2014/main" id="{0617D076-3292-DE76-E88A-0A3F808CA0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53029" y="5238826"/>
            <a:ext cx="625558" cy="62555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B1F516C-A13B-52AE-D139-4BC3BAF2B6C0}"/>
              </a:ext>
            </a:extLst>
          </p:cNvPr>
          <p:cNvSpPr txBox="1"/>
          <p:nvPr/>
        </p:nvSpPr>
        <p:spPr>
          <a:xfrm>
            <a:off x="5436298" y="2251594"/>
            <a:ext cx="131572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26075A-E337-C929-1178-E8B977919E0A}"/>
              </a:ext>
            </a:extLst>
          </p:cNvPr>
          <p:cNvSpPr txBox="1"/>
          <p:nvPr/>
        </p:nvSpPr>
        <p:spPr>
          <a:xfrm>
            <a:off x="5436298" y="4123507"/>
            <a:ext cx="131572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56EE39-1057-8FB0-16BB-132CF200558F}"/>
              </a:ext>
            </a:extLst>
          </p:cNvPr>
          <p:cNvSpPr txBox="1"/>
          <p:nvPr/>
        </p:nvSpPr>
        <p:spPr>
          <a:xfrm>
            <a:off x="6564058" y="3214031"/>
            <a:ext cx="131572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DA7F45-D72A-B3BB-0C49-669B9755D684}"/>
              </a:ext>
            </a:extLst>
          </p:cNvPr>
          <p:cNvSpPr txBox="1"/>
          <p:nvPr/>
        </p:nvSpPr>
        <p:spPr>
          <a:xfrm>
            <a:off x="4318698" y="3214031"/>
            <a:ext cx="131572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6ECE683-3FE9-6084-A706-3127429531B2}"/>
              </a:ext>
            </a:extLst>
          </p:cNvPr>
          <p:cNvGrpSpPr/>
          <p:nvPr/>
        </p:nvGrpSpPr>
        <p:grpSpPr>
          <a:xfrm>
            <a:off x="7817999" y="4601512"/>
            <a:ext cx="2926080" cy="1290153"/>
            <a:chOff x="8921977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2E52CC2-6CCC-1200-B1D3-2D4D63519A6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F613DAA-CBA7-A17D-3443-008A4BB8F6A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903E63F-3383-C3CF-126D-4468E84DCD49}"/>
              </a:ext>
            </a:extLst>
          </p:cNvPr>
          <p:cNvGrpSpPr/>
          <p:nvPr/>
        </p:nvGrpSpPr>
        <p:grpSpPr>
          <a:xfrm>
            <a:off x="1447921" y="4601512"/>
            <a:ext cx="2926080" cy="1290153"/>
            <a:chOff x="332936" y="4652338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97BA8EE-7B53-904E-B4F2-33D98E35409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FE6B59A-7300-F19B-9F25-71EE06B3D15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3C6048D-EF77-DB30-2E6F-1AD9F40ABD61}"/>
              </a:ext>
            </a:extLst>
          </p:cNvPr>
          <p:cNvGrpSpPr/>
          <p:nvPr/>
        </p:nvGrpSpPr>
        <p:grpSpPr>
          <a:xfrm>
            <a:off x="7817999" y="1191324"/>
            <a:ext cx="2926080" cy="1290153"/>
            <a:chOff x="8921977" y="1242150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CD522C-48DA-412A-7540-16C578A1168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8C70999-5C48-552D-FA54-320680D91C7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5FAB8F5-434A-91D4-DAEC-6B1AFED55CC1}"/>
              </a:ext>
            </a:extLst>
          </p:cNvPr>
          <p:cNvGrpSpPr/>
          <p:nvPr/>
        </p:nvGrpSpPr>
        <p:grpSpPr>
          <a:xfrm>
            <a:off x="1447921" y="1191324"/>
            <a:ext cx="2926080" cy="1290153"/>
            <a:chOff x="332936" y="2627766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E1810A7-5B78-B630-FB42-26A381395D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2963228-A8AF-A399-D59A-215BEE92AD2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8793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A359E-88DB-9DFB-E53E-2B82CABEA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57EF8-BDAF-2D1F-3835-9F1B7FCA6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Dual-Segment Quadrant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668D778-A2DE-EE35-792F-CE46A943D1C0}"/>
              </a:ext>
            </a:extLst>
          </p:cNvPr>
          <p:cNvSpPr/>
          <p:nvPr/>
        </p:nvSpPr>
        <p:spPr>
          <a:xfrm>
            <a:off x="5160048" y="3992472"/>
            <a:ext cx="1811525" cy="969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8383CEDE-44E3-92D5-E53F-C3D11DDE7CC7}"/>
              </a:ext>
            </a:extLst>
          </p:cNvPr>
          <p:cNvSpPr/>
          <p:nvPr/>
        </p:nvSpPr>
        <p:spPr>
          <a:xfrm rot="16200000">
            <a:off x="6306497" y="3086706"/>
            <a:ext cx="1811526" cy="969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8C3FAC3-6C3F-909B-B09A-0AC4FFA447C9}"/>
              </a:ext>
            </a:extLst>
          </p:cNvPr>
          <p:cNvSpPr/>
          <p:nvPr/>
        </p:nvSpPr>
        <p:spPr>
          <a:xfrm rot="5400000">
            <a:off x="4073978" y="3086709"/>
            <a:ext cx="1811525" cy="969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6C7ED74-ABF6-CC54-D88C-8B13A6E06BC8}"/>
              </a:ext>
            </a:extLst>
          </p:cNvPr>
          <p:cNvSpPr/>
          <p:nvPr/>
        </p:nvSpPr>
        <p:spPr>
          <a:xfrm rot="10800000">
            <a:off x="5190236" y="2120559"/>
            <a:ext cx="1811526" cy="969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72"/>
                  <a:pt x="19148" y="21600"/>
                  <a:pt x="18077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6159A0-71C8-DD72-F2D4-69253F77544E}"/>
              </a:ext>
            </a:extLst>
          </p:cNvPr>
          <p:cNvSpPr txBox="1"/>
          <p:nvPr/>
        </p:nvSpPr>
        <p:spPr>
          <a:xfrm>
            <a:off x="5436298" y="2251594"/>
            <a:ext cx="131572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9AA879-654D-9564-41EA-6754F275A15D}"/>
              </a:ext>
            </a:extLst>
          </p:cNvPr>
          <p:cNvSpPr txBox="1"/>
          <p:nvPr/>
        </p:nvSpPr>
        <p:spPr>
          <a:xfrm>
            <a:off x="5436298" y="4123507"/>
            <a:ext cx="131572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A91D2C-7CF4-4ECD-345F-A1B746169C43}"/>
              </a:ext>
            </a:extLst>
          </p:cNvPr>
          <p:cNvSpPr txBox="1"/>
          <p:nvPr/>
        </p:nvSpPr>
        <p:spPr>
          <a:xfrm>
            <a:off x="6564058" y="3214031"/>
            <a:ext cx="131572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464484-53E6-64A6-6BB5-B75BAE34EBB9}"/>
              </a:ext>
            </a:extLst>
          </p:cNvPr>
          <p:cNvSpPr txBox="1"/>
          <p:nvPr/>
        </p:nvSpPr>
        <p:spPr>
          <a:xfrm>
            <a:off x="4318698" y="3214031"/>
            <a:ext cx="131572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B792DE-10AF-BE0C-0F07-E5BC394B56F4}"/>
              </a:ext>
            </a:extLst>
          </p:cNvPr>
          <p:cNvGrpSpPr/>
          <p:nvPr/>
        </p:nvGrpSpPr>
        <p:grpSpPr>
          <a:xfrm>
            <a:off x="7817999" y="4601512"/>
            <a:ext cx="2926080" cy="1290153"/>
            <a:chOff x="8921977" y="4652338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6C9902A-39EE-458A-5115-947B8D64811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8E79DA2-735F-0063-7E68-2FFE4ED4AF2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F436320-5FA7-B0F4-3B00-AC022B13387D}"/>
              </a:ext>
            </a:extLst>
          </p:cNvPr>
          <p:cNvGrpSpPr/>
          <p:nvPr/>
        </p:nvGrpSpPr>
        <p:grpSpPr>
          <a:xfrm>
            <a:off x="1447921" y="4601512"/>
            <a:ext cx="2926080" cy="1290153"/>
            <a:chOff x="332936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8BDDB4-ACD8-E259-0F29-52CDE621973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D644338-DB21-411C-CEE2-3257CC50E68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1494F5-98E0-38F7-2CF0-D7C340B3008D}"/>
              </a:ext>
            </a:extLst>
          </p:cNvPr>
          <p:cNvGrpSpPr/>
          <p:nvPr/>
        </p:nvGrpSpPr>
        <p:grpSpPr>
          <a:xfrm>
            <a:off x="7817999" y="1191324"/>
            <a:ext cx="2926080" cy="1290153"/>
            <a:chOff x="8921977" y="1242150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A8B59D6-5E76-08BF-B635-831A47A4CC1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46BEC29-767E-85CB-9101-D671586E502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6DF8283-86A7-F86B-8D80-B9D4362A0CFC}"/>
              </a:ext>
            </a:extLst>
          </p:cNvPr>
          <p:cNvGrpSpPr/>
          <p:nvPr/>
        </p:nvGrpSpPr>
        <p:grpSpPr>
          <a:xfrm>
            <a:off x="1447921" y="1191324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E261FE2-92BD-5AB7-7BA3-E12ACF1094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2C42B82-6ACA-4E46-06AE-D7D8AE87A1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" name="Shape">
            <a:extLst>
              <a:ext uri="{FF2B5EF4-FFF2-40B4-BE49-F238E27FC236}">
                <a16:creationId xmlns:a16="http://schemas.microsoft.com/office/drawing/2014/main" id="{FA7CB241-9B65-A766-8EA3-F2B56FB7C2ED}"/>
              </a:ext>
            </a:extLst>
          </p:cNvPr>
          <p:cNvSpPr/>
          <p:nvPr/>
        </p:nvSpPr>
        <p:spPr>
          <a:xfrm flipV="1">
            <a:off x="5160046" y="5083190"/>
            <a:ext cx="1811525" cy="969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5AE545E7-CE7E-C054-9508-0C4BC64897BA}"/>
              </a:ext>
            </a:extLst>
          </p:cNvPr>
          <p:cNvSpPr/>
          <p:nvPr/>
        </p:nvSpPr>
        <p:spPr>
          <a:xfrm rot="16200000" flipV="1">
            <a:off x="7397215" y="3086708"/>
            <a:ext cx="1811526" cy="969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C7BCF4AA-E9CF-737F-CD66-DC8537474313}"/>
              </a:ext>
            </a:extLst>
          </p:cNvPr>
          <p:cNvSpPr/>
          <p:nvPr/>
        </p:nvSpPr>
        <p:spPr>
          <a:xfrm rot="5400000" flipV="1">
            <a:off x="2983260" y="3086707"/>
            <a:ext cx="1811525" cy="969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618CEBFE-79F7-06F8-CAB1-6497C8B4C365}"/>
              </a:ext>
            </a:extLst>
          </p:cNvPr>
          <p:cNvSpPr/>
          <p:nvPr/>
        </p:nvSpPr>
        <p:spPr>
          <a:xfrm rot="10800000" flipV="1">
            <a:off x="5190238" y="1029841"/>
            <a:ext cx="1811526" cy="969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8077" y="21600"/>
                </a:moveTo>
                <a:lnTo>
                  <a:pt x="3134" y="21600"/>
                </a:lnTo>
                <a:cubicBezTo>
                  <a:pt x="2087" y="21600"/>
                  <a:pt x="1132" y="20672"/>
                  <a:pt x="551" y="18994"/>
                </a:cubicBezTo>
                <a:cubicBezTo>
                  <a:pt x="-31" y="17360"/>
                  <a:pt x="-171" y="15283"/>
                  <a:pt x="225" y="13428"/>
                </a:cubicBezTo>
                <a:cubicBezTo>
                  <a:pt x="1924" y="5256"/>
                  <a:pt x="5997" y="0"/>
                  <a:pt x="10629" y="0"/>
                </a:cubicBezTo>
                <a:cubicBezTo>
                  <a:pt x="15261" y="0"/>
                  <a:pt x="19334" y="5301"/>
                  <a:pt x="21033" y="13428"/>
                </a:cubicBezTo>
                <a:cubicBezTo>
                  <a:pt x="21429" y="15283"/>
                  <a:pt x="21289" y="17360"/>
                  <a:pt x="20707" y="18994"/>
                </a:cubicBezTo>
                <a:cubicBezTo>
                  <a:pt x="20079" y="20628"/>
                  <a:pt x="19148" y="21600"/>
                  <a:pt x="18077" y="21600"/>
                </a:cubicBezTo>
                <a:close/>
                <a:moveTo>
                  <a:pt x="10606" y="839"/>
                </a:moveTo>
                <a:cubicBezTo>
                  <a:pt x="6183" y="839"/>
                  <a:pt x="2273" y="5919"/>
                  <a:pt x="644" y="13737"/>
                </a:cubicBezTo>
                <a:cubicBezTo>
                  <a:pt x="318" y="15328"/>
                  <a:pt x="411" y="17094"/>
                  <a:pt x="923" y="18508"/>
                </a:cubicBezTo>
                <a:cubicBezTo>
                  <a:pt x="1435" y="19921"/>
                  <a:pt x="2226" y="20717"/>
                  <a:pt x="3134" y="20717"/>
                </a:cubicBezTo>
                <a:lnTo>
                  <a:pt x="18077" y="20717"/>
                </a:lnTo>
                <a:cubicBezTo>
                  <a:pt x="18985" y="20717"/>
                  <a:pt x="19776" y="19921"/>
                  <a:pt x="20288" y="18508"/>
                </a:cubicBezTo>
                <a:cubicBezTo>
                  <a:pt x="20801" y="17094"/>
                  <a:pt x="20894" y="15328"/>
                  <a:pt x="20568" y="13737"/>
                </a:cubicBezTo>
                <a:cubicBezTo>
                  <a:pt x="18938" y="5919"/>
                  <a:pt x="15028" y="839"/>
                  <a:pt x="10606" y="83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6" name="Graphic 45" descr="Lightbulb">
            <a:extLst>
              <a:ext uri="{FF2B5EF4-FFF2-40B4-BE49-F238E27FC236}">
                <a16:creationId xmlns:a16="http://schemas.microsoft.com/office/drawing/2014/main" id="{6C530F26-343E-A22F-5947-8D1F4760D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6723" y="3258905"/>
            <a:ext cx="625558" cy="625558"/>
          </a:xfrm>
          <a:prstGeom prst="rect">
            <a:avLst/>
          </a:prstGeom>
        </p:spPr>
      </p:pic>
      <p:pic>
        <p:nvPicPr>
          <p:cNvPr id="47" name="Graphic 46" descr="Research">
            <a:extLst>
              <a:ext uri="{FF2B5EF4-FFF2-40B4-BE49-F238E27FC236}">
                <a16:creationId xmlns:a16="http://schemas.microsoft.com/office/drawing/2014/main" id="{FF541B91-C2BD-CF8E-C220-3C30066E25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3220" y="1255184"/>
            <a:ext cx="625558" cy="625558"/>
          </a:xfrm>
          <a:prstGeom prst="rect">
            <a:avLst/>
          </a:prstGeom>
        </p:spPr>
      </p:pic>
      <p:pic>
        <p:nvPicPr>
          <p:cNvPr id="48" name="Graphic 47" descr="Stopwatch">
            <a:extLst>
              <a:ext uri="{FF2B5EF4-FFF2-40B4-BE49-F238E27FC236}">
                <a16:creationId xmlns:a16="http://schemas.microsoft.com/office/drawing/2014/main" id="{87B6A599-4562-5EF7-1DAB-A859552137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59719" y="3258905"/>
            <a:ext cx="625558" cy="625558"/>
          </a:xfrm>
          <a:prstGeom prst="rect">
            <a:avLst/>
          </a:prstGeom>
        </p:spPr>
      </p:pic>
      <p:pic>
        <p:nvPicPr>
          <p:cNvPr id="49" name="Graphic 48" descr="Bullseye">
            <a:extLst>
              <a:ext uri="{FF2B5EF4-FFF2-40B4-BE49-F238E27FC236}">
                <a16:creationId xmlns:a16="http://schemas.microsoft.com/office/drawing/2014/main" id="{0A741BD0-B319-AEBE-3A01-79FBBD4497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53029" y="5238826"/>
            <a:ext cx="625558" cy="62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4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9426</TotalTime>
  <Words>398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Dual-Segment Quadrant – Slide Template</vt:lpstr>
      <vt:lpstr>Dual-Segment Quadrant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Dual-Segment Quadrant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2025-06-03T18:28:29Z</dcterms:modified>
  <cp:category>Charts &amp; Diagrams</cp:category>
</cp:coreProperties>
</file>