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331" y="10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333C9-1097-859A-3654-2A4FC50E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7D59D-EEDB-F84F-89E4-E6332CB60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FAF10-85F0-D890-46B9-6BB42F524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EE2D9-0B04-B683-4393-DB2465CC9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Pinwheel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6E5879-4F3B-0061-E678-1AC144527BFC}"/>
              </a:ext>
            </a:extLst>
          </p:cNvPr>
          <p:cNvGrpSpPr/>
          <p:nvPr/>
        </p:nvGrpSpPr>
        <p:grpSpPr>
          <a:xfrm>
            <a:off x="253830" y="3642333"/>
            <a:ext cx="2194560" cy="1260003"/>
            <a:chOff x="332936" y="2875429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6B698B-8766-0EA8-7595-0764862ED03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C061A5-BEE1-44EE-911F-AF3F2CC4226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75BCB1-2A88-0E69-896D-A7141E217554}"/>
              </a:ext>
            </a:extLst>
          </p:cNvPr>
          <p:cNvGrpSpPr/>
          <p:nvPr/>
        </p:nvGrpSpPr>
        <p:grpSpPr>
          <a:xfrm>
            <a:off x="253830" y="1955664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AD35C-D356-4E33-BF1E-1DF162AABFD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8FADB4-32BC-A841-14BF-9525C797AF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C9C3B09-A4AF-A70B-E4F6-13A3E414BC3B}"/>
              </a:ext>
            </a:extLst>
          </p:cNvPr>
          <p:cNvSpPr/>
          <p:nvPr/>
        </p:nvSpPr>
        <p:spPr>
          <a:xfrm>
            <a:off x="2832103" y="2166792"/>
            <a:ext cx="1736563" cy="1915561"/>
          </a:xfrm>
          <a:custGeom>
            <a:avLst/>
            <a:gdLst>
              <a:gd name="connsiteX0" fmla="*/ 0 w 2315417"/>
              <a:gd name="connsiteY0" fmla="*/ 0 h 2554081"/>
              <a:gd name="connsiteX1" fmla="*/ 2315417 w 2315417"/>
              <a:gd name="connsiteY1" fmla="*/ 1682249 h 2554081"/>
              <a:gd name="connsiteX2" fmla="*/ 1681995 w 2315417"/>
              <a:gd name="connsiteY2" fmla="*/ 2554081 h 2554081"/>
              <a:gd name="connsiteX3" fmla="*/ 1681977 w 2315417"/>
              <a:gd name="connsiteY3" fmla="*/ 2554069 h 2554081"/>
              <a:gd name="connsiteX4" fmla="*/ 222758 w 2315417"/>
              <a:gd name="connsiteY4" fmla="*/ 1493884 h 2554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417" h="2554081">
                <a:moveTo>
                  <a:pt x="0" y="0"/>
                </a:moveTo>
                <a:lnTo>
                  <a:pt x="2315417" y="1682249"/>
                </a:lnTo>
                <a:lnTo>
                  <a:pt x="1681995" y="2554081"/>
                </a:lnTo>
                <a:lnTo>
                  <a:pt x="1681977" y="2554069"/>
                </a:lnTo>
                <a:lnTo>
                  <a:pt x="222758" y="14938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1086D46-1323-45BE-55B6-2BA274CFEDBF}"/>
              </a:ext>
            </a:extLst>
          </p:cNvPr>
          <p:cNvSpPr/>
          <p:nvPr/>
        </p:nvSpPr>
        <p:spPr>
          <a:xfrm>
            <a:off x="3658991" y="3429413"/>
            <a:ext cx="888964" cy="652939"/>
          </a:xfrm>
          <a:custGeom>
            <a:avLst/>
            <a:gdLst>
              <a:gd name="connsiteX0" fmla="*/ 1171171 w 1185285"/>
              <a:gd name="connsiteY0" fmla="*/ 0 h 870585"/>
              <a:gd name="connsiteX1" fmla="*/ 1185285 w 1185285"/>
              <a:gd name="connsiteY1" fmla="*/ 36765 h 870585"/>
              <a:gd name="connsiteX2" fmla="*/ 579479 w 1185285"/>
              <a:gd name="connsiteY2" fmla="*/ 870585 h 870585"/>
              <a:gd name="connsiteX3" fmla="*/ 579462 w 1185285"/>
              <a:gd name="connsiteY3" fmla="*/ 870574 h 870585"/>
              <a:gd name="connsiteX4" fmla="*/ 0 w 1185285"/>
              <a:gd name="connsiteY4" fmla="*/ 449570 h 87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285" h="870585">
                <a:moveTo>
                  <a:pt x="1171171" y="0"/>
                </a:moveTo>
                <a:lnTo>
                  <a:pt x="1185285" y="36765"/>
                </a:lnTo>
                <a:lnTo>
                  <a:pt x="579479" y="870585"/>
                </a:lnTo>
                <a:lnTo>
                  <a:pt x="579462" y="870574"/>
                </a:lnTo>
                <a:lnTo>
                  <a:pt x="0" y="44957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38E834-8457-9D53-25E7-7439AE326CCF}"/>
              </a:ext>
            </a:extLst>
          </p:cNvPr>
          <p:cNvSpPr/>
          <p:nvPr/>
        </p:nvSpPr>
        <p:spPr>
          <a:xfrm>
            <a:off x="2833980" y="3429000"/>
            <a:ext cx="2211630" cy="1449022"/>
          </a:xfrm>
          <a:custGeom>
            <a:avLst/>
            <a:gdLst>
              <a:gd name="connsiteX0" fmla="*/ 2315417 w 2948840"/>
              <a:gd name="connsiteY0" fmla="*/ 0 h 1932029"/>
              <a:gd name="connsiteX1" fmla="*/ 2948840 w 2948840"/>
              <a:gd name="connsiteY1" fmla="*/ 871832 h 1932029"/>
              <a:gd name="connsiteX2" fmla="*/ 2948823 w 2948840"/>
              <a:gd name="connsiteY2" fmla="*/ 871845 h 1932029"/>
              <a:gd name="connsiteX3" fmla="*/ 1489604 w 2948840"/>
              <a:gd name="connsiteY3" fmla="*/ 1932029 h 1932029"/>
              <a:gd name="connsiteX4" fmla="*/ 0 w 2948840"/>
              <a:gd name="connsiteY4" fmla="*/ 1682249 h 19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840" h="1932029">
                <a:moveTo>
                  <a:pt x="2315417" y="0"/>
                </a:moveTo>
                <a:lnTo>
                  <a:pt x="2948840" y="871832"/>
                </a:lnTo>
                <a:lnTo>
                  <a:pt x="2948823" y="871845"/>
                </a:lnTo>
                <a:lnTo>
                  <a:pt x="1489604" y="1932029"/>
                </a:lnTo>
                <a:lnTo>
                  <a:pt x="0" y="16822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AE38F7-FB7E-8870-32AE-91D4C6805E81}"/>
              </a:ext>
            </a:extLst>
          </p:cNvPr>
          <p:cNvSpPr/>
          <p:nvPr/>
        </p:nvSpPr>
        <p:spPr>
          <a:xfrm>
            <a:off x="4537384" y="3429000"/>
            <a:ext cx="508226" cy="986478"/>
          </a:xfrm>
          <a:custGeom>
            <a:avLst/>
            <a:gdLst>
              <a:gd name="connsiteX0" fmla="*/ 44212 w 677634"/>
              <a:gd name="connsiteY0" fmla="*/ 0 h 1315304"/>
              <a:gd name="connsiteX1" fmla="*/ 677634 w 677634"/>
              <a:gd name="connsiteY1" fmla="*/ 871831 h 1315304"/>
              <a:gd name="connsiteX2" fmla="*/ 677618 w 677634"/>
              <a:gd name="connsiteY2" fmla="*/ 871844 h 1315304"/>
              <a:gd name="connsiteX3" fmla="*/ 67249 w 677634"/>
              <a:gd name="connsiteY3" fmla="*/ 1315304 h 1315304"/>
              <a:gd name="connsiteX4" fmla="*/ 0 w 677634"/>
              <a:gd name="connsiteY4" fmla="*/ 32122 h 131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34" h="1315304">
                <a:moveTo>
                  <a:pt x="44212" y="0"/>
                </a:moveTo>
                <a:lnTo>
                  <a:pt x="677634" y="871831"/>
                </a:lnTo>
                <a:lnTo>
                  <a:pt x="677618" y="871844"/>
                </a:lnTo>
                <a:lnTo>
                  <a:pt x="67249" y="1315304"/>
                </a:lnTo>
                <a:lnTo>
                  <a:pt x="0" y="3212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35A32A-4C26-5906-1042-D39965576F38}"/>
              </a:ext>
            </a:extLst>
          </p:cNvPr>
          <p:cNvSpPr/>
          <p:nvPr/>
        </p:nvSpPr>
        <p:spPr>
          <a:xfrm>
            <a:off x="4568667" y="3177421"/>
            <a:ext cx="1186709" cy="2291210"/>
          </a:xfrm>
          <a:custGeom>
            <a:avLst/>
            <a:gdLst>
              <a:gd name="connsiteX0" fmla="*/ 1024899 w 1582279"/>
              <a:gd name="connsiteY0" fmla="*/ 0 h 3054946"/>
              <a:gd name="connsiteX1" fmla="*/ 1024907 w 1582279"/>
              <a:gd name="connsiteY1" fmla="*/ 20 h 3054946"/>
              <a:gd name="connsiteX2" fmla="*/ 1582279 w 1582279"/>
              <a:gd name="connsiteY2" fmla="*/ 1715434 h 3054946"/>
              <a:gd name="connsiteX3" fmla="*/ 884410 w 1582279"/>
              <a:gd name="connsiteY3" fmla="*/ 3054946 h 3054946"/>
              <a:gd name="connsiteX4" fmla="*/ 0 w 1582279"/>
              <a:gd name="connsiteY4" fmla="*/ 333010 h 305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79" h="3054946">
                <a:moveTo>
                  <a:pt x="1024899" y="0"/>
                </a:moveTo>
                <a:lnTo>
                  <a:pt x="1024907" y="20"/>
                </a:lnTo>
                <a:lnTo>
                  <a:pt x="1582279" y="1715434"/>
                </a:lnTo>
                <a:lnTo>
                  <a:pt x="884410" y="3054946"/>
                </a:lnTo>
                <a:lnTo>
                  <a:pt x="0" y="3330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5C238D-6B8B-AD0F-2BEF-4AB07770A636}"/>
              </a:ext>
            </a:extLst>
          </p:cNvPr>
          <p:cNvSpPr/>
          <p:nvPr/>
        </p:nvSpPr>
        <p:spPr>
          <a:xfrm>
            <a:off x="4568667" y="3177421"/>
            <a:ext cx="934649" cy="510816"/>
          </a:xfrm>
          <a:custGeom>
            <a:avLst/>
            <a:gdLst>
              <a:gd name="connsiteX0" fmla="*/ 1024899 w 1246199"/>
              <a:gd name="connsiteY0" fmla="*/ 0 h 681088"/>
              <a:gd name="connsiteX1" fmla="*/ 1024907 w 1246199"/>
              <a:gd name="connsiteY1" fmla="*/ 20 h 681088"/>
              <a:gd name="connsiteX2" fmla="*/ 1246199 w 1246199"/>
              <a:gd name="connsiteY2" fmla="*/ 681088 h 681088"/>
              <a:gd name="connsiteX3" fmla="*/ 5039 w 1246199"/>
              <a:gd name="connsiteY3" fmla="*/ 348520 h 681088"/>
              <a:gd name="connsiteX4" fmla="*/ 0 w 1246199"/>
              <a:gd name="connsiteY4" fmla="*/ 333010 h 68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199" h="681088">
                <a:moveTo>
                  <a:pt x="1024899" y="0"/>
                </a:moveTo>
                <a:lnTo>
                  <a:pt x="1024907" y="20"/>
                </a:lnTo>
                <a:lnTo>
                  <a:pt x="1246199" y="681088"/>
                </a:lnTo>
                <a:lnTo>
                  <a:pt x="5039" y="348520"/>
                </a:lnTo>
                <a:lnTo>
                  <a:pt x="0" y="33301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04A7BC0-2E9C-D8DD-A115-231FECFCC322}"/>
              </a:ext>
            </a:extLst>
          </p:cNvPr>
          <p:cNvSpPr/>
          <p:nvPr/>
        </p:nvSpPr>
        <p:spPr>
          <a:xfrm>
            <a:off x="4568666" y="2620766"/>
            <a:ext cx="2146509" cy="808233"/>
          </a:xfrm>
          <a:custGeom>
            <a:avLst/>
            <a:gdLst>
              <a:gd name="connsiteX0" fmla="*/ 21 w 2862012"/>
              <a:gd name="connsiteY0" fmla="*/ 0 h 1077644"/>
              <a:gd name="connsiteX1" fmla="*/ 1803715 w 2862012"/>
              <a:gd name="connsiteY1" fmla="*/ 0 h 1077644"/>
              <a:gd name="connsiteX2" fmla="*/ 2862012 w 2862012"/>
              <a:gd name="connsiteY2" fmla="*/ 1077644 h 1077644"/>
              <a:gd name="connsiteX3" fmla="*/ 0 w 2862012"/>
              <a:gd name="connsiteY3" fmla="*/ 1077644 h 1077644"/>
              <a:gd name="connsiteX4" fmla="*/ 0 w 2862012"/>
              <a:gd name="connsiteY4" fmla="*/ 1 h 107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2012" h="1077644">
                <a:moveTo>
                  <a:pt x="21" y="0"/>
                </a:moveTo>
                <a:lnTo>
                  <a:pt x="1803715" y="0"/>
                </a:lnTo>
                <a:lnTo>
                  <a:pt x="2862012" y="1077644"/>
                </a:lnTo>
                <a:lnTo>
                  <a:pt x="0" y="1077644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ECCF6DC-142C-7C83-E284-7B64ABD8CA53}"/>
              </a:ext>
            </a:extLst>
          </p:cNvPr>
          <p:cNvSpPr/>
          <p:nvPr/>
        </p:nvSpPr>
        <p:spPr>
          <a:xfrm>
            <a:off x="4568667" y="2620767"/>
            <a:ext cx="492767" cy="758795"/>
          </a:xfrm>
          <a:custGeom>
            <a:avLst/>
            <a:gdLst>
              <a:gd name="connsiteX0" fmla="*/ 21 w 657023"/>
              <a:gd name="connsiteY0" fmla="*/ 0 h 1011727"/>
              <a:gd name="connsiteX1" fmla="*/ 657023 w 657023"/>
              <a:gd name="connsiteY1" fmla="*/ 0 h 1011727"/>
              <a:gd name="connsiteX2" fmla="*/ 0 w 657023"/>
              <a:gd name="connsiteY2" fmla="*/ 1011727 h 1011727"/>
              <a:gd name="connsiteX3" fmla="*/ 0 w 657023"/>
              <a:gd name="connsiteY3" fmla="*/ 1 h 10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023" h="1011727">
                <a:moveTo>
                  <a:pt x="21" y="0"/>
                </a:moveTo>
                <a:lnTo>
                  <a:pt x="657023" y="0"/>
                </a:lnTo>
                <a:lnTo>
                  <a:pt x="0" y="1011727"/>
                </a:lnTo>
                <a:lnTo>
                  <a:pt x="0" y="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F2243F7-A6BE-E285-B0D3-5816A4135970}"/>
              </a:ext>
            </a:extLst>
          </p:cNvPr>
          <p:cNvSpPr/>
          <p:nvPr/>
        </p:nvSpPr>
        <p:spPr>
          <a:xfrm>
            <a:off x="3882029" y="1387547"/>
            <a:ext cx="1350873" cy="2041452"/>
          </a:xfrm>
          <a:custGeom>
            <a:avLst/>
            <a:gdLst>
              <a:gd name="connsiteX0" fmla="*/ 1801164 w 1801164"/>
              <a:gd name="connsiteY0" fmla="*/ 0 h 2721936"/>
              <a:gd name="connsiteX1" fmla="*/ 916753 w 1801164"/>
              <a:gd name="connsiteY1" fmla="*/ 2721936 h 2721936"/>
              <a:gd name="connsiteX2" fmla="*/ 915343 w 1801164"/>
              <a:gd name="connsiteY2" fmla="*/ 2721478 h 2721936"/>
              <a:gd name="connsiteX3" fmla="*/ 915514 w 1801164"/>
              <a:gd name="connsiteY3" fmla="*/ 2721241 h 2721936"/>
              <a:gd name="connsiteX4" fmla="*/ 0 w 1801164"/>
              <a:gd name="connsiteY4" fmla="*/ 2056081 h 2721936"/>
              <a:gd name="connsiteX5" fmla="*/ 449231 w 1801164"/>
              <a:gd name="connsiteY5" fmla="*/ 673491 h 272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164" h="2721936">
                <a:moveTo>
                  <a:pt x="1801164" y="0"/>
                </a:moveTo>
                <a:lnTo>
                  <a:pt x="916753" y="2721936"/>
                </a:lnTo>
                <a:lnTo>
                  <a:pt x="915343" y="2721478"/>
                </a:lnTo>
                <a:lnTo>
                  <a:pt x="915514" y="2721241"/>
                </a:lnTo>
                <a:lnTo>
                  <a:pt x="0" y="2056081"/>
                </a:lnTo>
                <a:lnTo>
                  <a:pt x="449231" y="6734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085DBDA-33C3-09B5-31E9-3C095457C347}"/>
              </a:ext>
            </a:extLst>
          </p:cNvPr>
          <p:cNvSpPr/>
          <p:nvPr/>
        </p:nvSpPr>
        <p:spPr>
          <a:xfrm rot="1080000" flipH="1">
            <a:off x="3864531" y="2808381"/>
            <a:ext cx="713146" cy="463123"/>
          </a:xfrm>
          <a:custGeom>
            <a:avLst/>
            <a:gdLst>
              <a:gd name="connsiteX0" fmla="*/ 950861 w 950861"/>
              <a:gd name="connsiteY0" fmla="*/ 0 h 617497"/>
              <a:gd name="connsiteX1" fmla="*/ 0 w 950861"/>
              <a:gd name="connsiteY1" fmla="*/ 617497 h 617497"/>
              <a:gd name="connsiteX2" fmla="*/ 950861 w 950861"/>
              <a:gd name="connsiteY2" fmla="*/ 308543 h 6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861" h="617497">
                <a:moveTo>
                  <a:pt x="950861" y="0"/>
                </a:moveTo>
                <a:lnTo>
                  <a:pt x="0" y="617497"/>
                </a:lnTo>
                <a:lnTo>
                  <a:pt x="950861" y="30854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A3880F2-171E-0B2B-5B84-CF73B347D685}"/>
              </a:ext>
            </a:extLst>
          </p:cNvPr>
          <p:cNvSpPr/>
          <p:nvPr/>
        </p:nvSpPr>
        <p:spPr>
          <a:xfrm>
            <a:off x="4256150" y="3116484"/>
            <a:ext cx="625033" cy="62503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Badge 5 with solid fill">
            <a:extLst>
              <a:ext uri="{FF2B5EF4-FFF2-40B4-BE49-F238E27FC236}">
                <a16:creationId xmlns:a16="http://schemas.microsoft.com/office/drawing/2014/main" id="{B606D3D2-DABB-0302-C653-F7E70DB8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680" y="2873296"/>
            <a:ext cx="502552" cy="502552"/>
          </a:xfrm>
          <a:prstGeom prst="rect">
            <a:avLst/>
          </a:prstGeom>
        </p:spPr>
      </p:pic>
      <p:pic>
        <p:nvPicPr>
          <p:cNvPr id="42" name="Graphic 41" descr="Badge 4 with solid fill">
            <a:extLst>
              <a:ext uri="{FF2B5EF4-FFF2-40B4-BE49-F238E27FC236}">
                <a16:creationId xmlns:a16="http://schemas.microsoft.com/office/drawing/2014/main" id="{164D26C7-22E2-B72C-6EC4-EBD35FDFA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9111" y="4150401"/>
            <a:ext cx="502552" cy="502552"/>
          </a:xfrm>
          <a:prstGeom prst="rect">
            <a:avLst/>
          </a:prstGeom>
        </p:spPr>
      </p:pic>
      <p:pic>
        <p:nvPicPr>
          <p:cNvPr id="43" name="Graphic 42" descr="Badge 3 with solid fill">
            <a:extLst>
              <a:ext uri="{FF2B5EF4-FFF2-40B4-BE49-F238E27FC236}">
                <a16:creationId xmlns:a16="http://schemas.microsoft.com/office/drawing/2014/main" id="{6E4E4F36-6AF1-A3CF-5F98-AF561BB19F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9388" y="4084690"/>
            <a:ext cx="502552" cy="502552"/>
          </a:xfrm>
          <a:prstGeom prst="rect">
            <a:avLst/>
          </a:prstGeom>
        </p:spPr>
      </p:pic>
      <p:pic>
        <p:nvPicPr>
          <p:cNvPr id="44" name="Graphic 43" descr="Badge with solid fill">
            <a:extLst>
              <a:ext uri="{FF2B5EF4-FFF2-40B4-BE49-F238E27FC236}">
                <a16:creationId xmlns:a16="http://schemas.microsoft.com/office/drawing/2014/main" id="{9DB539E0-6E4B-7E2E-74FC-2F683058FA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0053" y="2773608"/>
            <a:ext cx="502552" cy="502552"/>
          </a:xfrm>
          <a:prstGeom prst="rect">
            <a:avLst/>
          </a:prstGeom>
        </p:spPr>
      </p:pic>
      <p:pic>
        <p:nvPicPr>
          <p:cNvPr id="45" name="Graphic 44" descr="Badge 1 with solid fill">
            <a:extLst>
              <a:ext uri="{FF2B5EF4-FFF2-40B4-BE49-F238E27FC236}">
                <a16:creationId xmlns:a16="http://schemas.microsoft.com/office/drawing/2014/main" id="{73A18D5F-7AA5-55A8-B3B6-BA6BE53658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6191" y="2010363"/>
            <a:ext cx="502552" cy="5025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C6887F7-C358-BE28-A5AF-DD0EC6F5290E}"/>
              </a:ext>
            </a:extLst>
          </p:cNvPr>
          <p:cNvGrpSpPr/>
          <p:nvPr/>
        </p:nvGrpSpPr>
        <p:grpSpPr>
          <a:xfrm>
            <a:off x="6547971" y="4408723"/>
            <a:ext cx="2194560" cy="1260003"/>
            <a:chOff x="8921977" y="2875429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3180A4-14BF-FD9F-0CBA-B1580986C75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F8A063-2F65-F505-D6FE-F0BCC20067B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46F220-F94E-E7B6-0D48-2B2D70BA4F38}"/>
              </a:ext>
            </a:extLst>
          </p:cNvPr>
          <p:cNvGrpSpPr/>
          <p:nvPr/>
        </p:nvGrpSpPr>
        <p:grpSpPr>
          <a:xfrm>
            <a:off x="7027789" y="2722054"/>
            <a:ext cx="1714742" cy="1413892"/>
            <a:chOff x="8921977" y="1170335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FEA3FE-7909-21E4-DE76-098DB6FEF01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589E1F-F6E0-F59F-ACAF-A2952213497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ADF7AA3-5C24-3134-4E32-CF4342FE3B00}"/>
              </a:ext>
            </a:extLst>
          </p:cNvPr>
          <p:cNvGrpSpPr/>
          <p:nvPr/>
        </p:nvGrpSpPr>
        <p:grpSpPr>
          <a:xfrm>
            <a:off x="6547971" y="1189274"/>
            <a:ext cx="2194560" cy="1260003"/>
            <a:chOff x="8921977" y="2875429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214F386-771E-27CF-B384-C40B0D714BB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1DE846-DDCA-62AA-7494-8A10DE86BDF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1664-F948-D96A-F043-06239AC68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5F6F8-2749-4B3B-6DC9-3B8B32984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Pinwheel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52C2197-8D5E-A8FB-6FAA-5480B79724BE}"/>
              </a:ext>
            </a:extLst>
          </p:cNvPr>
          <p:cNvGrpSpPr/>
          <p:nvPr/>
        </p:nvGrpSpPr>
        <p:grpSpPr>
          <a:xfrm>
            <a:off x="253830" y="3642333"/>
            <a:ext cx="2194560" cy="1260003"/>
            <a:chOff x="332936" y="2875429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1DCD5E-BC85-2F1F-D35F-8CBDBA19703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B7D9D8-58B5-BE16-4146-DD8F457BE32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62116C-9CD4-6CC7-925E-8C7BEA553160}"/>
              </a:ext>
            </a:extLst>
          </p:cNvPr>
          <p:cNvGrpSpPr/>
          <p:nvPr/>
        </p:nvGrpSpPr>
        <p:grpSpPr>
          <a:xfrm>
            <a:off x="253830" y="1955664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7A053AB-14F8-FD5F-7CCB-9B967D7D5D0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044DED9-B717-9EEB-0FC9-C9E0AF1000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409CCCE-4261-3AEB-22CF-77F9639A71F7}"/>
              </a:ext>
            </a:extLst>
          </p:cNvPr>
          <p:cNvSpPr/>
          <p:nvPr/>
        </p:nvSpPr>
        <p:spPr>
          <a:xfrm>
            <a:off x="2832103" y="2166792"/>
            <a:ext cx="1736563" cy="1915561"/>
          </a:xfrm>
          <a:custGeom>
            <a:avLst/>
            <a:gdLst>
              <a:gd name="connsiteX0" fmla="*/ 0 w 2315417"/>
              <a:gd name="connsiteY0" fmla="*/ 0 h 2554081"/>
              <a:gd name="connsiteX1" fmla="*/ 2315417 w 2315417"/>
              <a:gd name="connsiteY1" fmla="*/ 1682249 h 2554081"/>
              <a:gd name="connsiteX2" fmla="*/ 1681995 w 2315417"/>
              <a:gd name="connsiteY2" fmla="*/ 2554081 h 2554081"/>
              <a:gd name="connsiteX3" fmla="*/ 1681977 w 2315417"/>
              <a:gd name="connsiteY3" fmla="*/ 2554069 h 2554081"/>
              <a:gd name="connsiteX4" fmla="*/ 222758 w 2315417"/>
              <a:gd name="connsiteY4" fmla="*/ 1493884 h 2554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417" h="2554081">
                <a:moveTo>
                  <a:pt x="0" y="0"/>
                </a:moveTo>
                <a:lnTo>
                  <a:pt x="2315417" y="1682249"/>
                </a:lnTo>
                <a:lnTo>
                  <a:pt x="1681995" y="2554081"/>
                </a:lnTo>
                <a:lnTo>
                  <a:pt x="1681977" y="2554069"/>
                </a:lnTo>
                <a:lnTo>
                  <a:pt x="222758" y="14938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9E5612-80AA-6D48-5FBB-4BA77F735BD9}"/>
              </a:ext>
            </a:extLst>
          </p:cNvPr>
          <p:cNvSpPr/>
          <p:nvPr/>
        </p:nvSpPr>
        <p:spPr>
          <a:xfrm>
            <a:off x="3658991" y="3429413"/>
            <a:ext cx="888964" cy="652939"/>
          </a:xfrm>
          <a:custGeom>
            <a:avLst/>
            <a:gdLst>
              <a:gd name="connsiteX0" fmla="*/ 1171171 w 1185285"/>
              <a:gd name="connsiteY0" fmla="*/ 0 h 870585"/>
              <a:gd name="connsiteX1" fmla="*/ 1185285 w 1185285"/>
              <a:gd name="connsiteY1" fmla="*/ 36765 h 870585"/>
              <a:gd name="connsiteX2" fmla="*/ 579479 w 1185285"/>
              <a:gd name="connsiteY2" fmla="*/ 870585 h 870585"/>
              <a:gd name="connsiteX3" fmla="*/ 579462 w 1185285"/>
              <a:gd name="connsiteY3" fmla="*/ 870574 h 870585"/>
              <a:gd name="connsiteX4" fmla="*/ 0 w 1185285"/>
              <a:gd name="connsiteY4" fmla="*/ 449570 h 87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5285" h="870585">
                <a:moveTo>
                  <a:pt x="1171171" y="0"/>
                </a:moveTo>
                <a:lnTo>
                  <a:pt x="1185285" y="36765"/>
                </a:lnTo>
                <a:lnTo>
                  <a:pt x="579479" y="870585"/>
                </a:lnTo>
                <a:lnTo>
                  <a:pt x="579462" y="870574"/>
                </a:lnTo>
                <a:lnTo>
                  <a:pt x="0" y="44957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EF4074F-7F38-27D4-F6D7-DD3023ACB4F8}"/>
              </a:ext>
            </a:extLst>
          </p:cNvPr>
          <p:cNvSpPr/>
          <p:nvPr/>
        </p:nvSpPr>
        <p:spPr>
          <a:xfrm>
            <a:off x="2833980" y="3429000"/>
            <a:ext cx="2211630" cy="1449022"/>
          </a:xfrm>
          <a:custGeom>
            <a:avLst/>
            <a:gdLst>
              <a:gd name="connsiteX0" fmla="*/ 2315417 w 2948840"/>
              <a:gd name="connsiteY0" fmla="*/ 0 h 1932029"/>
              <a:gd name="connsiteX1" fmla="*/ 2948840 w 2948840"/>
              <a:gd name="connsiteY1" fmla="*/ 871832 h 1932029"/>
              <a:gd name="connsiteX2" fmla="*/ 2948823 w 2948840"/>
              <a:gd name="connsiteY2" fmla="*/ 871845 h 1932029"/>
              <a:gd name="connsiteX3" fmla="*/ 1489604 w 2948840"/>
              <a:gd name="connsiteY3" fmla="*/ 1932029 h 1932029"/>
              <a:gd name="connsiteX4" fmla="*/ 0 w 2948840"/>
              <a:gd name="connsiteY4" fmla="*/ 1682249 h 193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840" h="1932029">
                <a:moveTo>
                  <a:pt x="2315417" y="0"/>
                </a:moveTo>
                <a:lnTo>
                  <a:pt x="2948840" y="871832"/>
                </a:lnTo>
                <a:lnTo>
                  <a:pt x="2948823" y="871845"/>
                </a:lnTo>
                <a:lnTo>
                  <a:pt x="1489604" y="1932029"/>
                </a:lnTo>
                <a:lnTo>
                  <a:pt x="0" y="16822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0E4636B-3965-0202-2AD2-D2D18317A178}"/>
              </a:ext>
            </a:extLst>
          </p:cNvPr>
          <p:cNvSpPr/>
          <p:nvPr/>
        </p:nvSpPr>
        <p:spPr>
          <a:xfrm>
            <a:off x="4537384" y="3429000"/>
            <a:ext cx="508226" cy="986478"/>
          </a:xfrm>
          <a:custGeom>
            <a:avLst/>
            <a:gdLst>
              <a:gd name="connsiteX0" fmla="*/ 44212 w 677634"/>
              <a:gd name="connsiteY0" fmla="*/ 0 h 1315304"/>
              <a:gd name="connsiteX1" fmla="*/ 677634 w 677634"/>
              <a:gd name="connsiteY1" fmla="*/ 871831 h 1315304"/>
              <a:gd name="connsiteX2" fmla="*/ 677618 w 677634"/>
              <a:gd name="connsiteY2" fmla="*/ 871844 h 1315304"/>
              <a:gd name="connsiteX3" fmla="*/ 67249 w 677634"/>
              <a:gd name="connsiteY3" fmla="*/ 1315304 h 1315304"/>
              <a:gd name="connsiteX4" fmla="*/ 0 w 677634"/>
              <a:gd name="connsiteY4" fmla="*/ 32122 h 131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634" h="1315304">
                <a:moveTo>
                  <a:pt x="44212" y="0"/>
                </a:moveTo>
                <a:lnTo>
                  <a:pt x="677634" y="871831"/>
                </a:lnTo>
                <a:lnTo>
                  <a:pt x="677618" y="871844"/>
                </a:lnTo>
                <a:lnTo>
                  <a:pt x="67249" y="1315304"/>
                </a:lnTo>
                <a:lnTo>
                  <a:pt x="0" y="3212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73962D-9AA4-18E4-13D2-B3DD681BFFA7}"/>
              </a:ext>
            </a:extLst>
          </p:cNvPr>
          <p:cNvSpPr/>
          <p:nvPr/>
        </p:nvSpPr>
        <p:spPr>
          <a:xfrm>
            <a:off x="4568667" y="3177421"/>
            <a:ext cx="1186709" cy="2291210"/>
          </a:xfrm>
          <a:custGeom>
            <a:avLst/>
            <a:gdLst>
              <a:gd name="connsiteX0" fmla="*/ 1024899 w 1582279"/>
              <a:gd name="connsiteY0" fmla="*/ 0 h 3054946"/>
              <a:gd name="connsiteX1" fmla="*/ 1024907 w 1582279"/>
              <a:gd name="connsiteY1" fmla="*/ 20 h 3054946"/>
              <a:gd name="connsiteX2" fmla="*/ 1582279 w 1582279"/>
              <a:gd name="connsiteY2" fmla="*/ 1715434 h 3054946"/>
              <a:gd name="connsiteX3" fmla="*/ 884410 w 1582279"/>
              <a:gd name="connsiteY3" fmla="*/ 3054946 h 3054946"/>
              <a:gd name="connsiteX4" fmla="*/ 0 w 1582279"/>
              <a:gd name="connsiteY4" fmla="*/ 333010 h 3054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79" h="3054946">
                <a:moveTo>
                  <a:pt x="1024899" y="0"/>
                </a:moveTo>
                <a:lnTo>
                  <a:pt x="1024907" y="20"/>
                </a:lnTo>
                <a:lnTo>
                  <a:pt x="1582279" y="1715434"/>
                </a:lnTo>
                <a:lnTo>
                  <a:pt x="884410" y="3054946"/>
                </a:lnTo>
                <a:lnTo>
                  <a:pt x="0" y="3330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D0917BE-8476-0DAC-248E-5E9D79CD4199}"/>
              </a:ext>
            </a:extLst>
          </p:cNvPr>
          <p:cNvSpPr/>
          <p:nvPr/>
        </p:nvSpPr>
        <p:spPr>
          <a:xfrm>
            <a:off x="4568667" y="3177421"/>
            <a:ext cx="934649" cy="510816"/>
          </a:xfrm>
          <a:custGeom>
            <a:avLst/>
            <a:gdLst>
              <a:gd name="connsiteX0" fmla="*/ 1024899 w 1246199"/>
              <a:gd name="connsiteY0" fmla="*/ 0 h 681088"/>
              <a:gd name="connsiteX1" fmla="*/ 1024907 w 1246199"/>
              <a:gd name="connsiteY1" fmla="*/ 20 h 681088"/>
              <a:gd name="connsiteX2" fmla="*/ 1246199 w 1246199"/>
              <a:gd name="connsiteY2" fmla="*/ 681088 h 681088"/>
              <a:gd name="connsiteX3" fmla="*/ 5039 w 1246199"/>
              <a:gd name="connsiteY3" fmla="*/ 348520 h 681088"/>
              <a:gd name="connsiteX4" fmla="*/ 0 w 1246199"/>
              <a:gd name="connsiteY4" fmla="*/ 333010 h 68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199" h="681088">
                <a:moveTo>
                  <a:pt x="1024899" y="0"/>
                </a:moveTo>
                <a:lnTo>
                  <a:pt x="1024907" y="20"/>
                </a:lnTo>
                <a:lnTo>
                  <a:pt x="1246199" y="681088"/>
                </a:lnTo>
                <a:lnTo>
                  <a:pt x="5039" y="348520"/>
                </a:lnTo>
                <a:lnTo>
                  <a:pt x="0" y="33301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757B734-0742-CFDF-CD0C-8B42F7F8470C}"/>
              </a:ext>
            </a:extLst>
          </p:cNvPr>
          <p:cNvSpPr/>
          <p:nvPr/>
        </p:nvSpPr>
        <p:spPr>
          <a:xfrm>
            <a:off x="4568666" y="2620766"/>
            <a:ext cx="2146509" cy="808233"/>
          </a:xfrm>
          <a:custGeom>
            <a:avLst/>
            <a:gdLst>
              <a:gd name="connsiteX0" fmla="*/ 21 w 2862012"/>
              <a:gd name="connsiteY0" fmla="*/ 0 h 1077644"/>
              <a:gd name="connsiteX1" fmla="*/ 1803715 w 2862012"/>
              <a:gd name="connsiteY1" fmla="*/ 0 h 1077644"/>
              <a:gd name="connsiteX2" fmla="*/ 2862012 w 2862012"/>
              <a:gd name="connsiteY2" fmla="*/ 1077644 h 1077644"/>
              <a:gd name="connsiteX3" fmla="*/ 0 w 2862012"/>
              <a:gd name="connsiteY3" fmla="*/ 1077644 h 1077644"/>
              <a:gd name="connsiteX4" fmla="*/ 0 w 2862012"/>
              <a:gd name="connsiteY4" fmla="*/ 1 h 107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2012" h="1077644">
                <a:moveTo>
                  <a:pt x="21" y="0"/>
                </a:moveTo>
                <a:lnTo>
                  <a:pt x="1803715" y="0"/>
                </a:lnTo>
                <a:lnTo>
                  <a:pt x="2862012" y="1077644"/>
                </a:lnTo>
                <a:lnTo>
                  <a:pt x="0" y="1077644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035A822-B45C-E459-92C7-13BD95C1A2F6}"/>
              </a:ext>
            </a:extLst>
          </p:cNvPr>
          <p:cNvSpPr/>
          <p:nvPr/>
        </p:nvSpPr>
        <p:spPr>
          <a:xfrm>
            <a:off x="4568667" y="2620767"/>
            <a:ext cx="492767" cy="758795"/>
          </a:xfrm>
          <a:custGeom>
            <a:avLst/>
            <a:gdLst>
              <a:gd name="connsiteX0" fmla="*/ 21 w 657023"/>
              <a:gd name="connsiteY0" fmla="*/ 0 h 1011727"/>
              <a:gd name="connsiteX1" fmla="*/ 657023 w 657023"/>
              <a:gd name="connsiteY1" fmla="*/ 0 h 1011727"/>
              <a:gd name="connsiteX2" fmla="*/ 0 w 657023"/>
              <a:gd name="connsiteY2" fmla="*/ 1011727 h 1011727"/>
              <a:gd name="connsiteX3" fmla="*/ 0 w 657023"/>
              <a:gd name="connsiteY3" fmla="*/ 1 h 10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023" h="1011727">
                <a:moveTo>
                  <a:pt x="21" y="0"/>
                </a:moveTo>
                <a:lnTo>
                  <a:pt x="657023" y="0"/>
                </a:lnTo>
                <a:lnTo>
                  <a:pt x="0" y="1011727"/>
                </a:lnTo>
                <a:lnTo>
                  <a:pt x="0" y="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7BC886E-BA1E-6827-4227-E4E9F0D384E7}"/>
              </a:ext>
            </a:extLst>
          </p:cNvPr>
          <p:cNvSpPr/>
          <p:nvPr/>
        </p:nvSpPr>
        <p:spPr>
          <a:xfrm>
            <a:off x="3882029" y="1387547"/>
            <a:ext cx="1350873" cy="2041452"/>
          </a:xfrm>
          <a:custGeom>
            <a:avLst/>
            <a:gdLst>
              <a:gd name="connsiteX0" fmla="*/ 1801164 w 1801164"/>
              <a:gd name="connsiteY0" fmla="*/ 0 h 2721936"/>
              <a:gd name="connsiteX1" fmla="*/ 916753 w 1801164"/>
              <a:gd name="connsiteY1" fmla="*/ 2721936 h 2721936"/>
              <a:gd name="connsiteX2" fmla="*/ 915343 w 1801164"/>
              <a:gd name="connsiteY2" fmla="*/ 2721478 h 2721936"/>
              <a:gd name="connsiteX3" fmla="*/ 915514 w 1801164"/>
              <a:gd name="connsiteY3" fmla="*/ 2721241 h 2721936"/>
              <a:gd name="connsiteX4" fmla="*/ 0 w 1801164"/>
              <a:gd name="connsiteY4" fmla="*/ 2056081 h 2721936"/>
              <a:gd name="connsiteX5" fmla="*/ 449231 w 1801164"/>
              <a:gd name="connsiteY5" fmla="*/ 673491 h 272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1164" h="2721936">
                <a:moveTo>
                  <a:pt x="1801164" y="0"/>
                </a:moveTo>
                <a:lnTo>
                  <a:pt x="916753" y="2721936"/>
                </a:lnTo>
                <a:lnTo>
                  <a:pt x="915343" y="2721478"/>
                </a:lnTo>
                <a:lnTo>
                  <a:pt x="915514" y="2721241"/>
                </a:lnTo>
                <a:lnTo>
                  <a:pt x="0" y="2056081"/>
                </a:lnTo>
                <a:lnTo>
                  <a:pt x="449231" y="6734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E7058C4-FE67-74AD-D518-3898DD05D8D0}"/>
              </a:ext>
            </a:extLst>
          </p:cNvPr>
          <p:cNvSpPr/>
          <p:nvPr/>
        </p:nvSpPr>
        <p:spPr>
          <a:xfrm rot="1080000" flipH="1">
            <a:off x="3864531" y="2808381"/>
            <a:ext cx="713146" cy="463123"/>
          </a:xfrm>
          <a:custGeom>
            <a:avLst/>
            <a:gdLst>
              <a:gd name="connsiteX0" fmla="*/ 950861 w 950861"/>
              <a:gd name="connsiteY0" fmla="*/ 0 h 617497"/>
              <a:gd name="connsiteX1" fmla="*/ 0 w 950861"/>
              <a:gd name="connsiteY1" fmla="*/ 617497 h 617497"/>
              <a:gd name="connsiteX2" fmla="*/ 950861 w 950861"/>
              <a:gd name="connsiteY2" fmla="*/ 308543 h 617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861" h="617497">
                <a:moveTo>
                  <a:pt x="950861" y="0"/>
                </a:moveTo>
                <a:lnTo>
                  <a:pt x="0" y="617497"/>
                </a:lnTo>
                <a:lnTo>
                  <a:pt x="950861" y="308543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2567F9-DAA3-8F5D-EC27-D13F1C2FCD00}"/>
              </a:ext>
            </a:extLst>
          </p:cNvPr>
          <p:cNvSpPr/>
          <p:nvPr/>
        </p:nvSpPr>
        <p:spPr>
          <a:xfrm>
            <a:off x="4256150" y="3116484"/>
            <a:ext cx="625033" cy="62503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Badge 5 with solid fill">
            <a:extLst>
              <a:ext uri="{FF2B5EF4-FFF2-40B4-BE49-F238E27FC236}">
                <a16:creationId xmlns:a16="http://schemas.microsoft.com/office/drawing/2014/main" id="{7BBAB27D-9200-33D1-9B95-CABA417BA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680" y="2873296"/>
            <a:ext cx="502552" cy="502552"/>
          </a:xfrm>
          <a:prstGeom prst="rect">
            <a:avLst/>
          </a:prstGeom>
        </p:spPr>
      </p:pic>
      <p:pic>
        <p:nvPicPr>
          <p:cNvPr id="42" name="Graphic 41" descr="Badge 4 with solid fill">
            <a:extLst>
              <a:ext uri="{FF2B5EF4-FFF2-40B4-BE49-F238E27FC236}">
                <a16:creationId xmlns:a16="http://schemas.microsoft.com/office/drawing/2014/main" id="{CB8C9899-ADFF-4C9A-4BE4-D7752D70FC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9111" y="4150401"/>
            <a:ext cx="502552" cy="502552"/>
          </a:xfrm>
          <a:prstGeom prst="rect">
            <a:avLst/>
          </a:prstGeom>
        </p:spPr>
      </p:pic>
      <p:pic>
        <p:nvPicPr>
          <p:cNvPr id="43" name="Graphic 42" descr="Badge 3 with solid fill">
            <a:extLst>
              <a:ext uri="{FF2B5EF4-FFF2-40B4-BE49-F238E27FC236}">
                <a16:creationId xmlns:a16="http://schemas.microsoft.com/office/drawing/2014/main" id="{EE786559-E347-420F-076F-068A07AD4E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9388" y="4084690"/>
            <a:ext cx="502552" cy="502552"/>
          </a:xfrm>
          <a:prstGeom prst="rect">
            <a:avLst/>
          </a:prstGeom>
        </p:spPr>
      </p:pic>
      <p:pic>
        <p:nvPicPr>
          <p:cNvPr id="44" name="Graphic 43" descr="Badge with solid fill">
            <a:extLst>
              <a:ext uri="{FF2B5EF4-FFF2-40B4-BE49-F238E27FC236}">
                <a16:creationId xmlns:a16="http://schemas.microsoft.com/office/drawing/2014/main" id="{DF0A6A98-93FE-FB17-78C6-2D68FB33EB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0053" y="2773608"/>
            <a:ext cx="502552" cy="502552"/>
          </a:xfrm>
          <a:prstGeom prst="rect">
            <a:avLst/>
          </a:prstGeom>
        </p:spPr>
      </p:pic>
      <p:pic>
        <p:nvPicPr>
          <p:cNvPr id="45" name="Graphic 44" descr="Badge 1 with solid fill">
            <a:extLst>
              <a:ext uri="{FF2B5EF4-FFF2-40B4-BE49-F238E27FC236}">
                <a16:creationId xmlns:a16="http://schemas.microsoft.com/office/drawing/2014/main" id="{CC412EB4-9FC6-F939-8247-72DBA7A573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6191" y="2010363"/>
            <a:ext cx="502552" cy="5025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D3627-FA23-9635-0715-468EC7B90F15}"/>
              </a:ext>
            </a:extLst>
          </p:cNvPr>
          <p:cNvGrpSpPr/>
          <p:nvPr/>
        </p:nvGrpSpPr>
        <p:grpSpPr>
          <a:xfrm>
            <a:off x="6547971" y="4408723"/>
            <a:ext cx="2194560" cy="1260003"/>
            <a:chOff x="8921977" y="2875429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8B5EDB-FE54-0C5C-A5BE-EDA6BAB5CF2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1A386-AFBB-1A0F-F2A7-CA37EF32D1A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482672-2D6B-8B4D-F16B-832C3AB4AF94}"/>
              </a:ext>
            </a:extLst>
          </p:cNvPr>
          <p:cNvGrpSpPr/>
          <p:nvPr/>
        </p:nvGrpSpPr>
        <p:grpSpPr>
          <a:xfrm>
            <a:off x="7027789" y="2722054"/>
            <a:ext cx="1714742" cy="1413892"/>
            <a:chOff x="8921977" y="1170335"/>
            <a:chExt cx="2926080" cy="188518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98E2AE-34A5-B488-BC1A-524BFDA8E37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643A77B-B400-2AF4-0AA8-127E91C87F9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7BF7EEE-322F-4F2B-4532-8EB9F1B1BD3F}"/>
              </a:ext>
            </a:extLst>
          </p:cNvPr>
          <p:cNvGrpSpPr/>
          <p:nvPr/>
        </p:nvGrpSpPr>
        <p:grpSpPr>
          <a:xfrm>
            <a:off x="6547971" y="1189274"/>
            <a:ext cx="2194560" cy="1260003"/>
            <a:chOff x="8921977" y="2875429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08466B-2A27-5899-99A6-E148B20E34E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23CAA5-E982-3F6E-F615-2C47F5852B0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375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460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Five-Step Pinwheel – Slide Template</vt:lpstr>
      <vt:lpstr>Five-Step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Pinwheel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2025-06-02T19:11:06Z</dcterms:modified>
  <cp:category>Charts &amp; Diagrams</cp:category>
</cp:coreProperties>
</file>