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73" d="100"/>
          <a:sy n="73" d="100"/>
        </p:scale>
        <p:origin x="49" y="10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CC62D3-4F6D-6013-56FC-8FFE017A8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8B654B-D3EC-F665-BC4F-D1D9FA5F33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C3CB47-62FF-1141-9F80-42015163EF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138A3C-05D7-C5A3-02EC-528DA8ABE5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2833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11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Five-Step Pinwheel – Slide Template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D6E5879-4F3B-0061-E678-1AC144527BFC}"/>
              </a:ext>
            </a:extLst>
          </p:cNvPr>
          <p:cNvGrpSpPr/>
          <p:nvPr/>
        </p:nvGrpSpPr>
        <p:grpSpPr>
          <a:xfrm>
            <a:off x="338440" y="3793270"/>
            <a:ext cx="2926080" cy="1290153"/>
            <a:chOff x="332936" y="2947244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C6B698B-8766-0EA8-7595-0764862ED039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DC061A5-BEE1-44EE-911F-AF3F2CC42268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375BCB1-2A88-0E69-896D-A7141E217554}"/>
              </a:ext>
            </a:extLst>
          </p:cNvPr>
          <p:cNvGrpSpPr/>
          <p:nvPr/>
        </p:nvGrpSpPr>
        <p:grpSpPr>
          <a:xfrm>
            <a:off x="338440" y="1774576"/>
            <a:ext cx="2926080" cy="1290153"/>
            <a:chOff x="332936" y="2627766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6DAD35C-D356-4E33-BF1E-1DF162AABFD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48FADB4-32BC-A841-14BF-9525C797AF8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4C9C3B09-A4AF-A70B-E4F6-13A3E414BC3B}"/>
              </a:ext>
            </a:extLst>
          </p:cNvPr>
          <p:cNvSpPr/>
          <p:nvPr/>
        </p:nvSpPr>
        <p:spPr>
          <a:xfrm>
            <a:off x="3776137" y="1746055"/>
            <a:ext cx="2315417" cy="2554081"/>
          </a:xfrm>
          <a:custGeom>
            <a:avLst/>
            <a:gdLst>
              <a:gd name="connsiteX0" fmla="*/ 0 w 2315417"/>
              <a:gd name="connsiteY0" fmla="*/ 0 h 2554081"/>
              <a:gd name="connsiteX1" fmla="*/ 2315417 w 2315417"/>
              <a:gd name="connsiteY1" fmla="*/ 1682249 h 2554081"/>
              <a:gd name="connsiteX2" fmla="*/ 1681995 w 2315417"/>
              <a:gd name="connsiteY2" fmla="*/ 2554081 h 2554081"/>
              <a:gd name="connsiteX3" fmla="*/ 1681977 w 2315417"/>
              <a:gd name="connsiteY3" fmla="*/ 2554069 h 2554081"/>
              <a:gd name="connsiteX4" fmla="*/ 222758 w 2315417"/>
              <a:gd name="connsiteY4" fmla="*/ 1493884 h 2554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417" h="2554081">
                <a:moveTo>
                  <a:pt x="0" y="0"/>
                </a:moveTo>
                <a:lnTo>
                  <a:pt x="2315417" y="1682249"/>
                </a:lnTo>
                <a:lnTo>
                  <a:pt x="1681995" y="2554081"/>
                </a:lnTo>
                <a:lnTo>
                  <a:pt x="1681977" y="2554069"/>
                </a:lnTo>
                <a:lnTo>
                  <a:pt x="222758" y="149388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1086D46-1323-45BE-55B6-2BA274CFEDBF}"/>
              </a:ext>
            </a:extLst>
          </p:cNvPr>
          <p:cNvSpPr/>
          <p:nvPr/>
        </p:nvSpPr>
        <p:spPr>
          <a:xfrm>
            <a:off x="4878654" y="3429550"/>
            <a:ext cx="1185285" cy="870585"/>
          </a:xfrm>
          <a:custGeom>
            <a:avLst/>
            <a:gdLst>
              <a:gd name="connsiteX0" fmla="*/ 1171171 w 1185285"/>
              <a:gd name="connsiteY0" fmla="*/ 0 h 870585"/>
              <a:gd name="connsiteX1" fmla="*/ 1185285 w 1185285"/>
              <a:gd name="connsiteY1" fmla="*/ 36765 h 870585"/>
              <a:gd name="connsiteX2" fmla="*/ 579479 w 1185285"/>
              <a:gd name="connsiteY2" fmla="*/ 870585 h 870585"/>
              <a:gd name="connsiteX3" fmla="*/ 579462 w 1185285"/>
              <a:gd name="connsiteY3" fmla="*/ 870574 h 870585"/>
              <a:gd name="connsiteX4" fmla="*/ 0 w 1185285"/>
              <a:gd name="connsiteY4" fmla="*/ 449570 h 870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5285" h="870585">
                <a:moveTo>
                  <a:pt x="1171171" y="0"/>
                </a:moveTo>
                <a:lnTo>
                  <a:pt x="1185285" y="36765"/>
                </a:lnTo>
                <a:lnTo>
                  <a:pt x="579479" y="870585"/>
                </a:lnTo>
                <a:lnTo>
                  <a:pt x="579462" y="870574"/>
                </a:lnTo>
                <a:lnTo>
                  <a:pt x="0" y="44957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838E834-8457-9D53-25E7-7439AE326CCF}"/>
              </a:ext>
            </a:extLst>
          </p:cNvPr>
          <p:cNvSpPr/>
          <p:nvPr/>
        </p:nvSpPr>
        <p:spPr>
          <a:xfrm>
            <a:off x="3778640" y="3428999"/>
            <a:ext cx="2948840" cy="1932029"/>
          </a:xfrm>
          <a:custGeom>
            <a:avLst/>
            <a:gdLst>
              <a:gd name="connsiteX0" fmla="*/ 2315417 w 2948840"/>
              <a:gd name="connsiteY0" fmla="*/ 0 h 1932029"/>
              <a:gd name="connsiteX1" fmla="*/ 2948840 w 2948840"/>
              <a:gd name="connsiteY1" fmla="*/ 871832 h 1932029"/>
              <a:gd name="connsiteX2" fmla="*/ 2948823 w 2948840"/>
              <a:gd name="connsiteY2" fmla="*/ 871845 h 1932029"/>
              <a:gd name="connsiteX3" fmla="*/ 1489604 w 2948840"/>
              <a:gd name="connsiteY3" fmla="*/ 1932029 h 1932029"/>
              <a:gd name="connsiteX4" fmla="*/ 0 w 2948840"/>
              <a:gd name="connsiteY4" fmla="*/ 1682249 h 1932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8840" h="1932029">
                <a:moveTo>
                  <a:pt x="2315417" y="0"/>
                </a:moveTo>
                <a:lnTo>
                  <a:pt x="2948840" y="871832"/>
                </a:lnTo>
                <a:lnTo>
                  <a:pt x="2948823" y="871845"/>
                </a:lnTo>
                <a:lnTo>
                  <a:pt x="1489604" y="1932029"/>
                </a:lnTo>
                <a:lnTo>
                  <a:pt x="0" y="168224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0AE38F7-FB7E-8870-32AE-91D4C6805E81}"/>
              </a:ext>
            </a:extLst>
          </p:cNvPr>
          <p:cNvSpPr/>
          <p:nvPr/>
        </p:nvSpPr>
        <p:spPr>
          <a:xfrm>
            <a:off x="6049846" y="3429000"/>
            <a:ext cx="677634" cy="1315304"/>
          </a:xfrm>
          <a:custGeom>
            <a:avLst/>
            <a:gdLst>
              <a:gd name="connsiteX0" fmla="*/ 44212 w 677634"/>
              <a:gd name="connsiteY0" fmla="*/ 0 h 1315304"/>
              <a:gd name="connsiteX1" fmla="*/ 677634 w 677634"/>
              <a:gd name="connsiteY1" fmla="*/ 871831 h 1315304"/>
              <a:gd name="connsiteX2" fmla="*/ 677618 w 677634"/>
              <a:gd name="connsiteY2" fmla="*/ 871844 h 1315304"/>
              <a:gd name="connsiteX3" fmla="*/ 67249 w 677634"/>
              <a:gd name="connsiteY3" fmla="*/ 1315304 h 1315304"/>
              <a:gd name="connsiteX4" fmla="*/ 0 w 677634"/>
              <a:gd name="connsiteY4" fmla="*/ 32122 h 131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634" h="1315304">
                <a:moveTo>
                  <a:pt x="44212" y="0"/>
                </a:moveTo>
                <a:lnTo>
                  <a:pt x="677634" y="871831"/>
                </a:lnTo>
                <a:lnTo>
                  <a:pt x="677618" y="871844"/>
                </a:lnTo>
                <a:lnTo>
                  <a:pt x="67249" y="1315304"/>
                </a:lnTo>
                <a:lnTo>
                  <a:pt x="0" y="32122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635A32A-4C26-5906-1042-D39965576F38}"/>
              </a:ext>
            </a:extLst>
          </p:cNvPr>
          <p:cNvSpPr/>
          <p:nvPr/>
        </p:nvSpPr>
        <p:spPr>
          <a:xfrm>
            <a:off x="6091555" y="3093562"/>
            <a:ext cx="1582279" cy="3054946"/>
          </a:xfrm>
          <a:custGeom>
            <a:avLst/>
            <a:gdLst>
              <a:gd name="connsiteX0" fmla="*/ 1024899 w 1582279"/>
              <a:gd name="connsiteY0" fmla="*/ 0 h 3054946"/>
              <a:gd name="connsiteX1" fmla="*/ 1024907 w 1582279"/>
              <a:gd name="connsiteY1" fmla="*/ 20 h 3054946"/>
              <a:gd name="connsiteX2" fmla="*/ 1582279 w 1582279"/>
              <a:gd name="connsiteY2" fmla="*/ 1715434 h 3054946"/>
              <a:gd name="connsiteX3" fmla="*/ 884410 w 1582279"/>
              <a:gd name="connsiteY3" fmla="*/ 3054946 h 3054946"/>
              <a:gd name="connsiteX4" fmla="*/ 0 w 1582279"/>
              <a:gd name="connsiteY4" fmla="*/ 333010 h 3054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2279" h="3054946">
                <a:moveTo>
                  <a:pt x="1024899" y="0"/>
                </a:moveTo>
                <a:lnTo>
                  <a:pt x="1024907" y="20"/>
                </a:lnTo>
                <a:lnTo>
                  <a:pt x="1582279" y="1715434"/>
                </a:lnTo>
                <a:lnTo>
                  <a:pt x="884410" y="3054946"/>
                </a:lnTo>
                <a:lnTo>
                  <a:pt x="0" y="33301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5C238D-6B8B-AD0F-2BEF-4AB07770A636}"/>
              </a:ext>
            </a:extLst>
          </p:cNvPr>
          <p:cNvSpPr/>
          <p:nvPr/>
        </p:nvSpPr>
        <p:spPr>
          <a:xfrm>
            <a:off x="6091555" y="3093561"/>
            <a:ext cx="1246199" cy="681088"/>
          </a:xfrm>
          <a:custGeom>
            <a:avLst/>
            <a:gdLst>
              <a:gd name="connsiteX0" fmla="*/ 1024899 w 1246199"/>
              <a:gd name="connsiteY0" fmla="*/ 0 h 681088"/>
              <a:gd name="connsiteX1" fmla="*/ 1024907 w 1246199"/>
              <a:gd name="connsiteY1" fmla="*/ 20 h 681088"/>
              <a:gd name="connsiteX2" fmla="*/ 1246199 w 1246199"/>
              <a:gd name="connsiteY2" fmla="*/ 681088 h 681088"/>
              <a:gd name="connsiteX3" fmla="*/ 5039 w 1246199"/>
              <a:gd name="connsiteY3" fmla="*/ 348520 h 681088"/>
              <a:gd name="connsiteX4" fmla="*/ 0 w 1246199"/>
              <a:gd name="connsiteY4" fmla="*/ 333010 h 681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199" h="681088">
                <a:moveTo>
                  <a:pt x="1024899" y="0"/>
                </a:moveTo>
                <a:lnTo>
                  <a:pt x="1024907" y="20"/>
                </a:lnTo>
                <a:lnTo>
                  <a:pt x="1246199" y="681088"/>
                </a:lnTo>
                <a:lnTo>
                  <a:pt x="5039" y="348520"/>
                </a:lnTo>
                <a:lnTo>
                  <a:pt x="0" y="33301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04A7BC0-2E9C-D8DD-A115-231FECFCC322}"/>
              </a:ext>
            </a:extLst>
          </p:cNvPr>
          <p:cNvSpPr/>
          <p:nvPr/>
        </p:nvSpPr>
        <p:spPr>
          <a:xfrm>
            <a:off x="6091554" y="2351355"/>
            <a:ext cx="2862012" cy="1077644"/>
          </a:xfrm>
          <a:custGeom>
            <a:avLst/>
            <a:gdLst>
              <a:gd name="connsiteX0" fmla="*/ 21 w 2862012"/>
              <a:gd name="connsiteY0" fmla="*/ 0 h 1077644"/>
              <a:gd name="connsiteX1" fmla="*/ 1803715 w 2862012"/>
              <a:gd name="connsiteY1" fmla="*/ 0 h 1077644"/>
              <a:gd name="connsiteX2" fmla="*/ 2862012 w 2862012"/>
              <a:gd name="connsiteY2" fmla="*/ 1077644 h 1077644"/>
              <a:gd name="connsiteX3" fmla="*/ 0 w 2862012"/>
              <a:gd name="connsiteY3" fmla="*/ 1077644 h 1077644"/>
              <a:gd name="connsiteX4" fmla="*/ 0 w 2862012"/>
              <a:gd name="connsiteY4" fmla="*/ 1 h 1077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62012" h="1077644">
                <a:moveTo>
                  <a:pt x="21" y="0"/>
                </a:moveTo>
                <a:lnTo>
                  <a:pt x="1803715" y="0"/>
                </a:lnTo>
                <a:lnTo>
                  <a:pt x="2862012" y="1077644"/>
                </a:lnTo>
                <a:lnTo>
                  <a:pt x="0" y="1077644"/>
                </a:lnTo>
                <a:lnTo>
                  <a:pt x="0" y="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BECCF6DC-142C-7C83-E284-7B64ABD8CA53}"/>
              </a:ext>
            </a:extLst>
          </p:cNvPr>
          <p:cNvSpPr/>
          <p:nvPr/>
        </p:nvSpPr>
        <p:spPr>
          <a:xfrm>
            <a:off x="6091555" y="2351355"/>
            <a:ext cx="657023" cy="1011727"/>
          </a:xfrm>
          <a:custGeom>
            <a:avLst/>
            <a:gdLst>
              <a:gd name="connsiteX0" fmla="*/ 21 w 657023"/>
              <a:gd name="connsiteY0" fmla="*/ 0 h 1011727"/>
              <a:gd name="connsiteX1" fmla="*/ 657023 w 657023"/>
              <a:gd name="connsiteY1" fmla="*/ 0 h 1011727"/>
              <a:gd name="connsiteX2" fmla="*/ 0 w 657023"/>
              <a:gd name="connsiteY2" fmla="*/ 1011727 h 1011727"/>
              <a:gd name="connsiteX3" fmla="*/ 0 w 657023"/>
              <a:gd name="connsiteY3" fmla="*/ 1 h 1011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7023" h="1011727">
                <a:moveTo>
                  <a:pt x="21" y="0"/>
                </a:moveTo>
                <a:lnTo>
                  <a:pt x="657023" y="0"/>
                </a:lnTo>
                <a:lnTo>
                  <a:pt x="0" y="1011727"/>
                </a:lnTo>
                <a:lnTo>
                  <a:pt x="0" y="1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1F2243F7-A6BE-E285-B0D3-5816A4135970}"/>
              </a:ext>
            </a:extLst>
          </p:cNvPr>
          <p:cNvSpPr/>
          <p:nvPr/>
        </p:nvSpPr>
        <p:spPr>
          <a:xfrm>
            <a:off x="5176039" y="707063"/>
            <a:ext cx="1801164" cy="2721936"/>
          </a:xfrm>
          <a:custGeom>
            <a:avLst/>
            <a:gdLst>
              <a:gd name="connsiteX0" fmla="*/ 1801164 w 1801164"/>
              <a:gd name="connsiteY0" fmla="*/ 0 h 2721936"/>
              <a:gd name="connsiteX1" fmla="*/ 916753 w 1801164"/>
              <a:gd name="connsiteY1" fmla="*/ 2721936 h 2721936"/>
              <a:gd name="connsiteX2" fmla="*/ 915343 w 1801164"/>
              <a:gd name="connsiteY2" fmla="*/ 2721478 h 2721936"/>
              <a:gd name="connsiteX3" fmla="*/ 915514 w 1801164"/>
              <a:gd name="connsiteY3" fmla="*/ 2721241 h 2721936"/>
              <a:gd name="connsiteX4" fmla="*/ 0 w 1801164"/>
              <a:gd name="connsiteY4" fmla="*/ 2056081 h 2721936"/>
              <a:gd name="connsiteX5" fmla="*/ 449231 w 1801164"/>
              <a:gd name="connsiteY5" fmla="*/ 673491 h 2721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01164" h="2721936">
                <a:moveTo>
                  <a:pt x="1801164" y="0"/>
                </a:moveTo>
                <a:lnTo>
                  <a:pt x="916753" y="2721936"/>
                </a:lnTo>
                <a:lnTo>
                  <a:pt x="915343" y="2721478"/>
                </a:lnTo>
                <a:lnTo>
                  <a:pt x="915514" y="2721241"/>
                </a:lnTo>
                <a:lnTo>
                  <a:pt x="0" y="2056081"/>
                </a:lnTo>
                <a:lnTo>
                  <a:pt x="449231" y="67349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8085DBDA-33C3-09B5-31E9-3C095457C347}"/>
              </a:ext>
            </a:extLst>
          </p:cNvPr>
          <p:cNvSpPr/>
          <p:nvPr/>
        </p:nvSpPr>
        <p:spPr>
          <a:xfrm rot="1080000" flipH="1">
            <a:off x="5152707" y="2601508"/>
            <a:ext cx="950861" cy="617497"/>
          </a:xfrm>
          <a:custGeom>
            <a:avLst/>
            <a:gdLst>
              <a:gd name="connsiteX0" fmla="*/ 950861 w 950861"/>
              <a:gd name="connsiteY0" fmla="*/ 0 h 617497"/>
              <a:gd name="connsiteX1" fmla="*/ 0 w 950861"/>
              <a:gd name="connsiteY1" fmla="*/ 617497 h 617497"/>
              <a:gd name="connsiteX2" fmla="*/ 950861 w 950861"/>
              <a:gd name="connsiteY2" fmla="*/ 308543 h 617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0861" h="617497">
                <a:moveTo>
                  <a:pt x="950861" y="0"/>
                </a:moveTo>
                <a:lnTo>
                  <a:pt x="0" y="617497"/>
                </a:lnTo>
                <a:lnTo>
                  <a:pt x="950861" y="308543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3A3880F2-171E-0B2B-5B84-CF73B347D685}"/>
              </a:ext>
            </a:extLst>
          </p:cNvPr>
          <p:cNvSpPr/>
          <p:nvPr/>
        </p:nvSpPr>
        <p:spPr>
          <a:xfrm>
            <a:off x="5674866" y="3012311"/>
            <a:ext cx="833377" cy="833377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Graphic 37" descr="Badge 5 with solid fill">
            <a:extLst>
              <a:ext uri="{FF2B5EF4-FFF2-40B4-BE49-F238E27FC236}">
                <a16:creationId xmlns:a16="http://schemas.microsoft.com/office/drawing/2014/main" id="{B606D3D2-DABB-0302-C653-F7E70DB815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54240" y="2688061"/>
            <a:ext cx="670069" cy="670069"/>
          </a:xfrm>
          <a:prstGeom prst="rect">
            <a:avLst/>
          </a:prstGeom>
        </p:spPr>
      </p:pic>
      <p:pic>
        <p:nvPicPr>
          <p:cNvPr id="42" name="Graphic 41" descr="Badge 4 with solid fill">
            <a:extLst>
              <a:ext uri="{FF2B5EF4-FFF2-40B4-BE49-F238E27FC236}">
                <a16:creationId xmlns:a16="http://schemas.microsoft.com/office/drawing/2014/main" id="{164D26C7-22E2-B72C-6EC4-EBD35FDFAA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92148" y="4390867"/>
            <a:ext cx="670069" cy="670069"/>
          </a:xfrm>
          <a:prstGeom prst="rect">
            <a:avLst/>
          </a:prstGeom>
        </p:spPr>
      </p:pic>
      <p:pic>
        <p:nvPicPr>
          <p:cNvPr id="43" name="Graphic 42" descr="Badge 3 with solid fill">
            <a:extLst>
              <a:ext uri="{FF2B5EF4-FFF2-40B4-BE49-F238E27FC236}">
                <a16:creationId xmlns:a16="http://schemas.microsoft.com/office/drawing/2014/main" id="{6E4E4F36-6AF1-A3CF-5F98-AF561BB19F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32517" y="4303253"/>
            <a:ext cx="670069" cy="670069"/>
          </a:xfrm>
          <a:prstGeom prst="rect">
            <a:avLst/>
          </a:prstGeom>
        </p:spPr>
      </p:pic>
      <p:pic>
        <p:nvPicPr>
          <p:cNvPr id="44" name="Graphic 43" descr="Badge with solid fill">
            <a:extLst>
              <a:ext uri="{FF2B5EF4-FFF2-40B4-BE49-F238E27FC236}">
                <a16:creationId xmlns:a16="http://schemas.microsoft.com/office/drawing/2014/main" id="{9DB539E0-6E4B-7E2E-74FC-2F683058FA5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13404" y="2555143"/>
            <a:ext cx="670069" cy="670069"/>
          </a:xfrm>
          <a:prstGeom prst="rect">
            <a:avLst/>
          </a:prstGeom>
        </p:spPr>
      </p:pic>
      <p:pic>
        <p:nvPicPr>
          <p:cNvPr id="45" name="Graphic 44" descr="Badge 1 with solid fill">
            <a:extLst>
              <a:ext uri="{FF2B5EF4-FFF2-40B4-BE49-F238E27FC236}">
                <a16:creationId xmlns:a16="http://schemas.microsoft.com/office/drawing/2014/main" id="{73A18D5F-7AA5-55A8-B3B6-BA6BE53658E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41587" y="1537483"/>
            <a:ext cx="670069" cy="670069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CC6887F7-C358-BE28-A5AF-DD0EC6F5290E}"/>
              </a:ext>
            </a:extLst>
          </p:cNvPr>
          <p:cNvGrpSpPr/>
          <p:nvPr/>
        </p:nvGrpSpPr>
        <p:grpSpPr>
          <a:xfrm>
            <a:off x="8730628" y="4617952"/>
            <a:ext cx="2926080" cy="1290153"/>
            <a:chOff x="8921977" y="2947244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63180A4-14BF-FD9F-0CBA-B1580986C752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9F8A063-2F65-F505-D6FE-F0BCC20067BB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C46F220-F94E-E7B6-0D48-2B2D70BA4F38}"/>
              </a:ext>
            </a:extLst>
          </p:cNvPr>
          <p:cNvGrpSpPr/>
          <p:nvPr/>
        </p:nvGrpSpPr>
        <p:grpSpPr>
          <a:xfrm>
            <a:off x="9370386" y="2599257"/>
            <a:ext cx="2286322" cy="1659485"/>
            <a:chOff x="8921977" y="1242150"/>
            <a:chExt cx="2926080" cy="165948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4FEA3FE-7909-21E4-DE76-098DB6FEF018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1589E1F-F6E0-F59F-ACAF-A2952213497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E8A5F7A-5CA1-5099-A4D7-C9BB6D9F32B0}"/>
              </a:ext>
            </a:extLst>
          </p:cNvPr>
          <p:cNvGrpSpPr/>
          <p:nvPr/>
        </p:nvGrpSpPr>
        <p:grpSpPr>
          <a:xfrm>
            <a:off x="8730628" y="949895"/>
            <a:ext cx="2926080" cy="1290153"/>
            <a:chOff x="8921977" y="2947244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C1971D0-E59B-A5F4-B068-DE737B4623CE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EC7F8BF-5D36-5BD0-28F0-D66DFC6CA11A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E1981-FA6F-3DFE-3324-CAA28D7F5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FFBE2-23B4-B239-D401-D96C62D49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Five-Step Pinwheel – Slide Template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FCEAE31-3945-0B8A-45DD-1462E431C28C}"/>
              </a:ext>
            </a:extLst>
          </p:cNvPr>
          <p:cNvGrpSpPr/>
          <p:nvPr/>
        </p:nvGrpSpPr>
        <p:grpSpPr>
          <a:xfrm>
            <a:off x="338440" y="3793270"/>
            <a:ext cx="2926080" cy="1290153"/>
            <a:chOff x="332936" y="2947244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44D4241-F862-8B39-B562-013D4CD9350C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DF4AB86-0108-FBE4-D430-74A12D106952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30837BA-7E8A-B21F-4B75-7C227C6C31D0}"/>
              </a:ext>
            </a:extLst>
          </p:cNvPr>
          <p:cNvGrpSpPr/>
          <p:nvPr/>
        </p:nvGrpSpPr>
        <p:grpSpPr>
          <a:xfrm>
            <a:off x="338440" y="1774576"/>
            <a:ext cx="2926080" cy="1290153"/>
            <a:chOff x="332936" y="2627766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F3BF26C-1673-0BDF-BBBF-7D942270792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5D7FF91-DF2B-7517-4AB0-58D42B3572F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0B18EF39-0B4D-6838-C355-01D767B90188}"/>
              </a:ext>
            </a:extLst>
          </p:cNvPr>
          <p:cNvSpPr/>
          <p:nvPr/>
        </p:nvSpPr>
        <p:spPr>
          <a:xfrm>
            <a:off x="3776137" y="1746055"/>
            <a:ext cx="2315417" cy="2554081"/>
          </a:xfrm>
          <a:custGeom>
            <a:avLst/>
            <a:gdLst>
              <a:gd name="connsiteX0" fmla="*/ 0 w 2315417"/>
              <a:gd name="connsiteY0" fmla="*/ 0 h 2554081"/>
              <a:gd name="connsiteX1" fmla="*/ 2315417 w 2315417"/>
              <a:gd name="connsiteY1" fmla="*/ 1682249 h 2554081"/>
              <a:gd name="connsiteX2" fmla="*/ 1681995 w 2315417"/>
              <a:gd name="connsiteY2" fmla="*/ 2554081 h 2554081"/>
              <a:gd name="connsiteX3" fmla="*/ 1681977 w 2315417"/>
              <a:gd name="connsiteY3" fmla="*/ 2554069 h 2554081"/>
              <a:gd name="connsiteX4" fmla="*/ 222758 w 2315417"/>
              <a:gd name="connsiteY4" fmla="*/ 1493884 h 2554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417" h="2554081">
                <a:moveTo>
                  <a:pt x="0" y="0"/>
                </a:moveTo>
                <a:lnTo>
                  <a:pt x="2315417" y="1682249"/>
                </a:lnTo>
                <a:lnTo>
                  <a:pt x="1681995" y="2554081"/>
                </a:lnTo>
                <a:lnTo>
                  <a:pt x="1681977" y="2554069"/>
                </a:lnTo>
                <a:lnTo>
                  <a:pt x="222758" y="149388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80D43B8-6BDE-E708-8026-6D8ADD040E97}"/>
              </a:ext>
            </a:extLst>
          </p:cNvPr>
          <p:cNvSpPr/>
          <p:nvPr/>
        </p:nvSpPr>
        <p:spPr>
          <a:xfrm>
            <a:off x="4878654" y="3429550"/>
            <a:ext cx="1185285" cy="870585"/>
          </a:xfrm>
          <a:custGeom>
            <a:avLst/>
            <a:gdLst>
              <a:gd name="connsiteX0" fmla="*/ 1171171 w 1185285"/>
              <a:gd name="connsiteY0" fmla="*/ 0 h 870585"/>
              <a:gd name="connsiteX1" fmla="*/ 1185285 w 1185285"/>
              <a:gd name="connsiteY1" fmla="*/ 36765 h 870585"/>
              <a:gd name="connsiteX2" fmla="*/ 579479 w 1185285"/>
              <a:gd name="connsiteY2" fmla="*/ 870585 h 870585"/>
              <a:gd name="connsiteX3" fmla="*/ 579462 w 1185285"/>
              <a:gd name="connsiteY3" fmla="*/ 870574 h 870585"/>
              <a:gd name="connsiteX4" fmla="*/ 0 w 1185285"/>
              <a:gd name="connsiteY4" fmla="*/ 449570 h 870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5285" h="870585">
                <a:moveTo>
                  <a:pt x="1171171" y="0"/>
                </a:moveTo>
                <a:lnTo>
                  <a:pt x="1185285" y="36765"/>
                </a:lnTo>
                <a:lnTo>
                  <a:pt x="579479" y="870585"/>
                </a:lnTo>
                <a:lnTo>
                  <a:pt x="579462" y="870574"/>
                </a:lnTo>
                <a:lnTo>
                  <a:pt x="0" y="44957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C30E79D-31E7-13FD-3989-E811CA0A7D12}"/>
              </a:ext>
            </a:extLst>
          </p:cNvPr>
          <p:cNvSpPr/>
          <p:nvPr/>
        </p:nvSpPr>
        <p:spPr>
          <a:xfrm>
            <a:off x="3778640" y="3428999"/>
            <a:ext cx="2948840" cy="1932029"/>
          </a:xfrm>
          <a:custGeom>
            <a:avLst/>
            <a:gdLst>
              <a:gd name="connsiteX0" fmla="*/ 2315417 w 2948840"/>
              <a:gd name="connsiteY0" fmla="*/ 0 h 1932029"/>
              <a:gd name="connsiteX1" fmla="*/ 2948840 w 2948840"/>
              <a:gd name="connsiteY1" fmla="*/ 871832 h 1932029"/>
              <a:gd name="connsiteX2" fmla="*/ 2948823 w 2948840"/>
              <a:gd name="connsiteY2" fmla="*/ 871845 h 1932029"/>
              <a:gd name="connsiteX3" fmla="*/ 1489604 w 2948840"/>
              <a:gd name="connsiteY3" fmla="*/ 1932029 h 1932029"/>
              <a:gd name="connsiteX4" fmla="*/ 0 w 2948840"/>
              <a:gd name="connsiteY4" fmla="*/ 1682249 h 1932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8840" h="1932029">
                <a:moveTo>
                  <a:pt x="2315417" y="0"/>
                </a:moveTo>
                <a:lnTo>
                  <a:pt x="2948840" y="871832"/>
                </a:lnTo>
                <a:lnTo>
                  <a:pt x="2948823" y="871845"/>
                </a:lnTo>
                <a:lnTo>
                  <a:pt x="1489604" y="1932029"/>
                </a:lnTo>
                <a:lnTo>
                  <a:pt x="0" y="168224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BCBF0E4-AC6E-FC5E-2BB0-C4EC19E4A89D}"/>
              </a:ext>
            </a:extLst>
          </p:cNvPr>
          <p:cNvSpPr/>
          <p:nvPr/>
        </p:nvSpPr>
        <p:spPr>
          <a:xfrm>
            <a:off x="6049846" y="3429000"/>
            <a:ext cx="677634" cy="1315304"/>
          </a:xfrm>
          <a:custGeom>
            <a:avLst/>
            <a:gdLst>
              <a:gd name="connsiteX0" fmla="*/ 44212 w 677634"/>
              <a:gd name="connsiteY0" fmla="*/ 0 h 1315304"/>
              <a:gd name="connsiteX1" fmla="*/ 677634 w 677634"/>
              <a:gd name="connsiteY1" fmla="*/ 871831 h 1315304"/>
              <a:gd name="connsiteX2" fmla="*/ 677618 w 677634"/>
              <a:gd name="connsiteY2" fmla="*/ 871844 h 1315304"/>
              <a:gd name="connsiteX3" fmla="*/ 67249 w 677634"/>
              <a:gd name="connsiteY3" fmla="*/ 1315304 h 1315304"/>
              <a:gd name="connsiteX4" fmla="*/ 0 w 677634"/>
              <a:gd name="connsiteY4" fmla="*/ 32122 h 131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634" h="1315304">
                <a:moveTo>
                  <a:pt x="44212" y="0"/>
                </a:moveTo>
                <a:lnTo>
                  <a:pt x="677634" y="871831"/>
                </a:lnTo>
                <a:lnTo>
                  <a:pt x="677618" y="871844"/>
                </a:lnTo>
                <a:lnTo>
                  <a:pt x="67249" y="1315304"/>
                </a:lnTo>
                <a:lnTo>
                  <a:pt x="0" y="32122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92E6B71-6877-BDDC-F7A5-A1B6B10A50D4}"/>
              </a:ext>
            </a:extLst>
          </p:cNvPr>
          <p:cNvSpPr/>
          <p:nvPr/>
        </p:nvSpPr>
        <p:spPr>
          <a:xfrm>
            <a:off x="6091555" y="3093562"/>
            <a:ext cx="1582279" cy="3054946"/>
          </a:xfrm>
          <a:custGeom>
            <a:avLst/>
            <a:gdLst>
              <a:gd name="connsiteX0" fmla="*/ 1024899 w 1582279"/>
              <a:gd name="connsiteY0" fmla="*/ 0 h 3054946"/>
              <a:gd name="connsiteX1" fmla="*/ 1024907 w 1582279"/>
              <a:gd name="connsiteY1" fmla="*/ 20 h 3054946"/>
              <a:gd name="connsiteX2" fmla="*/ 1582279 w 1582279"/>
              <a:gd name="connsiteY2" fmla="*/ 1715434 h 3054946"/>
              <a:gd name="connsiteX3" fmla="*/ 884410 w 1582279"/>
              <a:gd name="connsiteY3" fmla="*/ 3054946 h 3054946"/>
              <a:gd name="connsiteX4" fmla="*/ 0 w 1582279"/>
              <a:gd name="connsiteY4" fmla="*/ 333010 h 3054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2279" h="3054946">
                <a:moveTo>
                  <a:pt x="1024899" y="0"/>
                </a:moveTo>
                <a:lnTo>
                  <a:pt x="1024907" y="20"/>
                </a:lnTo>
                <a:lnTo>
                  <a:pt x="1582279" y="1715434"/>
                </a:lnTo>
                <a:lnTo>
                  <a:pt x="884410" y="3054946"/>
                </a:lnTo>
                <a:lnTo>
                  <a:pt x="0" y="33301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3CDD129-8AF2-C5CC-381D-722D0B5771AF}"/>
              </a:ext>
            </a:extLst>
          </p:cNvPr>
          <p:cNvSpPr/>
          <p:nvPr/>
        </p:nvSpPr>
        <p:spPr>
          <a:xfrm>
            <a:off x="6091555" y="3093561"/>
            <a:ext cx="1246199" cy="681088"/>
          </a:xfrm>
          <a:custGeom>
            <a:avLst/>
            <a:gdLst>
              <a:gd name="connsiteX0" fmla="*/ 1024899 w 1246199"/>
              <a:gd name="connsiteY0" fmla="*/ 0 h 681088"/>
              <a:gd name="connsiteX1" fmla="*/ 1024907 w 1246199"/>
              <a:gd name="connsiteY1" fmla="*/ 20 h 681088"/>
              <a:gd name="connsiteX2" fmla="*/ 1246199 w 1246199"/>
              <a:gd name="connsiteY2" fmla="*/ 681088 h 681088"/>
              <a:gd name="connsiteX3" fmla="*/ 5039 w 1246199"/>
              <a:gd name="connsiteY3" fmla="*/ 348520 h 681088"/>
              <a:gd name="connsiteX4" fmla="*/ 0 w 1246199"/>
              <a:gd name="connsiteY4" fmla="*/ 333010 h 681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199" h="681088">
                <a:moveTo>
                  <a:pt x="1024899" y="0"/>
                </a:moveTo>
                <a:lnTo>
                  <a:pt x="1024907" y="20"/>
                </a:lnTo>
                <a:lnTo>
                  <a:pt x="1246199" y="681088"/>
                </a:lnTo>
                <a:lnTo>
                  <a:pt x="5039" y="348520"/>
                </a:lnTo>
                <a:lnTo>
                  <a:pt x="0" y="33301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83B216D-26DD-24A1-8678-38F53D493D98}"/>
              </a:ext>
            </a:extLst>
          </p:cNvPr>
          <p:cNvSpPr/>
          <p:nvPr/>
        </p:nvSpPr>
        <p:spPr>
          <a:xfrm>
            <a:off x="6091554" y="2351355"/>
            <a:ext cx="2862012" cy="1077644"/>
          </a:xfrm>
          <a:custGeom>
            <a:avLst/>
            <a:gdLst>
              <a:gd name="connsiteX0" fmla="*/ 21 w 2862012"/>
              <a:gd name="connsiteY0" fmla="*/ 0 h 1077644"/>
              <a:gd name="connsiteX1" fmla="*/ 1803715 w 2862012"/>
              <a:gd name="connsiteY1" fmla="*/ 0 h 1077644"/>
              <a:gd name="connsiteX2" fmla="*/ 2862012 w 2862012"/>
              <a:gd name="connsiteY2" fmla="*/ 1077644 h 1077644"/>
              <a:gd name="connsiteX3" fmla="*/ 0 w 2862012"/>
              <a:gd name="connsiteY3" fmla="*/ 1077644 h 1077644"/>
              <a:gd name="connsiteX4" fmla="*/ 0 w 2862012"/>
              <a:gd name="connsiteY4" fmla="*/ 1 h 1077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62012" h="1077644">
                <a:moveTo>
                  <a:pt x="21" y="0"/>
                </a:moveTo>
                <a:lnTo>
                  <a:pt x="1803715" y="0"/>
                </a:lnTo>
                <a:lnTo>
                  <a:pt x="2862012" y="1077644"/>
                </a:lnTo>
                <a:lnTo>
                  <a:pt x="0" y="1077644"/>
                </a:lnTo>
                <a:lnTo>
                  <a:pt x="0" y="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9D0D05BF-7257-A071-F271-94242C74FEAB}"/>
              </a:ext>
            </a:extLst>
          </p:cNvPr>
          <p:cNvSpPr/>
          <p:nvPr/>
        </p:nvSpPr>
        <p:spPr>
          <a:xfrm>
            <a:off x="6091555" y="2351355"/>
            <a:ext cx="657023" cy="1011727"/>
          </a:xfrm>
          <a:custGeom>
            <a:avLst/>
            <a:gdLst>
              <a:gd name="connsiteX0" fmla="*/ 21 w 657023"/>
              <a:gd name="connsiteY0" fmla="*/ 0 h 1011727"/>
              <a:gd name="connsiteX1" fmla="*/ 657023 w 657023"/>
              <a:gd name="connsiteY1" fmla="*/ 0 h 1011727"/>
              <a:gd name="connsiteX2" fmla="*/ 0 w 657023"/>
              <a:gd name="connsiteY2" fmla="*/ 1011727 h 1011727"/>
              <a:gd name="connsiteX3" fmla="*/ 0 w 657023"/>
              <a:gd name="connsiteY3" fmla="*/ 1 h 1011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7023" h="1011727">
                <a:moveTo>
                  <a:pt x="21" y="0"/>
                </a:moveTo>
                <a:lnTo>
                  <a:pt x="657023" y="0"/>
                </a:lnTo>
                <a:lnTo>
                  <a:pt x="0" y="1011727"/>
                </a:lnTo>
                <a:lnTo>
                  <a:pt x="0" y="1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CE0ACD6-51BD-EEDB-B61B-F9935DF4E658}"/>
              </a:ext>
            </a:extLst>
          </p:cNvPr>
          <p:cNvSpPr/>
          <p:nvPr/>
        </p:nvSpPr>
        <p:spPr>
          <a:xfrm>
            <a:off x="5176039" y="707063"/>
            <a:ext cx="1801164" cy="2721936"/>
          </a:xfrm>
          <a:custGeom>
            <a:avLst/>
            <a:gdLst>
              <a:gd name="connsiteX0" fmla="*/ 1801164 w 1801164"/>
              <a:gd name="connsiteY0" fmla="*/ 0 h 2721936"/>
              <a:gd name="connsiteX1" fmla="*/ 916753 w 1801164"/>
              <a:gd name="connsiteY1" fmla="*/ 2721936 h 2721936"/>
              <a:gd name="connsiteX2" fmla="*/ 915343 w 1801164"/>
              <a:gd name="connsiteY2" fmla="*/ 2721478 h 2721936"/>
              <a:gd name="connsiteX3" fmla="*/ 915514 w 1801164"/>
              <a:gd name="connsiteY3" fmla="*/ 2721241 h 2721936"/>
              <a:gd name="connsiteX4" fmla="*/ 0 w 1801164"/>
              <a:gd name="connsiteY4" fmla="*/ 2056081 h 2721936"/>
              <a:gd name="connsiteX5" fmla="*/ 449231 w 1801164"/>
              <a:gd name="connsiteY5" fmla="*/ 673491 h 2721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01164" h="2721936">
                <a:moveTo>
                  <a:pt x="1801164" y="0"/>
                </a:moveTo>
                <a:lnTo>
                  <a:pt x="916753" y="2721936"/>
                </a:lnTo>
                <a:lnTo>
                  <a:pt x="915343" y="2721478"/>
                </a:lnTo>
                <a:lnTo>
                  <a:pt x="915514" y="2721241"/>
                </a:lnTo>
                <a:lnTo>
                  <a:pt x="0" y="2056081"/>
                </a:lnTo>
                <a:lnTo>
                  <a:pt x="449231" y="67349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D21FBCE7-6140-BF34-3955-E39ED602A40E}"/>
              </a:ext>
            </a:extLst>
          </p:cNvPr>
          <p:cNvSpPr/>
          <p:nvPr/>
        </p:nvSpPr>
        <p:spPr>
          <a:xfrm rot="1080000" flipH="1">
            <a:off x="5152707" y="2601508"/>
            <a:ext cx="950861" cy="617497"/>
          </a:xfrm>
          <a:custGeom>
            <a:avLst/>
            <a:gdLst>
              <a:gd name="connsiteX0" fmla="*/ 950861 w 950861"/>
              <a:gd name="connsiteY0" fmla="*/ 0 h 617497"/>
              <a:gd name="connsiteX1" fmla="*/ 0 w 950861"/>
              <a:gd name="connsiteY1" fmla="*/ 617497 h 617497"/>
              <a:gd name="connsiteX2" fmla="*/ 950861 w 950861"/>
              <a:gd name="connsiteY2" fmla="*/ 308543 h 617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0861" h="617497">
                <a:moveTo>
                  <a:pt x="950861" y="0"/>
                </a:moveTo>
                <a:lnTo>
                  <a:pt x="0" y="617497"/>
                </a:lnTo>
                <a:lnTo>
                  <a:pt x="950861" y="308543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C38C4D26-3DD0-50BB-AC5C-DF92E84912B6}"/>
              </a:ext>
            </a:extLst>
          </p:cNvPr>
          <p:cNvSpPr/>
          <p:nvPr/>
        </p:nvSpPr>
        <p:spPr>
          <a:xfrm>
            <a:off x="5674866" y="3012311"/>
            <a:ext cx="833377" cy="833377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Graphic 37" descr="Badge 5 with solid fill">
            <a:extLst>
              <a:ext uri="{FF2B5EF4-FFF2-40B4-BE49-F238E27FC236}">
                <a16:creationId xmlns:a16="http://schemas.microsoft.com/office/drawing/2014/main" id="{3E53A0D8-719F-46F3-1848-F833920BF9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54240" y="2688061"/>
            <a:ext cx="670069" cy="670069"/>
          </a:xfrm>
          <a:prstGeom prst="rect">
            <a:avLst/>
          </a:prstGeom>
        </p:spPr>
      </p:pic>
      <p:pic>
        <p:nvPicPr>
          <p:cNvPr id="42" name="Graphic 41" descr="Badge 4 with solid fill">
            <a:extLst>
              <a:ext uri="{FF2B5EF4-FFF2-40B4-BE49-F238E27FC236}">
                <a16:creationId xmlns:a16="http://schemas.microsoft.com/office/drawing/2014/main" id="{048ACCA7-B413-26CE-A1E4-4E44748058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92148" y="4390867"/>
            <a:ext cx="670069" cy="670069"/>
          </a:xfrm>
          <a:prstGeom prst="rect">
            <a:avLst/>
          </a:prstGeom>
        </p:spPr>
      </p:pic>
      <p:pic>
        <p:nvPicPr>
          <p:cNvPr id="43" name="Graphic 42" descr="Badge 3 with solid fill">
            <a:extLst>
              <a:ext uri="{FF2B5EF4-FFF2-40B4-BE49-F238E27FC236}">
                <a16:creationId xmlns:a16="http://schemas.microsoft.com/office/drawing/2014/main" id="{237E84BE-9D10-8C4A-A1F6-9C0624B700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32517" y="4303253"/>
            <a:ext cx="670069" cy="670069"/>
          </a:xfrm>
          <a:prstGeom prst="rect">
            <a:avLst/>
          </a:prstGeom>
        </p:spPr>
      </p:pic>
      <p:pic>
        <p:nvPicPr>
          <p:cNvPr id="44" name="Graphic 43" descr="Badge with solid fill">
            <a:extLst>
              <a:ext uri="{FF2B5EF4-FFF2-40B4-BE49-F238E27FC236}">
                <a16:creationId xmlns:a16="http://schemas.microsoft.com/office/drawing/2014/main" id="{45CD496C-B6EE-DD90-C965-DB7921B7D83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13404" y="2555143"/>
            <a:ext cx="670069" cy="670069"/>
          </a:xfrm>
          <a:prstGeom prst="rect">
            <a:avLst/>
          </a:prstGeom>
        </p:spPr>
      </p:pic>
      <p:pic>
        <p:nvPicPr>
          <p:cNvPr id="45" name="Graphic 44" descr="Badge 1 with solid fill">
            <a:extLst>
              <a:ext uri="{FF2B5EF4-FFF2-40B4-BE49-F238E27FC236}">
                <a16:creationId xmlns:a16="http://schemas.microsoft.com/office/drawing/2014/main" id="{276C0D20-189E-668B-9ECE-250515CB278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41587" y="1537483"/>
            <a:ext cx="670069" cy="670069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44312358-FD23-CBB0-BE8E-49F3CFC07439}"/>
              </a:ext>
            </a:extLst>
          </p:cNvPr>
          <p:cNvGrpSpPr/>
          <p:nvPr/>
        </p:nvGrpSpPr>
        <p:grpSpPr>
          <a:xfrm>
            <a:off x="8730628" y="4617952"/>
            <a:ext cx="2926080" cy="1290153"/>
            <a:chOff x="8921977" y="2947244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C028884-153B-EB62-E3C5-2974AD036978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D9C7C69-024C-9F9D-EB01-642554DAF080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5656E50-2E3E-87E4-6BBB-CD218D2CBC72}"/>
              </a:ext>
            </a:extLst>
          </p:cNvPr>
          <p:cNvGrpSpPr/>
          <p:nvPr/>
        </p:nvGrpSpPr>
        <p:grpSpPr>
          <a:xfrm>
            <a:off x="9370386" y="2599257"/>
            <a:ext cx="2286322" cy="1659485"/>
            <a:chOff x="8921977" y="1242150"/>
            <a:chExt cx="2926080" cy="165948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76548DA-9822-611B-7A46-69725053CE2D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6A42A64-B9BD-8F1C-55E3-B03BE8512333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476E7BD8-C652-0908-B900-EDD82685201A}"/>
              </a:ext>
            </a:extLst>
          </p:cNvPr>
          <p:cNvGrpSpPr/>
          <p:nvPr/>
        </p:nvGrpSpPr>
        <p:grpSpPr>
          <a:xfrm>
            <a:off x="8730628" y="949895"/>
            <a:ext cx="2926080" cy="1290153"/>
            <a:chOff x="8921977" y="2947244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BA8E0E0-75DA-BDC4-DE3F-8410F6A2CE8C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164EAE0-E864-F47D-596E-A0A437F0BAF2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95804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9445</TotalTime>
  <Words>460</Words>
  <Application>Microsoft Office PowerPoint</Application>
  <PresentationFormat>Widescreen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Five-Step Pinwheel – Slide Template</vt:lpstr>
      <vt:lpstr>Five-Step Pinwheel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Five-Step Pinwheel</dc:title>
  <dc:creator>PresentationGO.com</dc:creator>
  <dc:description>© Copyright PresentationGO.com - Do not distribute or sale without written permission.</dc:description>
  <cp:lastModifiedBy>Christophe Barroche</cp:lastModifiedBy>
  <cp:revision>43</cp:revision>
  <dcterms:created xsi:type="dcterms:W3CDTF">2014-11-26T05:14:11Z</dcterms:created>
  <dcterms:modified xsi:type="dcterms:W3CDTF">2025-06-02T19:12:13Z</dcterms:modified>
  <cp:category>Charts &amp; Diagrams</cp:category>
</cp:coreProperties>
</file>