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1402" y="8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57289-902D-7D51-ADDF-6E1EF9F9E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419954-DA5B-C8F5-FEA6-721C7651A4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E4FD4C-746C-03C5-30CB-53A502ED9C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3D5B62-3B65-B089-98FB-DC7F7C6F50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12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Pinwheel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525F34A-19A5-29D9-3C75-B1B251AB6284}"/>
              </a:ext>
            </a:extLst>
          </p:cNvPr>
          <p:cNvGrpSpPr/>
          <p:nvPr/>
        </p:nvGrpSpPr>
        <p:grpSpPr>
          <a:xfrm>
            <a:off x="3655120" y="982302"/>
            <a:ext cx="4881760" cy="4893396"/>
            <a:chOff x="3655120" y="982302"/>
            <a:chExt cx="4881760" cy="4893396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EA4D6F0-DB9D-E27B-EC03-D162B23E28E1}"/>
                </a:ext>
              </a:extLst>
            </p:cNvPr>
            <p:cNvSpPr/>
            <p:nvPr/>
          </p:nvSpPr>
          <p:spPr>
            <a:xfrm flipH="1">
              <a:off x="3655120" y="982302"/>
              <a:ext cx="2446697" cy="3955931"/>
            </a:xfrm>
            <a:custGeom>
              <a:avLst/>
              <a:gdLst>
                <a:gd name="connsiteX0" fmla="*/ 2446696 w 2446697"/>
                <a:gd name="connsiteY0" fmla="*/ 0 h 3955931"/>
                <a:gd name="connsiteX1" fmla="*/ 0 w 2446697"/>
                <a:gd name="connsiteY1" fmla="*/ 2443713 h 3955931"/>
                <a:gd name="connsiteX2" fmla="*/ 201531 w 2446697"/>
                <a:gd name="connsiteY2" fmla="*/ 2709169 h 3955931"/>
                <a:gd name="connsiteX3" fmla="*/ 0 w 2446697"/>
                <a:gd name="connsiteY3" fmla="*/ 2709169 h 3955931"/>
                <a:gd name="connsiteX4" fmla="*/ 0 w 2446697"/>
                <a:gd name="connsiteY4" fmla="*/ 3955931 h 3955931"/>
                <a:gd name="connsiteX5" fmla="*/ 1251457 w 2446697"/>
                <a:gd name="connsiteY5" fmla="*/ 3955931 h 3955931"/>
                <a:gd name="connsiteX6" fmla="*/ 1251457 w 2446697"/>
                <a:gd name="connsiteY6" fmla="*/ 3771597 h 3955931"/>
                <a:gd name="connsiteX7" fmla="*/ 1514062 w 2446697"/>
                <a:gd name="connsiteY7" fmla="*/ 3955930 h 3955931"/>
                <a:gd name="connsiteX8" fmla="*/ 2446697 w 2446697"/>
                <a:gd name="connsiteY8" fmla="*/ 3024432 h 3955931"/>
                <a:gd name="connsiteX9" fmla="*/ 2446696 w 2446697"/>
                <a:gd name="connsiteY9" fmla="*/ 0 h 3955931"/>
                <a:gd name="connsiteX0" fmla="*/ 2446696 w 2446697"/>
                <a:gd name="connsiteY0" fmla="*/ 0 h 3955931"/>
                <a:gd name="connsiteX1" fmla="*/ 0 w 2446697"/>
                <a:gd name="connsiteY1" fmla="*/ 2443713 h 3955931"/>
                <a:gd name="connsiteX2" fmla="*/ 201531 w 2446697"/>
                <a:gd name="connsiteY2" fmla="*/ 2709169 h 3955931"/>
                <a:gd name="connsiteX3" fmla="*/ 0 w 2446697"/>
                <a:gd name="connsiteY3" fmla="*/ 2709169 h 3955931"/>
                <a:gd name="connsiteX4" fmla="*/ 0 w 2446697"/>
                <a:gd name="connsiteY4" fmla="*/ 3955931 h 3955931"/>
                <a:gd name="connsiteX5" fmla="*/ 1251457 w 2446697"/>
                <a:gd name="connsiteY5" fmla="*/ 3955931 h 3955931"/>
                <a:gd name="connsiteX6" fmla="*/ 1514062 w 2446697"/>
                <a:gd name="connsiteY6" fmla="*/ 3955930 h 3955931"/>
                <a:gd name="connsiteX7" fmla="*/ 2446697 w 2446697"/>
                <a:gd name="connsiteY7" fmla="*/ 3024432 h 3955931"/>
                <a:gd name="connsiteX8" fmla="*/ 2446696 w 2446697"/>
                <a:gd name="connsiteY8" fmla="*/ 0 h 3955931"/>
                <a:gd name="connsiteX0" fmla="*/ 2446696 w 2446697"/>
                <a:gd name="connsiteY0" fmla="*/ 0 h 3955931"/>
                <a:gd name="connsiteX1" fmla="*/ 0 w 2446697"/>
                <a:gd name="connsiteY1" fmla="*/ 2443713 h 3955931"/>
                <a:gd name="connsiteX2" fmla="*/ 201531 w 2446697"/>
                <a:gd name="connsiteY2" fmla="*/ 2709169 h 3955931"/>
                <a:gd name="connsiteX3" fmla="*/ 0 w 2446697"/>
                <a:gd name="connsiteY3" fmla="*/ 2709169 h 3955931"/>
                <a:gd name="connsiteX4" fmla="*/ 0 w 2446697"/>
                <a:gd name="connsiteY4" fmla="*/ 3955931 h 3955931"/>
                <a:gd name="connsiteX5" fmla="*/ 1514062 w 2446697"/>
                <a:gd name="connsiteY5" fmla="*/ 3955930 h 3955931"/>
                <a:gd name="connsiteX6" fmla="*/ 2446697 w 2446697"/>
                <a:gd name="connsiteY6" fmla="*/ 3024432 h 3955931"/>
                <a:gd name="connsiteX7" fmla="*/ 2446696 w 2446697"/>
                <a:gd name="connsiteY7" fmla="*/ 0 h 3955931"/>
                <a:gd name="connsiteX0" fmla="*/ 2446696 w 2446697"/>
                <a:gd name="connsiteY0" fmla="*/ 0 h 3955931"/>
                <a:gd name="connsiteX1" fmla="*/ 0 w 2446697"/>
                <a:gd name="connsiteY1" fmla="*/ 2443713 h 3955931"/>
                <a:gd name="connsiteX2" fmla="*/ 0 w 2446697"/>
                <a:gd name="connsiteY2" fmla="*/ 2709169 h 3955931"/>
                <a:gd name="connsiteX3" fmla="*/ 0 w 2446697"/>
                <a:gd name="connsiteY3" fmla="*/ 3955931 h 3955931"/>
                <a:gd name="connsiteX4" fmla="*/ 1514062 w 2446697"/>
                <a:gd name="connsiteY4" fmla="*/ 3955930 h 3955931"/>
                <a:gd name="connsiteX5" fmla="*/ 2446697 w 2446697"/>
                <a:gd name="connsiteY5" fmla="*/ 3024432 h 3955931"/>
                <a:gd name="connsiteX6" fmla="*/ 2446696 w 2446697"/>
                <a:gd name="connsiteY6" fmla="*/ 0 h 3955931"/>
                <a:gd name="connsiteX0" fmla="*/ 2446696 w 2446697"/>
                <a:gd name="connsiteY0" fmla="*/ 0 h 3955931"/>
                <a:gd name="connsiteX1" fmla="*/ 0 w 2446697"/>
                <a:gd name="connsiteY1" fmla="*/ 2443713 h 3955931"/>
                <a:gd name="connsiteX2" fmla="*/ 0 w 2446697"/>
                <a:gd name="connsiteY2" fmla="*/ 3955931 h 3955931"/>
                <a:gd name="connsiteX3" fmla="*/ 1514062 w 2446697"/>
                <a:gd name="connsiteY3" fmla="*/ 3955930 h 3955931"/>
                <a:gd name="connsiteX4" fmla="*/ 2446697 w 2446697"/>
                <a:gd name="connsiteY4" fmla="*/ 3024432 h 3955931"/>
                <a:gd name="connsiteX5" fmla="*/ 2446696 w 2446697"/>
                <a:gd name="connsiteY5" fmla="*/ 0 h 3955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46697" h="3955931">
                  <a:moveTo>
                    <a:pt x="2446696" y="0"/>
                  </a:moveTo>
                  <a:lnTo>
                    <a:pt x="0" y="2443713"/>
                  </a:lnTo>
                  <a:lnTo>
                    <a:pt x="0" y="3955931"/>
                  </a:lnTo>
                  <a:lnTo>
                    <a:pt x="1514062" y="3955930"/>
                  </a:lnTo>
                  <a:lnTo>
                    <a:pt x="2446697" y="3024432"/>
                  </a:lnTo>
                  <a:cubicBezTo>
                    <a:pt x="2446697" y="2016288"/>
                    <a:pt x="2446696" y="1008144"/>
                    <a:pt x="24466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E130703-84A2-EBCC-123C-AC3E5D17CAC8}"/>
                </a:ext>
              </a:extLst>
            </p:cNvPr>
            <p:cNvSpPr/>
            <p:nvPr/>
          </p:nvSpPr>
          <p:spPr>
            <a:xfrm flipH="1">
              <a:off x="4342793" y="3445376"/>
              <a:ext cx="1739641" cy="1492857"/>
            </a:xfrm>
            <a:custGeom>
              <a:avLst/>
              <a:gdLst>
                <a:gd name="connsiteX0" fmla="*/ 0 w 1739641"/>
                <a:gd name="connsiteY0" fmla="*/ 0 h 1492857"/>
                <a:gd name="connsiteX1" fmla="*/ 1494679 w 1739641"/>
                <a:gd name="connsiteY1" fmla="*/ 1492857 h 1492857"/>
                <a:gd name="connsiteX2" fmla="*/ 1739641 w 1739641"/>
                <a:gd name="connsiteY2" fmla="*/ 1248194 h 1492857"/>
                <a:gd name="connsiteX0" fmla="*/ 0 w 1739641"/>
                <a:gd name="connsiteY0" fmla="*/ 0 h 1492857"/>
                <a:gd name="connsiteX1" fmla="*/ 849992 w 1739641"/>
                <a:gd name="connsiteY1" fmla="*/ 873378 h 1492857"/>
                <a:gd name="connsiteX2" fmla="*/ 1494679 w 1739641"/>
                <a:gd name="connsiteY2" fmla="*/ 1492857 h 1492857"/>
                <a:gd name="connsiteX3" fmla="*/ 1739641 w 1739641"/>
                <a:gd name="connsiteY3" fmla="*/ 1248194 h 1492857"/>
                <a:gd name="connsiteX4" fmla="*/ 0 w 1739641"/>
                <a:gd name="connsiteY4" fmla="*/ 0 h 1492857"/>
                <a:gd name="connsiteX0" fmla="*/ 0 w 1739641"/>
                <a:gd name="connsiteY0" fmla="*/ 0 h 1492857"/>
                <a:gd name="connsiteX1" fmla="*/ 699521 w 1739641"/>
                <a:gd name="connsiteY1" fmla="*/ 954401 h 1492857"/>
                <a:gd name="connsiteX2" fmla="*/ 1494679 w 1739641"/>
                <a:gd name="connsiteY2" fmla="*/ 1492857 h 1492857"/>
                <a:gd name="connsiteX3" fmla="*/ 1739641 w 1739641"/>
                <a:gd name="connsiteY3" fmla="*/ 1248194 h 1492857"/>
                <a:gd name="connsiteX4" fmla="*/ 0 w 1739641"/>
                <a:gd name="connsiteY4" fmla="*/ 0 h 149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9641" h="1492857">
                  <a:moveTo>
                    <a:pt x="0" y="0"/>
                  </a:moveTo>
                  <a:lnTo>
                    <a:pt x="699521" y="954401"/>
                  </a:lnTo>
                  <a:lnTo>
                    <a:pt x="1494679" y="1492857"/>
                  </a:lnTo>
                  <a:lnTo>
                    <a:pt x="1739641" y="12481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BEB192A-6029-3012-3ACE-35451DF00542}"/>
                </a:ext>
              </a:extLst>
            </p:cNvPr>
            <p:cNvSpPr/>
            <p:nvPr/>
          </p:nvSpPr>
          <p:spPr>
            <a:xfrm rot="16200000" flipH="1">
              <a:off x="4409738" y="2674384"/>
              <a:ext cx="2446697" cy="3955930"/>
            </a:xfrm>
            <a:custGeom>
              <a:avLst/>
              <a:gdLst>
                <a:gd name="connsiteX0" fmla="*/ 0 w 2446698"/>
                <a:gd name="connsiteY0" fmla="*/ 2566374 h 3955930"/>
                <a:gd name="connsiteX1" fmla="*/ 1 w 2446698"/>
                <a:gd name="connsiteY1" fmla="*/ 3955930 h 3955930"/>
                <a:gd name="connsiteX2" fmla="*/ 1389557 w 2446698"/>
                <a:gd name="connsiteY2" fmla="*/ 3955930 h 3955930"/>
                <a:gd name="connsiteX3" fmla="*/ 1389557 w 2446698"/>
                <a:gd name="connsiteY3" fmla="*/ 3862027 h 3955930"/>
                <a:gd name="connsiteX4" fmla="*/ 1514063 w 2446698"/>
                <a:gd name="connsiteY4" fmla="*/ 3955930 h 3955930"/>
                <a:gd name="connsiteX5" fmla="*/ 2446698 w 2446698"/>
                <a:gd name="connsiteY5" fmla="*/ 3024432 h 3955930"/>
                <a:gd name="connsiteX6" fmla="*/ 2446697 w 2446698"/>
                <a:gd name="connsiteY6" fmla="*/ 0 h 3955930"/>
                <a:gd name="connsiteX7" fmla="*/ 1 w 2446698"/>
                <a:gd name="connsiteY7" fmla="*/ 2443713 h 3955930"/>
                <a:gd name="connsiteX8" fmla="*/ 95194 w 2446698"/>
                <a:gd name="connsiteY8" fmla="*/ 2566374 h 3955930"/>
                <a:gd name="connsiteX0" fmla="*/ 0 w 2446698"/>
                <a:gd name="connsiteY0" fmla="*/ 2566374 h 3955930"/>
                <a:gd name="connsiteX1" fmla="*/ 1 w 2446698"/>
                <a:gd name="connsiteY1" fmla="*/ 3955930 h 3955930"/>
                <a:gd name="connsiteX2" fmla="*/ 1389557 w 2446698"/>
                <a:gd name="connsiteY2" fmla="*/ 3955930 h 3955930"/>
                <a:gd name="connsiteX3" fmla="*/ 1389557 w 2446698"/>
                <a:gd name="connsiteY3" fmla="*/ 3862027 h 3955930"/>
                <a:gd name="connsiteX4" fmla="*/ 1514063 w 2446698"/>
                <a:gd name="connsiteY4" fmla="*/ 3955930 h 3955930"/>
                <a:gd name="connsiteX5" fmla="*/ 2446698 w 2446698"/>
                <a:gd name="connsiteY5" fmla="*/ 3024432 h 3955930"/>
                <a:gd name="connsiteX6" fmla="*/ 2446697 w 2446698"/>
                <a:gd name="connsiteY6" fmla="*/ 0 h 3955930"/>
                <a:gd name="connsiteX7" fmla="*/ 1 w 2446698"/>
                <a:gd name="connsiteY7" fmla="*/ 2443713 h 3955930"/>
                <a:gd name="connsiteX8" fmla="*/ 0 w 2446698"/>
                <a:gd name="connsiteY8" fmla="*/ 2566374 h 3955930"/>
                <a:gd name="connsiteX0" fmla="*/ 244158 w 2690855"/>
                <a:gd name="connsiteY0" fmla="*/ 2443713 h 3955930"/>
                <a:gd name="connsiteX1" fmla="*/ 244158 w 2690855"/>
                <a:gd name="connsiteY1" fmla="*/ 3955930 h 3955930"/>
                <a:gd name="connsiteX2" fmla="*/ 1633714 w 2690855"/>
                <a:gd name="connsiteY2" fmla="*/ 3955930 h 3955930"/>
                <a:gd name="connsiteX3" fmla="*/ 1633714 w 2690855"/>
                <a:gd name="connsiteY3" fmla="*/ 3862027 h 3955930"/>
                <a:gd name="connsiteX4" fmla="*/ 1758220 w 2690855"/>
                <a:gd name="connsiteY4" fmla="*/ 3955930 h 3955930"/>
                <a:gd name="connsiteX5" fmla="*/ 2690855 w 2690855"/>
                <a:gd name="connsiteY5" fmla="*/ 3024432 h 3955930"/>
                <a:gd name="connsiteX6" fmla="*/ 2690854 w 2690855"/>
                <a:gd name="connsiteY6" fmla="*/ 0 h 3955930"/>
                <a:gd name="connsiteX7" fmla="*/ 244158 w 2690855"/>
                <a:gd name="connsiteY7" fmla="*/ 2443713 h 3955930"/>
                <a:gd name="connsiteX0" fmla="*/ 303761 w 2750458"/>
                <a:gd name="connsiteY0" fmla="*/ 2443713 h 3955930"/>
                <a:gd name="connsiteX1" fmla="*/ 303761 w 2750458"/>
                <a:gd name="connsiteY1" fmla="*/ 3955930 h 3955930"/>
                <a:gd name="connsiteX2" fmla="*/ 1693317 w 2750458"/>
                <a:gd name="connsiteY2" fmla="*/ 3955930 h 3955930"/>
                <a:gd name="connsiteX3" fmla="*/ 1693317 w 2750458"/>
                <a:gd name="connsiteY3" fmla="*/ 3862027 h 3955930"/>
                <a:gd name="connsiteX4" fmla="*/ 1817823 w 2750458"/>
                <a:gd name="connsiteY4" fmla="*/ 3955930 h 3955930"/>
                <a:gd name="connsiteX5" fmla="*/ 2750458 w 2750458"/>
                <a:gd name="connsiteY5" fmla="*/ 3024432 h 3955930"/>
                <a:gd name="connsiteX6" fmla="*/ 2750457 w 2750458"/>
                <a:gd name="connsiteY6" fmla="*/ 0 h 3955930"/>
                <a:gd name="connsiteX7" fmla="*/ 303761 w 2750458"/>
                <a:gd name="connsiteY7" fmla="*/ 2443713 h 3955930"/>
                <a:gd name="connsiteX0" fmla="*/ 303761 w 2750458"/>
                <a:gd name="connsiteY0" fmla="*/ 2443713 h 3955930"/>
                <a:gd name="connsiteX1" fmla="*/ 303761 w 2750458"/>
                <a:gd name="connsiteY1" fmla="*/ 3955930 h 3955930"/>
                <a:gd name="connsiteX2" fmla="*/ 1693317 w 2750458"/>
                <a:gd name="connsiteY2" fmla="*/ 3955930 h 3955930"/>
                <a:gd name="connsiteX3" fmla="*/ 1693317 w 2750458"/>
                <a:gd name="connsiteY3" fmla="*/ 3862027 h 3955930"/>
                <a:gd name="connsiteX4" fmla="*/ 1817823 w 2750458"/>
                <a:gd name="connsiteY4" fmla="*/ 3955930 h 3955930"/>
                <a:gd name="connsiteX5" fmla="*/ 2750458 w 2750458"/>
                <a:gd name="connsiteY5" fmla="*/ 3024432 h 3955930"/>
                <a:gd name="connsiteX6" fmla="*/ 2750457 w 2750458"/>
                <a:gd name="connsiteY6" fmla="*/ 0 h 3955930"/>
                <a:gd name="connsiteX7" fmla="*/ 303761 w 2750458"/>
                <a:gd name="connsiteY7" fmla="*/ 2443713 h 3955930"/>
                <a:gd name="connsiteX0" fmla="*/ 102931 w 2549628"/>
                <a:gd name="connsiteY0" fmla="*/ 2443713 h 3955930"/>
                <a:gd name="connsiteX1" fmla="*/ 102931 w 2549628"/>
                <a:gd name="connsiteY1" fmla="*/ 3955930 h 3955930"/>
                <a:gd name="connsiteX2" fmla="*/ 1492487 w 2549628"/>
                <a:gd name="connsiteY2" fmla="*/ 3955930 h 3955930"/>
                <a:gd name="connsiteX3" fmla="*/ 1492487 w 2549628"/>
                <a:gd name="connsiteY3" fmla="*/ 3862027 h 3955930"/>
                <a:gd name="connsiteX4" fmla="*/ 1616993 w 2549628"/>
                <a:gd name="connsiteY4" fmla="*/ 3955930 h 3955930"/>
                <a:gd name="connsiteX5" fmla="*/ 2549628 w 2549628"/>
                <a:gd name="connsiteY5" fmla="*/ 3024432 h 3955930"/>
                <a:gd name="connsiteX6" fmla="*/ 2549627 w 2549628"/>
                <a:gd name="connsiteY6" fmla="*/ 0 h 3955930"/>
                <a:gd name="connsiteX7" fmla="*/ 102931 w 2549628"/>
                <a:gd name="connsiteY7" fmla="*/ 2443713 h 3955930"/>
                <a:gd name="connsiteX0" fmla="*/ 0 w 2446697"/>
                <a:gd name="connsiteY0" fmla="*/ 2443713 h 3955930"/>
                <a:gd name="connsiteX1" fmla="*/ 0 w 2446697"/>
                <a:gd name="connsiteY1" fmla="*/ 3955930 h 3955930"/>
                <a:gd name="connsiteX2" fmla="*/ 1389556 w 2446697"/>
                <a:gd name="connsiteY2" fmla="*/ 3955930 h 3955930"/>
                <a:gd name="connsiteX3" fmla="*/ 1389556 w 2446697"/>
                <a:gd name="connsiteY3" fmla="*/ 3862027 h 3955930"/>
                <a:gd name="connsiteX4" fmla="*/ 1514062 w 2446697"/>
                <a:gd name="connsiteY4" fmla="*/ 3955930 h 3955930"/>
                <a:gd name="connsiteX5" fmla="*/ 2446697 w 2446697"/>
                <a:gd name="connsiteY5" fmla="*/ 3024432 h 3955930"/>
                <a:gd name="connsiteX6" fmla="*/ 2446696 w 2446697"/>
                <a:gd name="connsiteY6" fmla="*/ 0 h 3955930"/>
                <a:gd name="connsiteX7" fmla="*/ 0 w 2446697"/>
                <a:gd name="connsiteY7" fmla="*/ 2443713 h 3955930"/>
                <a:gd name="connsiteX0" fmla="*/ 0 w 2446697"/>
                <a:gd name="connsiteY0" fmla="*/ 2443713 h 3955930"/>
                <a:gd name="connsiteX1" fmla="*/ 0 w 2446697"/>
                <a:gd name="connsiteY1" fmla="*/ 3955930 h 3955930"/>
                <a:gd name="connsiteX2" fmla="*/ 1389556 w 2446697"/>
                <a:gd name="connsiteY2" fmla="*/ 3955930 h 3955930"/>
                <a:gd name="connsiteX3" fmla="*/ 1514062 w 2446697"/>
                <a:gd name="connsiteY3" fmla="*/ 3955930 h 3955930"/>
                <a:gd name="connsiteX4" fmla="*/ 2446697 w 2446697"/>
                <a:gd name="connsiteY4" fmla="*/ 3024432 h 3955930"/>
                <a:gd name="connsiteX5" fmla="*/ 2446696 w 2446697"/>
                <a:gd name="connsiteY5" fmla="*/ 0 h 3955930"/>
                <a:gd name="connsiteX6" fmla="*/ 0 w 2446697"/>
                <a:gd name="connsiteY6" fmla="*/ 2443713 h 3955930"/>
                <a:gd name="connsiteX0" fmla="*/ 0 w 2446697"/>
                <a:gd name="connsiteY0" fmla="*/ 2443713 h 3955930"/>
                <a:gd name="connsiteX1" fmla="*/ 0 w 2446697"/>
                <a:gd name="connsiteY1" fmla="*/ 3955930 h 3955930"/>
                <a:gd name="connsiteX2" fmla="*/ 1514062 w 2446697"/>
                <a:gd name="connsiteY2" fmla="*/ 3955930 h 3955930"/>
                <a:gd name="connsiteX3" fmla="*/ 2446697 w 2446697"/>
                <a:gd name="connsiteY3" fmla="*/ 3024432 h 3955930"/>
                <a:gd name="connsiteX4" fmla="*/ 2446696 w 2446697"/>
                <a:gd name="connsiteY4" fmla="*/ 0 h 3955930"/>
                <a:gd name="connsiteX5" fmla="*/ 0 w 2446697"/>
                <a:gd name="connsiteY5" fmla="*/ 2443713 h 395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46697" h="3955930">
                  <a:moveTo>
                    <a:pt x="0" y="2443713"/>
                  </a:moveTo>
                  <a:lnTo>
                    <a:pt x="0" y="3955930"/>
                  </a:lnTo>
                  <a:lnTo>
                    <a:pt x="1514062" y="3955930"/>
                  </a:lnTo>
                  <a:lnTo>
                    <a:pt x="2446697" y="3024432"/>
                  </a:lnTo>
                  <a:cubicBezTo>
                    <a:pt x="2446697" y="2016288"/>
                    <a:pt x="2446696" y="1008144"/>
                    <a:pt x="2446696" y="0"/>
                  </a:cubicBezTo>
                  <a:lnTo>
                    <a:pt x="0" y="244371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035C72B-88E0-EFB2-1590-049E09EFAD99}"/>
                </a:ext>
              </a:extLst>
            </p:cNvPr>
            <p:cNvSpPr/>
            <p:nvPr/>
          </p:nvSpPr>
          <p:spPr>
            <a:xfrm rot="16200000" flipH="1">
              <a:off x="5992714" y="3573387"/>
              <a:ext cx="1743580" cy="1493096"/>
            </a:xfrm>
            <a:custGeom>
              <a:avLst/>
              <a:gdLst>
                <a:gd name="connsiteX0" fmla="*/ 0 w 1743580"/>
                <a:gd name="connsiteY0" fmla="*/ 0 h 1493096"/>
                <a:gd name="connsiteX1" fmla="*/ 1494917 w 1743580"/>
                <a:gd name="connsiteY1" fmla="*/ 1493096 h 1493096"/>
                <a:gd name="connsiteX2" fmla="*/ 1743580 w 1743580"/>
                <a:gd name="connsiteY2" fmla="*/ 1244737 h 1493096"/>
                <a:gd name="connsiteX0" fmla="*/ 0 w 1743580"/>
                <a:gd name="connsiteY0" fmla="*/ 0 h 1493096"/>
                <a:gd name="connsiteX1" fmla="*/ 859035 w 1743580"/>
                <a:gd name="connsiteY1" fmla="*/ 827539 h 1493096"/>
                <a:gd name="connsiteX2" fmla="*/ 1494917 w 1743580"/>
                <a:gd name="connsiteY2" fmla="*/ 1493096 h 1493096"/>
                <a:gd name="connsiteX3" fmla="*/ 1743580 w 1743580"/>
                <a:gd name="connsiteY3" fmla="*/ 1244737 h 1493096"/>
                <a:gd name="connsiteX4" fmla="*/ 0 w 1743580"/>
                <a:gd name="connsiteY4" fmla="*/ 0 h 1493096"/>
                <a:gd name="connsiteX0" fmla="*/ 0 w 1743580"/>
                <a:gd name="connsiteY0" fmla="*/ 0 h 1493096"/>
                <a:gd name="connsiteX1" fmla="*/ 778013 w 1743580"/>
                <a:gd name="connsiteY1" fmla="*/ 1012734 h 1493096"/>
                <a:gd name="connsiteX2" fmla="*/ 1494917 w 1743580"/>
                <a:gd name="connsiteY2" fmla="*/ 1493096 h 1493096"/>
                <a:gd name="connsiteX3" fmla="*/ 1743580 w 1743580"/>
                <a:gd name="connsiteY3" fmla="*/ 1244737 h 1493096"/>
                <a:gd name="connsiteX4" fmla="*/ 0 w 1743580"/>
                <a:gd name="connsiteY4" fmla="*/ 0 h 1493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3580" h="1493096">
                  <a:moveTo>
                    <a:pt x="0" y="0"/>
                  </a:moveTo>
                  <a:lnTo>
                    <a:pt x="778013" y="1012734"/>
                  </a:lnTo>
                  <a:lnTo>
                    <a:pt x="1494917" y="1493096"/>
                  </a:lnTo>
                  <a:lnTo>
                    <a:pt x="1743580" y="12447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897BEC8-E0F9-6713-B820-3B17C4AFB234}"/>
                </a:ext>
              </a:extLst>
            </p:cNvPr>
            <p:cNvSpPr/>
            <p:nvPr/>
          </p:nvSpPr>
          <p:spPr>
            <a:xfrm rot="10800000" flipH="1">
              <a:off x="6101816" y="1919768"/>
              <a:ext cx="2435063" cy="3955930"/>
            </a:xfrm>
            <a:custGeom>
              <a:avLst/>
              <a:gdLst>
                <a:gd name="connsiteX0" fmla="*/ 0 w 2435063"/>
                <a:gd name="connsiteY0" fmla="*/ 3955930 h 3955930"/>
                <a:gd name="connsiteX1" fmla="*/ 1389556 w 2435063"/>
                <a:gd name="connsiteY1" fmla="*/ 3955930 h 3955930"/>
                <a:gd name="connsiteX2" fmla="*/ 1389556 w 2435063"/>
                <a:gd name="connsiteY2" fmla="*/ 3900215 h 3955930"/>
                <a:gd name="connsiteX3" fmla="*/ 1506863 w 2435063"/>
                <a:gd name="connsiteY3" fmla="*/ 3955930 h 3955930"/>
                <a:gd name="connsiteX4" fmla="*/ 2435063 w 2435063"/>
                <a:gd name="connsiteY4" fmla="*/ 3024432 h 3955930"/>
                <a:gd name="connsiteX5" fmla="*/ 2435062 w 2435063"/>
                <a:gd name="connsiteY5" fmla="*/ 0 h 3955930"/>
                <a:gd name="connsiteX6" fmla="*/ 0 w 2435063"/>
                <a:gd name="connsiteY6" fmla="*/ 2443713 h 3955930"/>
                <a:gd name="connsiteX7" fmla="*/ 50121 w 2435063"/>
                <a:gd name="connsiteY7" fmla="*/ 2566374 h 3955930"/>
                <a:gd name="connsiteX8" fmla="*/ 0 w 2435063"/>
                <a:gd name="connsiteY8" fmla="*/ 2566374 h 3955930"/>
                <a:gd name="connsiteX0" fmla="*/ 0 w 2435063"/>
                <a:gd name="connsiteY0" fmla="*/ 3955930 h 3955930"/>
                <a:gd name="connsiteX1" fmla="*/ 1389556 w 2435063"/>
                <a:gd name="connsiteY1" fmla="*/ 3955930 h 3955930"/>
                <a:gd name="connsiteX2" fmla="*/ 1506863 w 2435063"/>
                <a:gd name="connsiteY2" fmla="*/ 3955930 h 3955930"/>
                <a:gd name="connsiteX3" fmla="*/ 2435063 w 2435063"/>
                <a:gd name="connsiteY3" fmla="*/ 3024432 h 3955930"/>
                <a:gd name="connsiteX4" fmla="*/ 2435062 w 2435063"/>
                <a:gd name="connsiteY4" fmla="*/ 0 h 3955930"/>
                <a:gd name="connsiteX5" fmla="*/ 0 w 2435063"/>
                <a:gd name="connsiteY5" fmla="*/ 2443713 h 3955930"/>
                <a:gd name="connsiteX6" fmla="*/ 50121 w 2435063"/>
                <a:gd name="connsiteY6" fmla="*/ 2566374 h 3955930"/>
                <a:gd name="connsiteX7" fmla="*/ 0 w 2435063"/>
                <a:gd name="connsiteY7" fmla="*/ 2566374 h 3955930"/>
                <a:gd name="connsiteX8" fmla="*/ 0 w 2435063"/>
                <a:gd name="connsiteY8" fmla="*/ 3955930 h 3955930"/>
                <a:gd name="connsiteX0" fmla="*/ 0 w 2435063"/>
                <a:gd name="connsiteY0" fmla="*/ 3955930 h 3955930"/>
                <a:gd name="connsiteX1" fmla="*/ 1506863 w 2435063"/>
                <a:gd name="connsiteY1" fmla="*/ 3955930 h 3955930"/>
                <a:gd name="connsiteX2" fmla="*/ 2435063 w 2435063"/>
                <a:gd name="connsiteY2" fmla="*/ 3024432 h 3955930"/>
                <a:gd name="connsiteX3" fmla="*/ 2435062 w 2435063"/>
                <a:gd name="connsiteY3" fmla="*/ 0 h 3955930"/>
                <a:gd name="connsiteX4" fmla="*/ 0 w 2435063"/>
                <a:gd name="connsiteY4" fmla="*/ 2443713 h 3955930"/>
                <a:gd name="connsiteX5" fmla="*/ 50121 w 2435063"/>
                <a:gd name="connsiteY5" fmla="*/ 2566374 h 3955930"/>
                <a:gd name="connsiteX6" fmla="*/ 0 w 2435063"/>
                <a:gd name="connsiteY6" fmla="*/ 2566374 h 3955930"/>
                <a:gd name="connsiteX7" fmla="*/ 0 w 2435063"/>
                <a:gd name="connsiteY7" fmla="*/ 3955930 h 3955930"/>
                <a:gd name="connsiteX0" fmla="*/ 0 w 2435063"/>
                <a:gd name="connsiteY0" fmla="*/ 3955930 h 3955930"/>
                <a:gd name="connsiteX1" fmla="*/ 1506863 w 2435063"/>
                <a:gd name="connsiteY1" fmla="*/ 3955930 h 3955930"/>
                <a:gd name="connsiteX2" fmla="*/ 2435063 w 2435063"/>
                <a:gd name="connsiteY2" fmla="*/ 3024432 h 3955930"/>
                <a:gd name="connsiteX3" fmla="*/ 2435062 w 2435063"/>
                <a:gd name="connsiteY3" fmla="*/ 0 h 3955930"/>
                <a:gd name="connsiteX4" fmla="*/ 0 w 2435063"/>
                <a:gd name="connsiteY4" fmla="*/ 2443713 h 3955930"/>
                <a:gd name="connsiteX5" fmla="*/ 50121 w 2435063"/>
                <a:gd name="connsiteY5" fmla="*/ 2566374 h 3955930"/>
                <a:gd name="connsiteX6" fmla="*/ 0 w 2435063"/>
                <a:gd name="connsiteY6" fmla="*/ 3955930 h 3955930"/>
                <a:gd name="connsiteX0" fmla="*/ 0 w 2435063"/>
                <a:gd name="connsiteY0" fmla="*/ 3955930 h 3955930"/>
                <a:gd name="connsiteX1" fmla="*/ 1506863 w 2435063"/>
                <a:gd name="connsiteY1" fmla="*/ 3955930 h 3955930"/>
                <a:gd name="connsiteX2" fmla="*/ 2435063 w 2435063"/>
                <a:gd name="connsiteY2" fmla="*/ 3024432 h 3955930"/>
                <a:gd name="connsiteX3" fmla="*/ 2435062 w 2435063"/>
                <a:gd name="connsiteY3" fmla="*/ 0 h 3955930"/>
                <a:gd name="connsiteX4" fmla="*/ 0 w 2435063"/>
                <a:gd name="connsiteY4" fmla="*/ 2443713 h 3955930"/>
                <a:gd name="connsiteX5" fmla="*/ 0 w 2435063"/>
                <a:gd name="connsiteY5" fmla="*/ 3955930 h 395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5063" h="3955930">
                  <a:moveTo>
                    <a:pt x="0" y="3955930"/>
                  </a:moveTo>
                  <a:lnTo>
                    <a:pt x="1506863" y="3955930"/>
                  </a:lnTo>
                  <a:lnTo>
                    <a:pt x="2435063" y="3024432"/>
                  </a:lnTo>
                  <a:cubicBezTo>
                    <a:pt x="2435063" y="2016288"/>
                    <a:pt x="2435062" y="1008144"/>
                    <a:pt x="2435062" y="0"/>
                  </a:cubicBezTo>
                  <a:lnTo>
                    <a:pt x="0" y="2443713"/>
                  </a:lnTo>
                  <a:lnTo>
                    <a:pt x="0" y="395593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FA34FB8-DD9A-09D2-9D8E-B8BF55852B89}"/>
                </a:ext>
              </a:extLst>
            </p:cNvPr>
            <p:cNvSpPr/>
            <p:nvPr/>
          </p:nvSpPr>
          <p:spPr>
            <a:xfrm rot="10800000" flipH="1">
              <a:off x="6120886" y="1919768"/>
              <a:ext cx="1735075" cy="1493080"/>
            </a:xfrm>
            <a:custGeom>
              <a:avLst/>
              <a:gdLst>
                <a:gd name="connsiteX0" fmla="*/ 1487793 w 1735075"/>
                <a:gd name="connsiteY0" fmla="*/ 1493080 h 1493080"/>
                <a:gd name="connsiteX1" fmla="*/ 1735075 w 1735075"/>
                <a:gd name="connsiteY1" fmla="*/ 1244919 h 1493080"/>
                <a:gd name="connsiteX2" fmla="*/ 0 w 1735075"/>
                <a:gd name="connsiteY2" fmla="*/ 0 h 1493080"/>
                <a:gd name="connsiteX0" fmla="*/ 1487793 w 1735075"/>
                <a:gd name="connsiteY0" fmla="*/ 1493080 h 1493080"/>
                <a:gd name="connsiteX1" fmla="*/ 1735075 w 1735075"/>
                <a:gd name="connsiteY1" fmla="*/ 1244919 h 1493080"/>
                <a:gd name="connsiteX2" fmla="*/ 0 w 1735075"/>
                <a:gd name="connsiteY2" fmla="*/ 0 h 1493080"/>
                <a:gd name="connsiteX3" fmla="*/ 928781 w 1735075"/>
                <a:gd name="connsiteY3" fmla="*/ 934468 h 1493080"/>
                <a:gd name="connsiteX4" fmla="*/ 1487793 w 1735075"/>
                <a:gd name="connsiteY4" fmla="*/ 1493080 h 1493080"/>
                <a:gd name="connsiteX0" fmla="*/ 1487793 w 1735075"/>
                <a:gd name="connsiteY0" fmla="*/ 1493080 h 1493080"/>
                <a:gd name="connsiteX1" fmla="*/ 1735075 w 1735075"/>
                <a:gd name="connsiteY1" fmla="*/ 1244919 h 1493080"/>
                <a:gd name="connsiteX2" fmla="*/ 0 w 1735075"/>
                <a:gd name="connsiteY2" fmla="*/ 0 h 1493080"/>
                <a:gd name="connsiteX3" fmla="*/ 743586 w 1735075"/>
                <a:gd name="connsiteY3" fmla="*/ 1061789 h 1493080"/>
                <a:gd name="connsiteX4" fmla="*/ 1487793 w 1735075"/>
                <a:gd name="connsiteY4" fmla="*/ 1493080 h 1493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5075" h="1493080">
                  <a:moveTo>
                    <a:pt x="1487793" y="1493080"/>
                  </a:moveTo>
                  <a:lnTo>
                    <a:pt x="1735075" y="1244919"/>
                  </a:lnTo>
                  <a:lnTo>
                    <a:pt x="0" y="0"/>
                  </a:lnTo>
                  <a:lnTo>
                    <a:pt x="743586" y="1061789"/>
                  </a:lnTo>
                  <a:lnTo>
                    <a:pt x="1487793" y="149308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246D441-C791-7849-7419-B3F78895E51B}"/>
                </a:ext>
              </a:extLst>
            </p:cNvPr>
            <p:cNvSpPr/>
            <p:nvPr/>
          </p:nvSpPr>
          <p:spPr>
            <a:xfrm rot="5400000" flipH="1">
              <a:off x="5335566" y="227686"/>
              <a:ext cx="2446697" cy="3955930"/>
            </a:xfrm>
            <a:custGeom>
              <a:avLst/>
              <a:gdLst>
                <a:gd name="connsiteX0" fmla="*/ 2443713 w 2443714"/>
                <a:gd name="connsiteY0" fmla="*/ 0 h 3955930"/>
                <a:gd name="connsiteX1" fmla="*/ 2443714 w 2443714"/>
                <a:gd name="connsiteY1" fmla="*/ 3024432 h 3955930"/>
                <a:gd name="connsiteX2" fmla="*/ 1512216 w 2443714"/>
                <a:gd name="connsiteY2" fmla="*/ 3955930 h 3955930"/>
                <a:gd name="connsiteX3" fmla="*/ 0 w 2443714"/>
                <a:gd name="connsiteY3" fmla="*/ 2443713 h 3955930"/>
                <a:gd name="connsiteX4" fmla="*/ 2443713 w 2443714"/>
                <a:gd name="connsiteY4" fmla="*/ 0 h 395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3714" h="3955930">
                  <a:moveTo>
                    <a:pt x="2443713" y="0"/>
                  </a:moveTo>
                  <a:lnTo>
                    <a:pt x="2443714" y="3024432"/>
                  </a:lnTo>
                  <a:lnTo>
                    <a:pt x="1512216" y="3955930"/>
                  </a:lnTo>
                  <a:lnTo>
                    <a:pt x="0" y="2443713"/>
                  </a:lnTo>
                  <a:lnTo>
                    <a:pt x="24437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2980E18-82E1-CFDD-AACD-43A0C23613C6}"/>
                </a:ext>
              </a:extLst>
            </p:cNvPr>
            <p:cNvSpPr/>
            <p:nvPr/>
          </p:nvSpPr>
          <p:spPr>
            <a:xfrm rot="5400000" flipH="1">
              <a:off x="4455951" y="1782296"/>
              <a:ext cx="1771702" cy="1521707"/>
            </a:xfrm>
            <a:custGeom>
              <a:avLst/>
              <a:gdLst>
                <a:gd name="connsiteX0" fmla="*/ 1771702 w 1771702"/>
                <a:gd name="connsiteY0" fmla="*/ 1264381 h 1521707"/>
                <a:gd name="connsiteX1" fmla="*/ 9502 w 1771702"/>
                <a:gd name="connsiteY1" fmla="*/ 0 h 1521707"/>
                <a:gd name="connsiteX2" fmla="*/ 0 w 1771702"/>
                <a:gd name="connsiteY2" fmla="*/ 9490 h 1521707"/>
                <a:gd name="connsiteX3" fmla="*/ 1514062 w 1771702"/>
                <a:gd name="connsiteY3" fmla="*/ 1521707 h 1521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1702" h="1521707">
                  <a:moveTo>
                    <a:pt x="1771702" y="1264381"/>
                  </a:moveTo>
                  <a:lnTo>
                    <a:pt x="9502" y="0"/>
                  </a:lnTo>
                  <a:lnTo>
                    <a:pt x="0" y="9490"/>
                  </a:lnTo>
                  <a:lnTo>
                    <a:pt x="1514062" y="152170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CB0FB0D-A7F1-BD9C-50EB-60AF3F918260}"/>
                </a:ext>
              </a:extLst>
            </p:cNvPr>
            <p:cNvSpPr/>
            <p:nvPr/>
          </p:nvSpPr>
          <p:spPr>
            <a:xfrm>
              <a:off x="5679997" y="3012311"/>
              <a:ext cx="833377" cy="83337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Graphic 12" descr="Badge 4 with solid fill">
              <a:extLst>
                <a:ext uri="{FF2B5EF4-FFF2-40B4-BE49-F238E27FC236}">
                  <a16:creationId xmlns:a16="http://schemas.microsoft.com/office/drawing/2014/main" id="{84C9288C-E6E5-CE09-BE89-DB3BAD5A7E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01432" y="2762874"/>
              <a:ext cx="1332253" cy="1332253"/>
            </a:xfrm>
            <a:prstGeom prst="rect">
              <a:avLst/>
            </a:prstGeom>
          </p:spPr>
        </p:pic>
        <p:pic>
          <p:nvPicPr>
            <p:cNvPr id="15" name="Graphic 14" descr="Badge 3 with solid fill">
              <a:extLst>
                <a:ext uri="{FF2B5EF4-FFF2-40B4-BE49-F238E27FC236}">
                  <a16:creationId xmlns:a16="http://schemas.microsoft.com/office/drawing/2014/main" id="{62743E6C-951F-0959-4866-F46A5774E8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429874" y="4194567"/>
              <a:ext cx="1332253" cy="1332253"/>
            </a:xfrm>
            <a:prstGeom prst="rect">
              <a:avLst/>
            </a:prstGeom>
          </p:spPr>
        </p:pic>
        <p:pic>
          <p:nvPicPr>
            <p:cNvPr id="17" name="Graphic 16" descr="Badge with solid fill">
              <a:extLst>
                <a:ext uri="{FF2B5EF4-FFF2-40B4-BE49-F238E27FC236}">
                  <a16:creationId xmlns:a16="http://schemas.microsoft.com/office/drawing/2014/main" id="{0759C1DF-B71E-EE64-63E3-F0B435C71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858314" y="2762874"/>
              <a:ext cx="1332253" cy="1332253"/>
            </a:xfrm>
            <a:prstGeom prst="rect">
              <a:avLst/>
            </a:prstGeom>
          </p:spPr>
        </p:pic>
        <p:pic>
          <p:nvPicPr>
            <p:cNvPr id="19" name="Graphic 18" descr="Badge 1 with solid fill">
              <a:extLst>
                <a:ext uri="{FF2B5EF4-FFF2-40B4-BE49-F238E27FC236}">
                  <a16:creationId xmlns:a16="http://schemas.microsoft.com/office/drawing/2014/main" id="{7000D042-954D-A61F-71A9-C5196E51FF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429874" y="1331181"/>
              <a:ext cx="1332253" cy="1332253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D6E5879-4F3B-0061-E678-1AC144527BFC}"/>
              </a:ext>
            </a:extLst>
          </p:cNvPr>
          <p:cNvGrpSpPr/>
          <p:nvPr/>
        </p:nvGrpSpPr>
        <p:grpSpPr>
          <a:xfrm>
            <a:off x="338440" y="3721005"/>
            <a:ext cx="2926080" cy="1290153"/>
            <a:chOff x="332936" y="2947244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C6B698B-8766-0EA8-7595-0764862ED03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DC061A5-BEE1-44EE-911F-AF3F2CC4226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C6887F7-C358-BE28-A5AF-DD0EC6F5290E}"/>
              </a:ext>
            </a:extLst>
          </p:cNvPr>
          <p:cNvGrpSpPr/>
          <p:nvPr/>
        </p:nvGrpSpPr>
        <p:grpSpPr>
          <a:xfrm>
            <a:off x="8927481" y="3721005"/>
            <a:ext cx="2926080" cy="1290153"/>
            <a:chOff x="8921977" y="2947244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63180A4-14BF-FD9F-0CBA-B1580986C752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9F8A063-2F65-F505-D6FE-F0BCC20067B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C46F220-F94E-E7B6-0D48-2B2D70BA4F38}"/>
              </a:ext>
            </a:extLst>
          </p:cNvPr>
          <p:cNvGrpSpPr/>
          <p:nvPr/>
        </p:nvGrpSpPr>
        <p:grpSpPr>
          <a:xfrm>
            <a:off x="8927481" y="1846842"/>
            <a:ext cx="2926080" cy="1290153"/>
            <a:chOff x="8921977" y="1242150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4FEA3FE-7909-21E4-DE76-098DB6FEF01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1589E1F-F6E0-F59F-ACAF-A2952213497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375BCB1-2A88-0E69-896D-A7141E217554}"/>
              </a:ext>
            </a:extLst>
          </p:cNvPr>
          <p:cNvGrpSpPr/>
          <p:nvPr/>
        </p:nvGrpSpPr>
        <p:grpSpPr>
          <a:xfrm>
            <a:off x="338440" y="1846842"/>
            <a:ext cx="2926080" cy="1290153"/>
            <a:chOff x="332936" y="2627766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6DAD35C-D356-4E33-BF1E-1DF162AABFD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48FADB4-32BC-A841-14BF-9525C797AF8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79099-A88F-0BB2-1788-733FB2E33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90F03-CFF1-47C3-84E8-2DA7E4E22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Pinwheel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6371810-7594-33B6-B6A2-E122C69C6775}"/>
              </a:ext>
            </a:extLst>
          </p:cNvPr>
          <p:cNvGrpSpPr/>
          <p:nvPr/>
        </p:nvGrpSpPr>
        <p:grpSpPr>
          <a:xfrm>
            <a:off x="3655120" y="982302"/>
            <a:ext cx="4881760" cy="4893396"/>
            <a:chOff x="3655120" y="982302"/>
            <a:chExt cx="4881760" cy="4893396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FD45DCD-068F-4780-F294-595832C69DC1}"/>
                </a:ext>
              </a:extLst>
            </p:cNvPr>
            <p:cNvSpPr/>
            <p:nvPr/>
          </p:nvSpPr>
          <p:spPr>
            <a:xfrm flipH="1">
              <a:off x="3655120" y="982302"/>
              <a:ext cx="2446697" cy="3955931"/>
            </a:xfrm>
            <a:custGeom>
              <a:avLst/>
              <a:gdLst>
                <a:gd name="connsiteX0" fmla="*/ 2446696 w 2446697"/>
                <a:gd name="connsiteY0" fmla="*/ 0 h 3955931"/>
                <a:gd name="connsiteX1" fmla="*/ 0 w 2446697"/>
                <a:gd name="connsiteY1" fmla="*/ 2443713 h 3955931"/>
                <a:gd name="connsiteX2" fmla="*/ 201531 w 2446697"/>
                <a:gd name="connsiteY2" fmla="*/ 2709169 h 3955931"/>
                <a:gd name="connsiteX3" fmla="*/ 0 w 2446697"/>
                <a:gd name="connsiteY3" fmla="*/ 2709169 h 3955931"/>
                <a:gd name="connsiteX4" fmla="*/ 0 w 2446697"/>
                <a:gd name="connsiteY4" fmla="*/ 3955931 h 3955931"/>
                <a:gd name="connsiteX5" fmla="*/ 1251457 w 2446697"/>
                <a:gd name="connsiteY5" fmla="*/ 3955931 h 3955931"/>
                <a:gd name="connsiteX6" fmla="*/ 1251457 w 2446697"/>
                <a:gd name="connsiteY6" fmla="*/ 3771597 h 3955931"/>
                <a:gd name="connsiteX7" fmla="*/ 1514062 w 2446697"/>
                <a:gd name="connsiteY7" fmla="*/ 3955930 h 3955931"/>
                <a:gd name="connsiteX8" fmla="*/ 2446697 w 2446697"/>
                <a:gd name="connsiteY8" fmla="*/ 3024432 h 3955931"/>
                <a:gd name="connsiteX9" fmla="*/ 2446696 w 2446697"/>
                <a:gd name="connsiteY9" fmla="*/ 0 h 3955931"/>
                <a:gd name="connsiteX0" fmla="*/ 2446696 w 2446697"/>
                <a:gd name="connsiteY0" fmla="*/ 0 h 3955931"/>
                <a:gd name="connsiteX1" fmla="*/ 0 w 2446697"/>
                <a:gd name="connsiteY1" fmla="*/ 2443713 h 3955931"/>
                <a:gd name="connsiteX2" fmla="*/ 201531 w 2446697"/>
                <a:gd name="connsiteY2" fmla="*/ 2709169 h 3955931"/>
                <a:gd name="connsiteX3" fmla="*/ 0 w 2446697"/>
                <a:gd name="connsiteY3" fmla="*/ 2709169 h 3955931"/>
                <a:gd name="connsiteX4" fmla="*/ 0 w 2446697"/>
                <a:gd name="connsiteY4" fmla="*/ 3955931 h 3955931"/>
                <a:gd name="connsiteX5" fmla="*/ 1251457 w 2446697"/>
                <a:gd name="connsiteY5" fmla="*/ 3955931 h 3955931"/>
                <a:gd name="connsiteX6" fmla="*/ 1514062 w 2446697"/>
                <a:gd name="connsiteY6" fmla="*/ 3955930 h 3955931"/>
                <a:gd name="connsiteX7" fmla="*/ 2446697 w 2446697"/>
                <a:gd name="connsiteY7" fmla="*/ 3024432 h 3955931"/>
                <a:gd name="connsiteX8" fmla="*/ 2446696 w 2446697"/>
                <a:gd name="connsiteY8" fmla="*/ 0 h 3955931"/>
                <a:gd name="connsiteX0" fmla="*/ 2446696 w 2446697"/>
                <a:gd name="connsiteY0" fmla="*/ 0 h 3955931"/>
                <a:gd name="connsiteX1" fmla="*/ 0 w 2446697"/>
                <a:gd name="connsiteY1" fmla="*/ 2443713 h 3955931"/>
                <a:gd name="connsiteX2" fmla="*/ 201531 w 2446697"/>
                <a:gd name="connsiteY2" fmla="*/ 2709169 h 3955931"/>
                <a:gd name="connsiteX3" fmla="*/ 0 w 2446697"/>
                <a:gd name="connsiteY3" fmla="*/ 2709169 h 3955931"/>
                <a:gd name="connsiteX4" fmla="*/ 0 w 2446697"/>
                <a:gd name="connsiteY4" fmla="*/ 3955931 h 3955931"/>
                <a:gd name="connsiteX5" fmla="*/ 1514062 w 2446697"/>
                <a:gd name="connsiteY5" fmla="*/ 3955930 h 3955931"/>
                <a:gd name="connsiteX6" fmla="*/ 2446697 w 2446697"/>
                <a:gd name="connsiteY6" fmla="*/ 3024432 h 3955931"/>
                <a:gd name="connsiteX7" fmla="*/ 2446696 w 2446697"/>
                <a:gd name="connsiteY7" fmla="*/ 0 h 3955931"/>
                <a:gd name="connsiteX0" fmla="*/ 2446696 w 2446697"/>
                <a:gd name="connsiteY0" fmla="*/ 0 h 3955931"/>
                <a:gd name="connsiteX1" fmla="*/ 0 w 2446697"/>
                <a:gd name="connsiteY1" fmla="*/ 2443713 h 3955931"/>
                <a:gd name="connsiteX2" fmla="*/ 0 w 2446697"/>
                <a:gd name="connsiteY2" fmla="*/ 2709169 h 3955931"/>
                <a:gd name="connsiteX3" fmla="*/ 0 w 2446697"/>
                <a:gd name="connsiteY3" fmla="*/ 3955931 h 3955931"/>
                <a:gd name="connsiteX4" fmla="*/ 1514062 w 2446697"/>
                <a:gd name="connsiteY4" fmla="*/ 3955930 h 3955931"/>
                <a:gd name="connsiteX5" fmla="*/ 2446697 w 2446697"/>
                <a:gd name="connsiteY5" fmla="*/ 3024432 h 3955931"/>
                <a:gd name="connsiteX6" fmla="*/ 2446696 w 2446697"/>
                <a:gd name="connsiteY6" fmla="*/ 0 h 3955931"/>
                <a:gd name="connsiteX0" fmla="*/ 2446696 w 2446697"/>
                <a:gd name="connsiteY0" fmla="*/ 0 h 3955931"/>
                <a:gd name="connsiteX1" fmla="*/ 0 w 2446697"/>
                <a:gd name="connsiteY1" fmla="*/ 2443713 h 3955931"/>
                <a:gd name="connsiteX2" fmla="*/ 0 w 2446697"/>
                <a:gd name="connsiteY2" fmla="*/ 3955931 h 3955931"/>
                <a:gd name="connsiteX3" fmla="*/ 1514062 w 2446697"/>
                <a:gd name="connsiteY3" fmla="*/ 3955930 h 3955931"/>
                <a:gd name="connsiteX4" fmla="*/ 2446697 w 2446697"/>
                <a:gd name="connsiteY4" fmla="*/ 3024432 h 3955931"/>
                <a:gd name="connsiteX5" fmla="*/ 2446696 w 2446697"/>
                <a:gd name="connsiteY5" fmla="*/ 0 h 3955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46697" h="3955931">
                  <a:moveTo>
                    <a:pt x="2446696" y="0"/>
                  </a:moveTo>
                  <a:lnTo>
                    <a:pt x="0" y="2443713"/>
                  </a:lnTo>
                  <a:lnTo>
                    <a:pt x="0" y="3955931"/>
                  </a:lnTo>
                  <a:lnTo>
                    <a:pt x="1514062" y="3955930"/>
                  </a:lnTo>
                  <a:lnTo>
                    <a:pt x="2446697" y="3024432"/>
                  </a:lnTo>
                  <a:cubicBezTo>
                    <a:pt x="2446697" y="2016288"/>
                    <a:pt x="2446696" y="1008144"/>
                    <a:pt x="24466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04F8817-5325-F7E0-2B61-625E9CF4D206}"/>
                </a:ext>
              </a:extLst>
            </p:cNvPr>
            <p:cNvSpPr/>
            <p:nvPr/>
          </p:nvSpPr>
          <p:spPr>
            <a:xfrm flipH="1">
              <a:off x="4342793" y="3445376"/>
              <a:ext cx="1739641" cy="1492857"/>
            </a:xfrm>
            <a:custGeom>
              <a:avLst/>
              <a:gdLst>
                <a:gd name="connsiteX0" fmla="*/ 0 w 1739641"/>
                <a:gd name="connsiteY0" fmla="*/ 0 h 1492857"/>
                <a:gd name="connsiteX1" fmla="*/ 1494679 w 1739641"/>
                <a:gd name="connsiteY1" fmla="*/ 1492857 h 1492857"/>
                <a:gd name="connsiteX2" fmla="*/ 1739641 w 1739641"/>
                <a:gd name="connsiteY2" fmla="*/ 1248194 h 1492857"/>
                <a:gd name="connsiteX0" fmla="*/ 0 w 1739641"/>
                <a:gd name="connsiteY0" fmla="*/ 0 h 1492857"/>
                <a:gd name="connsiteX1" fmla="*/ 849992 w 1739641"/>
                <a:gd name="connsiteY1" fmla="*/ 873378 h 1492857"/>
                <a:gd name="connsiteX2" fmla="*/ 1494679 w 1739641"/>
                <a:gd name="connsiteY2" fmla="*/ 1492857 h 1492857"/>
                <a:gd name="connsiteX3" fmla="*/ 1739641 w 1739641"/>
                <a:gd name="connsiteY3" fmla="*/ 1248194 h 1492857"/>
                <a:gd name="connsiteX4" fmla="*/ 0 w 1739641"/>
                <a:gd name="connsiteY4" fmla="*/ 0 h 1492857"/>
                <a:gd name="connsiteX0" fmla="*/ 0 w 1739641"/>
                <a:gd name="connsiteY0" fmla="*/ 0 h 1492857"/>
                <a:gd name="connsiteX1" fmla="*/ 699521 w 1739641"/>
                <a:gd name="connsiteY1" fmla="*/ 954401 h 1492857"/>
                <a:gd name="connsiteX2" fmla="*/ 1494679 w 1739641"/>
                <a:gd name="connsiteY2" fmla="*/ 1492857 h 1492857"/>
                <a:gd name="connsiteX3" fmla="*/ 1739641 w 1739641"/>
                <a:gd name="connsiteY3" fmla="*/ 1248194 h 1492857"/>
                <a:gd name="connsiteX4" fmla="*/ 0 w 1739641"/>
                <a:gd name="connsiteY4" fmla="*/ 0 h 149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9641" h="1492857">
                  <a:moveTo>
                    <a:pt x="0" y="0"/>
                  </a:moveTo>
                  <a:lnTo>
                    <a:pt x="699521" y="954401"/>
                  </a:lnTo>
                  <a:lnTo>
                    <a:pt x="1494679" y="1492857"/>
                  </a:lnTo>
                  <a:lnTo>
                    <a:pt x="1739641" y="12481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969D14D-2F8F-8AD7-E130-D81F47D33079}"/>
                </a:ext>
              </a:extLst>
            </p:cNvPr>
            <p:cNvSpPr/>
            <p:nvPr/>
          </p:nvSpPr>
          <p:spPr>
            <a:xfrm rot="16200000" flipH="1">
              <a:off x="4409738" y="2674384"/>
              <a:ext cx="2446697" cy="3955930"/>
            </a:xfrm>
            <a:custGeom>
              <a:avLst/>
              <a:gdLst>
                <a:gd name="connsiteX0" fmla="*/ 0 w 2446698"/>
                <a:gd name="connsiteY0" fmla="*/ 2566374 h 3955930"/>
                <a:gd name="connsiteX1" fmla="*/ 1 w 2446698"/>
                <a:gd name="connsiteY1" fmla="*/ 3955930 h 3955930"/>
                <a:gd name="connsiteX2" fmla="*/ 1389557 w 2446698"/>
                <a:gd name="connsiteY2" fmla="*/ 3955930 h 3955930"/>
                <a:gd name="connsiteX3" fmla="*/ 1389557 w 2446698"/>
                <a:gd name="connsiteY3" fmla="*/ 3862027 h 3955930"/>
                <a:gd name="connsiteX4" fmla="*/ 1514063 w 2446698"/>
                <a:gd name="connsiteY4" fmla="*/ 3955930 h 3955930"/>
                <a:gd name="connsiteX5" fmla="*/ 2446698 w 2446698"/>
                <a:gd name="connsiteY5" fmla="*/ 3024432 h 3955930"/>
                <a:gd name="connsiteX6" fmla="*/ 2446697 w 2446698"/>
                <a:gd name="connsiteY6" fmla="*/ 0 h 3955930"/>
                <a:gd name="connsiteX7" fmla="*/ 1 w 2446698"/>
                <a:gd name="connsiteY7" fmla="*/ 2443713 h 3955930"/>
                <a:gd name="connsiteX8" fmla="*/ 95194 w 2446698"/>
                <a:gd name="connsiteY8" fmla="*/ 2566374 h 3955930"/>
                <a:gd name="connsiteX0" fmla="*/ 0 w 2446698"/>
                <a:gd name="connsiteY0" fmla="*/ 2566374 h 3955930"/>
                <a:gd name="connsiteX1" fmla="*/ 1 w 2446698"/>
                <a:gd name="connsiteY1" fmla="*/ 3955930 h 3955930"/>
                <a:gd name="connsiteX2" fmla="*/ 1389557 w 2446698"/>
                <a:gd name="connsiteY2" fmla="*/ 3955930 h 3955930"/>
                <a:gd name="connsiteX3" fmla="*/ 1389557 w 2446698"/>
                <a:gd name="connsiteY3" fmla="*/ 3862027 h 3955930"/>
                <a:gd name="connsiteX4" fmla="*/ 1514063 w 2446698"/>
                <a:gd name="connsiteY4" fmla="*/ 3955930 h 3955930"/>
                <a:gd name="connsiteX5" fmla="*/ 2446698 w 2446698"/>
                <a:gd name="connsiteY5" fmla="*/ 3024432 h 3955930"/>
                <a:gd name="connsiteX6" fmla="*/ 2446697 w 2446698"/>
                <a:gd name="connsiteY6" fmla="*/ 0 h 3955930"/>
                <a:gd name="connsiteX7" fmla="*/ 1 w 2446698"/>
                <a:gd name="connsiteY7" fmla="*/ 2443713 h 3955930"/>
                <a:gd name="connsiteX8" fmla="*/ 0 w 2446698"/>
                <a:gd name="connsiteY8" fmla="*/ 2566374 h 3955930"/>
                <a:gd name="connsiteX0" fmla="*/ 244158 w 2690855"/>
                <a:gd name="connsiteY0" fmla="*/ 2443713 h 3955930"/>
                <a:gd name="connsiteX1" fmla="*/ 244158 w 2690855"/>
                <a:gd name="connsiteY1" fmla="*/ 3955930 h 3955930"/>
                <a:gd name="connsiteX2" fmla="*/ 1633714 w 2690855"/>
                <a:gd name="connsiteY2" fmla="*/ 3955930 h 3955930"/>
                <a:gd name="connsiteX3" fmla="*/ 1633714 w 2690855"/>
                <a:gd name="connsiteY3" fmla="*/ 3862027 h 3955930"/>
                <a:gd name="connsiteX4" fmla="*/ 1758220 w 2690855"/>
                <a:gd name="connsiteY4" fmla="*/ 3955930 h 3955930"/>
                <a:gd name="connsiteX5" fmla="*/ 2690855 w 2690855"/>
                <a:gd name="connsiteY5" fmla="*/ 3024432 h 3955930"/>
                <a:gd name="connsiteX6" fmla="*/ 2690854 w 2690855"/>
                <a:gd name="connsiteY6" fmla="*/ 0 h 3955930"/>
                <a:gd name="connsiteX7" fmla="*/ 244158 w 2690855"/>
                <a:gd name="connsiteY7" fmla="*/ 2443713 h 3955930"/>
                <a:gd name="connsiteX0" fmla="*/ 303761 w 2750458"/>
                <a:gd name="connsiteY0" fmla="*/ 2443713 h 3955930"/>
                <a:gd name="connsiteX1" fmla="*/ 303761 w 2750458"/>
                <a:gd name="connsiteY1" fmla="*/ 3955930 h 3955930"/>
                <a:gd name="connsiteX2" fmla="*/ 1693317 w 2750458"/>
                <a:gd name="connsiteY2" fmla="*/ 3955930 h 3955930"/>
                <a:gd name="connsiteX3" fmla="*/ 1693317 w 2750458"/>
                <a:gd name="connsiteY3" fmla="*/ 3862027 h 3955930"/>
                <a:gd name="connsiteX4" fmla="*/ 1817823 w 2750458"/>
                <a:gd name="connsiteY4" fmla="*/ 3955930 h 3955930"/>
                <a:gd name="connsiteX5" fmla="*/ 2750458 w 2750458"/>
                <a:gd name="connsiteY5" fmla="*/ 3024432 h 3955930"/>
                <a:gd name="connsiteX6" fmla="*/ 2750457 w 2750458"/>
                <a:gd name="connsiteY6" fmla="*/ 0 h 3955930"/>
                <a:gd name="connsiteX7" fmla="*/ 303761 w 2750458"/>
                <a:gd name="connsiteY7" fmla="*/ 2443713 h 3955930"/>
                <a:gd name="connsiteX0" fmla="*/ 303761 w 2750458"/>
                <a:gd name="connsiteY0" fmla="*/ 2443713 h 3955930"/>
                <a:gd name="connsiteX1" fmla="*/ 303761 w 2750458"/>
                <a:gd name="connsiteY1" fmla="*/ 3955930 h 3955930"/>
                <a:gd name="connsiteX2" fmla="*/ 1693317 w 2750458"/>
                <a:gd name="connsiteY2" fmla="*/ 3955930 h 3955930"/>
                <a:gd name="connsiteX3" fmla="*/ 1693317 w 2750458"/>
                <a:gd name="connsiteY3" fmla="*/ 3862027 h 3955930"/>
                <a:gd name="connsiteX4" fmla="*/ 1817823 w 2750458"/>
                <a:gd name="connsiteY4" fmla="*/ 3955930 h 3955930"/>
                <a:gd name="connsiteX5" fmla="*/ 2750458 w 2750458"/>
                <a:gd name="connsiteY5" fmla="*/ 3024432 h 3955930"/>
                <a:gd name="connsiteX6" fmla="*/ 2750457 w 2750458"/>
                <a:gd name="connsiteY6" fmla="*/ 0 h 3955930"/>
                <a:gd name="connsiteX7" fmla="*/ 303761 w 2750458"/>
                <a:gd name="connsiteY7" fmla="*/ 2443713 h 3955930"/>
                <a:gd name="connsiteX0" fmla="*/ 102931 w 2549628"/>
                <a:gd name="connsiteY0" fmla="*/ 2443713 h 3955930"/>
                <a:gd name="connsiteX1" fmla="*/ 102931 w 2549628"/>
                <a:gd name="connsiteY1" fmla="*/ 3955930 h 3955930"/>
                <a:gd name="connsiteX2" fmla="*/ 1492487 w 2549628"/>
                <a:gd name="connsiteY2" fmla="*/ 3955930 h 3955930"/>
                <a:gd name="connsiteX3" fmla="*/ 1492487 w 2549628"/>
                <a:gd name="connsiteY3" fmla="*/ 3862027 h 3955930"/>
                <a:gd name="connsiteX4" fmla="*/ 1616993 w 2549628"/>
                <a:gd name="connsiteY4" fmla="*/ 3955930 h 3955930"/>
                <a:gd name="connsiteX5" fmla="*/ 2549628 w 2549628"/>
                <a:gd name="connsiteY5" fmla="*/ 3024432 h 3955930"/>
                <a:gd name="connsiteX6" fmla="*/ 2549627 w 2549628"/>
                <a:gd name="connsiteY6" fmla="*/ 0 h 3955930"/>
                <a:gd name="connsiteX7" fmla="*/ 102931 w 2549628"/>
                <a:gd name="connsiteY7" fmla="*/ 2443713 h 3955930"/>
                <a:gd name="connsiteX0" fmla="*/ 0 w 2446697"/>
                <a:gd name="connsiteY0" fmla="*/ 2443713 h 3955930"/>
                <a:gd name="connsiteX1" fmla="*/ 0 w 2446697"/>
                <a:gd name="connsiteY1" fmla="*/ 3955930 h 3955930"/>
                <a:gd name="connsiteX2" fmla="*/ 1389556 w 2446697"/>
                <a:gd name="connsiteY2" fmla="*/ 3955930 h 3955930"/>
                <a:gd name="connsiteX3" fmla="*/ 1389556 w 2446697"/>
                <a:gd name="connsiteY3" fmla="*/ 3862027 h 3955930"/>
                <a:gd name="connsiteX4" fmla="*/ 1514062 w 2446697"/>
                <a:gd name="connsiteY4" fmla="*/ 3955930 h 3955930"/>
                <a:gd name="connsiteX5" fmla="*/ 2446697 w 2446697"/>
                <a:gd name="connsiteY5" fmla="*/ 3024432 h 3955930"/>
                <a:gd name="connsiteX6" fmla="*/ 2446696 w 2446697"/>
                <a:gd name="connsiteY6" fmla="*/ 0 h 3955930"/>
                <a:gd name="connsiteX7" fmla="*/ 0 w 2446697"/>
                <a:gd name="connsiteY7" fmla="*/ 2443713 h 3955930"/>
                <a:gd name="connsiteX0" fmla="*/ 0 w 2446697"/>
                <a:gd name="connsiteY0" fmla="*/ 2443713 h 3955930"/>
                <a:gd name="connsiteX1" fmla="*/ 0 w 2446697"/>
                <a:gd name="connsiteY1" fmla="*/ 3955930 h 3955930"/>
                <a:gd name="connsiteX2" fmla="*/ 1389556 w 2446697"/>
                <a:gd name="connsiteY2" fmla="*/ 3955930 h 3955930"/>
                <a:gd name="connsiteX3" fmla="*/ 1514062 w 2446697"/>
                <a:gd name="connsiteY3" fmla="*/ 3955930 h 3955930"/>
                <a:gd name="connsiteX4" fmla="*/ 2446697 w 2446697"/>
                <a:gd name="connsiteY4" fmla="*/ 3024432 h 3955930"/>
                <a:gd name="connsiteX5" fmla="*/ 2446696 w 2446697"/>
                <a:gd name="connsiteY5" fmla="*/ 0 h 3955930"/>
                <a:gd name="connsiteX6" fmla="*/ 0 w 2446697"/>
                <a:gd name="connsiteY6" fmla="*/ 2443713 h 3955930"/>
                <a:gd name="connsiteX0" fmla="*/ 0 w 2446697"/>
                <a:gd name="connsiteY0" fmla="*/ 2443713 h 3955930"/>
                <a:gd name="connsiteX1" fmla="*/ 0 w 2446697"/>
                <a:gd name="connsiteY1" fmla="*/ 3955930 h 3955930"/>
                <a:gd name="connsiteX2" fmla="*/ 1514062 w 2446697"/>
                <a:gd name="connsiteY2" fmla="*/ 3955930 h 3955930"/>
                <a:gd name="connsiteX3" fmla="*/ 2446697 w 2446697"/>
                <a:gd name="connsiteY3" fmla="*/ 3024432 h 3955930"/>
                <a:gd name="connsiteX4" fmla="*/ 2446696 w 2446697"/>
                <a:gd name="connsiteY4" fmla="*/ 0 h 3955930"/>
                <a:gd name="connsiteX5" fmla="*/ 0 w 2446697"/>
                <a:gd name="connsiteY5" fmla="*/ 2443713 h 395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46697" h="3955930">
                  <a:moveTo>
                    <a:pt x="0" y="2443713"/>
                  </a:moveTo>
                  <a:lnTo>
                    <a:pt x="0" y="3955930"/>
                  </a:lnTo>
                  <a:lnTo>
                    <a:pt x="1514062" y="3955930"/>
                  </a:lnTo>
                  <a:lnTo>
                    <a:pt x="2446697" y="3024432"/>
                  </a:lnTo>
                  <a:cubicBezTo>
                    <a:pt x="2446697" y="2016288"/>
                    <a:pt x="2446696" y="1008144"/>
                    <a:pt x="2446696" y="0"/>
                  </a:cubicBezTo>
                  <a:lnTo>
                    <a:pt x="0" y="244371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E9AB064-DE9F-B88F-22B3-A2EBEFD6BD2C}"/>
                </a:ext>
              </a:extLst>
            </p:cNvPr>
            <p:cNvSpPr/>
            <p:nvPr/>
          </p:nvSpPr>
          <p:spPr>
            <a:xfrm rot="16200000" flipH="1">
              <a:off x="5992714" y="3573387"/>
              <a:ext cx="1743580" cy="1493096"/>
            </a:xfrm>
            <a:custGeom>
              <a:avLst/>
              <a:gdLst>
                <a:gd name="connsiteX0" fmla="*/ 0 w 1743580"/>
                <a:gd name="connsiteY0" fmla="*/ 0 h 1493096"/>
                <a:gd name="connsiteX1" fmla="*/ 1494917 w 1743580"/>
                <a:gd name="connsiteY1" fmla="*/ 1493096 h 1493096"/>
                <a:gd name="connsiteX2" fmla="*/ 1743580 w 1743580"/>
                <a:gd name="connsiteY2" fmla="*/ 1244737 h 1493096"/>
                <a:gd name="connsiteX0" fmla="*/ 0 w 1743580"/>
                <a:gd name="connsiteY0" fmla="*/ 0 h 1493096"/>
                <a:gd name="connsiteX1" fmla="*/ 859035 w 1743580"/>
                <a:gd name="connsiteY1" fmla="*/ 827539 h 1493096"/>
                <a:gd name="connsiteX2" fmla="*/ 1494917 w 1743580"/>
                <a:gd name="connsiteY2" fmla="*/ 1493096 h 1493096"/>
                <a:gd name="connsiteX3" fmla="*/ 1743580 w 1743580"/>
                <a:gd name="connsiteY3" fmla="*/ 1244737 h 1493096"/>
                <a:gd name="connsiteX4" fmla="*/ 0 w 1743580"/>
                <a:gd name="connsiteY4" fmla="*/ 0 h 1493096"/>
                <a:gd name="connsiteX0" fmla="*/ 0 w 1743580"/>
                <a:gd name="connsiteY0" fmla="*/ 0 h 1493096"/>
                <a:gd name="connsiteX1" fmla="*/ 778013 w 1743580"/>
                <a:gd name="connsiteY1" fmla="*/ 1012734 h 1493096"/>
                <a:gd name="connsiteX2" fmla="*/ 1494917 w 1743580"/>
                <a:gd name="connsiteY2" fmla="*/ 1493096 h 1493096"/>
                <a:gd name="connsiteX3" fmla="*/ 1743580 w 1743580"/>
                <a:gd name="connsiteY3" fmla="*/ 1244737 h 1493096"/>
                <a:gd name="connsiteX4" fmla="*/ 0 w 1743580"/>
                <a:gd name="connsiteY4" fmla="*/ 0 h 1493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3580" h="1493096">
                  <a:moveTo>
                    <a:pt x="0" y="0"/>
                  </a:moveTo>
                  <a:lnTo>
                    <a:pt x="778013" y="1012734"/>
                  </a:lnTo>
                  <a:lnTo>
                    <a:pt x="1494917" y="1493096"/>
                  </a:lnTo>
                  <a:lnTo>
                    <a:pt x="1743580" y="12447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B291A51-B845-204D-A81D-183F95B69C85}"/>
                </a:ext>
              </a:extLst>
            </p:cNvPr>
            <p:cNvSpPr/>
            <p:nvPr/>
          </p:nvSpPr>
          <p:spPr>
            <a:xfrm rot="10800000" flipH="1">
              <a:off x="6101816" y="1919768"/>
              <a:ext cx="2435063" cy="3955930"/>
            </a:xfrm>
            <a:custGeom>
              <a:avLst/>
              <a:gdLst>
                <a:gd name="connsiteX0" fmla="*/ 0 w 2435063"/>
                <a:gd name="connsiteY0" fmla="*/ 3955930 h 3955930"/>
                <a:gd name="connsiteX1" fmla="*/ 1389556 w 2435063"/>
                <a:gd name="connsiteY1" fmla="*/ 3955930 h 3955930"/>
                <a:gd name="connsiteX2" fmla="*/ 1389556 w 2435063"/>
                <a:gd name="connsiteY2" fmla="*/ 3900215 h 3955930"/>
                <a:gd name="connsiteX3" fmla="*/ 1506863 w 2435063"/>
                <a:gd name="connsiteY3" fmla="*/ 3955930 h 3955930"/>
                <a:gd name="connsiteX4" fmla="*/ 2435063 w 2435063"/>
                <a:gd name="connsiteY4" fmla="*/ 3024432 h 3955930"/>
                <a:gd name="connsiteX5" fmla="*/ 2435062 w 2435063"/>
                <a:gd name="connsiteY5" fmla="*/ 0 h 3955930"/>
                <a:gd name="connsiteX6" fmla="*/ 0 w 2435063"/>
                <a:gd name="connsiteY6" fmla="*/ 2443713 h 3955930"/>
                <a:gd name="connsiteX7" fmla="*/ 50121 w 2435063"/>
                <a:gd name="connsiteY7" fmla="*/ 2566374 h 3955930"/>
                <a:gd name="connsiteX8" fmla="*/ 0 w 2435063"/>
                <a:gd name="connsiteY8" fmla="*/ 2566374 h 3955930"/>
                <a:gd name="connsiteX0" fmla="*/ 0 w 2435063"/>
                <a:gd name="connsiteY0" fmla="*/ 3955930 h 3955930"/>
                <a:gd name="connsiteX1" fmla="*/ 1389556 w 2435063"/>
                <a:gd name="connsiteY1" fmla="*/ 3955930 h 3955930"/>
                <a:gd name="connsiteX2" fmla="*/ 1506863 w 2435063"/>
                <a:gd name="connsiteY2" fmla="*/ 3955930 h 3955930"/>
                <a:gd name="connsiteX3" fmla="*/ 2435063 w 2435063"/>
                <a:gd name="connsiteY3" fmla="*/ 3024432 h 3955930"/>
                <a:gd name="connsiteX4" fmla="*/ 2435062 w 2435063"/>
                <a:gd name="connsiteY4" fmla="*/ 0 h 3955930"/>
                <a:gd name="connsiteX5" fmla="*/ 0 w 2435063"/>
                <a:gd name="connsiteY5" fmla="*/ 2443713 h 3955930"/>
                <a:gd name="connsiteX6" fmla="*/ 50121 w 2435063"/>
                <a:gd name="connsiteY6" fmla="*/ 2566374 h 3955930"/>
                <a:gd name="connsiteX7" fmla="*/ 0 w 2435063"/>
                <a:gd name="connsiteY7" fmla="*/ 2566374 h 3955930"/>
                <a:gd name="connsiteX8" fmla="*/ 0 w 2435063"/>
                <a:gd name="connsiteY8" fmla="*/ 3955930 h 3955930"/>
                <a:gd name="connsiteX0" fmla="*/ 0 w 2435063"/>
                <a:gd name="connsiteY0" fmla="*/ 3955930 h 3955930"/>
                <a:gd name="connsiteX1" fmla="*/ 1506863 w 2435063"/>
                <a:gd name="connsiteY1" fmla="*/ 3955930 h 3955930"/>
                <a:gd name="connsiteX2" fmla="*/ 2435063 w 2435063"/>
                <a:gd name="connsiteY2" fmla="*/ 3024432 h 3955930"/>
                <a:gd name="connsiteX3" fmla="*/ 2435062 w 2435063"/>
                <a:gd name="connsiteY3" fmla="*/ 0 h 3955930"/>
                <a:gd name="connsiteX4" fmla="*/ 0 w 2435063"/>
                <a:gd name="connsiteY4" fmla="*/ 2443713 h 3955930"/>
                <a:gd name="connsiteX5" fmla="*/ 50121 w 2435063"/>
                <a:gd name="connsiteY5" fmla="*/ 2566374 h 3955930"/>
                <a:gd name="connsiteX6" fmla="*/ 0 w 2435063"/>
                <a:gd name="connsiteY6" fmla="*/ 2566374 h 3955930"/>
                <a:gd name="connsiteX7" fmla="*/ 0 w 2435063"/>
                <a:gd name="connsiteY7" fmla="*/ 3955930 h 3955930"/>
                <a:gd name="connsiteX0" fmla="*/ 0 w 2435063"/>
                <a:gd name="connsiteY0" fmla="*/ 3955930 h 3955930"/>
                <a:gd name="connsiteX1" fmla="*/ 1506863 w 2435063"/>
                <a:gd name="connsiteY1" fmla="*/ 3955930 h 3955930"/>
                <a:gd name="connsiteX2" fmla="*/ 2435063 w 2435063"/>
                <a:gd name="connsiteY2" fmla="*/ 3024432 h 3955930"/>
                <a:gd name="connsiteX3" fmla="*/ 2435062 w 2435063"/>
                <a:gd name="connsiteY3" fmla="*/ 0 h 3955930"/>
                <a:gd name="connsiteX4" fmla="*/ 0 w 2435063"/>
                <a:gd name="connsiteY4" fmla="*/ 2443713 h 3955930"/>
                <a:gd name="connsiteX5" fmla="*/ 50121 w 2435063"/>
                <a:gd name="connsiteY5" fmla="*/ 2566374 h 3955930"/>
                <a:gd name="connsiteX6" fmla="*/ 0 w 2435063"/>
                <a:gd name="connsiteY6" fmla="*/ 3955930 h 3955930"/>
                <a:gd name="connsiteX0" fmla="*/ 0 w 2435063"/>
                <a:gd name="connsiteY0" fmla="*/ 3955930 h 3955930"/>
                <a:gd name="connsiteX1" fmla="*/ 1506863 w 2435063"/>
                <a:gd name="connsiteY1" fmla="*/ 3955930 h 3955930"/>
                <a:gd name="connsiteX2" fmla="*/ 2435063 w 2435063"/>
                <a:gd name="connsiteY2" fmla="*/ 3024432 h 3955930"/>
                <a:gd name="connsiteX3" fmla="*/ 2435062 w 2435063"/>
                <a:gd name="connsiteY3" fmla="*/ 0 h 3955930"/>
                <a:gd name="connsiteX4" fmla="*/ 0 w 2435063"/>
                <a:gd name="connsiteY4" fmla="*/ 2443713 h 3955930"/>
                <a:gd name="connsiteX5" fmla="*/ 0 w 2435063"/>
                <a:gd name="connsiteY5" fmla="*/ 3955930 h 395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5063" h="3955930">
                  <a:moveTo>
                    <a:pt x="0" y="3955930"/>
                  </a:moveTo>
                  <a:lnTo>
                    <a:pt x="1506863" y="3955930"/>
                  </a:lnTo>
                  <a:lnTo>
                    <a:pt x="2435063" y="3024432"/>
                  </a:lnTo>
                  <a:cubicBezTo>
                    <a:pt x="2435063" y="2016288"/>
                    <a:pt x="2435062" y="1008144"/>
                    <a:pt x="2435062" y="0"/>
                  </a:cubicBezTo>
                  <a:lnTo>
                    <a:pt x="0" y="2443713"/>
                  </a:lnTo>
                  <a:lnTo>
                    <a:pt x="0" y="395593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AED0483-375B-AA95-432D-8C872CFBE669}"/>
                </a:ext>
              </a:extLst>
            </p:cNvPr>
            <p:cNvSpPr/>
            <p:nvPr/>
          </p:nvSpPr>
          <p:spPr>
            <a:xfrm rot="10800000" flipH="1">
              <a:off x="6120886" y="1919768"/>
              <a:ext cx="1735075" cy="1493080"/>
            </a:xfrm>
            <a:custGeom>
              <a:avLst/>
              <a:gdLst>
                <a:gd name="connsiteX0" fmla="*/ 1487793 w 1735075"/>
                <a:gd name="connsiteY0" fmla="*/ 1493080 h 1493080"/>
                <a:gd name="connsiteX1" fmla="*/ 1735075 w 1735075"/>
                <a:gd name="connsiteY1" fmla="*/ 1244919 h 1493080"/>
                <a:gd name="connsiteX2" fmla="*/ 0 w 1735075"/>
                <a:gd name="connsiteY2" fmla="*/ 0 h 1493080"/>
                <a:gd name="connsiteX0" fmla="*/ 1487793 w 1735075"/>
                <a:gd name="connsiteY0" fmla="*/ 1493080 h 1493080"/>
                <a:gd name="connsiteX1" fmla="*/ 1735075 w 1735075"/>
                <a:gd name="connsiteY1" fmla="*/ 1244919 h 1493080"/>
                <a:gd name="connsiteX2" fmla="*/ 0 w 1735075"/>
                <a:gd name="connsiteY2" fmla="*/ 0 h 1493080"/>
                <a:gd name="connsiteX3" fmla="*/ 928781 w 1735075"/>
                <a:gd name="connsiteY3" fmla="*/ 934468 h 1493080"/>
                <a:gd name="connsiteX4" fmla="*/ 1487793 w 1735075"/>
                <a:gd name="connsiteY4" fmla="*/ 1493080 h 1493080"/>
                <a:gd name="connsiteX0" fmla="*/ 1487793 w 1735075"/>
                <a:gd name="connsiteY0" fmla="*/ 1493080 h 1493080"/>
                <a:gd name="connsiteX1" fmla="*/ 1735075 w 1735075"/>
                <a:gd name="connsiteY1" fmla="*/ 1244919 h 1493080"/>
                <a:gd name="connsiteX2" fmla="*/ 0 w 1735075"/>
                <a:gd name="connsiteY2" fmla="*/ 0 h 1493080"/>
                <a:gd name="connsiteX3" fmla="*/ 743586 w 1735075"/>
                <a:gd name="connsiteY3" fmla="*/ 1061789 h 1493080"/>
                <a:gd name="connsiteX4" fmla="*/ 1487793 w 1735075"/>
                <a:gd name="connsiteY4" fmla="*/ 1493080 h 1493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5075" h="1493080">
                  <a:moveTo>
                    <a:pt x="1487793" y="1493080"/>
                  </a:moveTo>
                  <a:lnTo>
                    <a:pt x="1735075" y="1244919"/>
                  </a:lnTo>
                  <a:lnTo>
                    <a:pt x="0" y="0"/>
                  </a:lnTo>
                  <a:lnTo>
                    <a:pt x="743586" y="1061789"/>
                  </a:lnTo>
                  <a:lnTo>
                    <a:pt x="1487793" y="149308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06A8776-90DD-5303-6157-9E4C8E8C149C}"/>
                </a:ext>
              </a:extLst>
            </p:cNvPr>
            <p:cNvSpPr/>
            <p:nvPr/>
          </p:nvSpPr>
          <p:spPr>
            <a:xfrm rot="5400000" flipH="1">
              <a:off x="5335566" y="227686"/>
              <a:ext cx="2446697" cy="3955930"/>
            </a:xfrm>
            <a:custGeom>
              <a:avLst/>
              <a:gdLst>
                <a:gd name="connsiteX0" fmla="*/ 2443713 w 2443714"/>
                <a:gd name="connsiteY0" fmla="*/ 0 h 3955930"/>
                <a:gd name="connsiteX1" fmla="*/ 2443714 w 2443714"/>
                <a:gd name="connsiteY1" fmla="*/ 3024432 h 3955930"/>
                <a:gd name="connsiteX2" fmla="*/ 1512216 w 2443714"/>
                <a:gd name="connsiteY2" fmla="*/ 3955930 h 3955930"/>
                <a:gd name="connsiteX3" fmla="*/ 0 w 2443714"/>
                <a:gd name="connsiteY3" fmla="*/ 2443713 h 3955930"/>
                <a:gd name="connsiteX4" fmla="*/ 2443713 w 2443714"/>
                <a:gd name="connsiteY4" fmla="*/ 0 h 395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3714" h="3955930">
                  <a:moveTo>
                    <a:pt x="2443713" y="0"/>
                  </a:moveTo>
                  <a:lnTo>
                    <a:pt x="2443714" y="3024432"/>
                  </a:lnTo>
                  <a:lnTo>
                    <a:pt x="1512216" y="3955930"/>
                  </a:lnTo>
                  <a:lnTo>
                    <a:pt x="0" y="2443713"/>
                  </a:lnTo>
                  <a:lnTo>
                    <a:pt x="24437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5F8DAD7-B961-1C66-DAED-4ADDBB63182D}"/>
                </a:ext>
              </a:extLst>
            </p:cNvPr>
            <p:cNvSpPr/>
            <p:nvPr/>
          </p:nvSpPr>
          <p:spPr>
            <a:xfrm rot="5400000" flipH="1">
              <a:off x="4455951" y="1782296"/>
              <a:ext cx="1771702" cy="1521707"/>
            </a:xfrm>
            <a:custGeom>
              <a:avLst/>
              <a:gdLst>
                <a:gd name="connsiteX0" fmla="*/ 1771702 w 1771702"/>
                <a:gd name="connsiteY0" fmla="*/ 1264381 h 1521707"/>
                <a:gd name="connsiteX1" fmla="*/ 9502 w 1771702"/>
                <a:gd name="connsiteY1" fmla="*/ 0 h 1521707"/>
                <a:gd name="connsiteX2" fmla="*/ 0 w 1771702"/>
                <a:gd name="connsiteY2" fmla="*/ 9490 h 1521707"/>
                <a:gd name="connsiteX3" fmla="*/ 1514062 w 1771702"/>
                <a:gd name="connsiteY3" fmla="*/ 1521707 h 1521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1702" h="1521707">
                  <a:moveTo>
                    <a:pt x="1771702" y="1264381"/>
                  </a:moveTo>
                  <a:lnTo>
                    <a:pt x="9502" y="0"/>
                  </a:lnTo>
                  <a:lnTo>
                    <a:pt x="0" y="9490"/>
                  </a:lnTo>
                  <a:lnTo>
                    <a:pt x="1514062" y="152170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675A692-DE9A-D771-33A9-5536003C5D36}"/>
                </a:ext>
              </a:extLst>
            </p:cNvPr>
            <p:cNvSpPr/>
            <p:nvPr/>
          </p:nvSpPr>
          <p:spPr>
            <a:xfrm>
              <a:off x="5679997" y="3012311"/>
              <a:ext cx="833377" cy="83337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Graphic 12" descr="Badge 4 with solid fill">
              <a:extLst>
                <a:ext uri="{FF2B5EF4-FFF2-40B4-BE49-F238E27FC236}">
                  <a16:creationId xmlns:a16="http://schemas.microsoft.com/office/drawing/2014/main" id="{9352CA3F-1440-B097-2B2C-30DE323E37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01432" y="2762874"/>
              <a:ext cx="1332253" cy="1332253"/>
            </a:xfrm>
            <a:prstGeom prst="rect">
              <a:avLst/>
            </a:prstGeom>
          </p:spPr>
        </p:pic>
        <p:pic>
          <p:nvPicPr>
            <p:cNvPr id="15" name="Graphic 14" descr="Badge 3 with solid fill">
              <a:extLst>
                <a:ext uri="{FF2B5EF4-FFF2-40B4-BE49-F238E27FC236}">
                  <a16:creationId xmlns:a16="http://schemas.microsoft.com/office/drawing/2014/main" id="{C49980A6-7023-2407-9511-59BB34519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429874" y="4194567"/>
              <a:ext cx="1332253" cy="1332253"/>
            </a:xfrm>
            <a:prstGeom prst="rect">
              <a:avLst/>
            </a:prstGeom>
          </p:spPr>
        </p:pic>
        <p:pic>
          <p:nvPicPr>
            <p:cNvPr id="17" name="Graphic 16" descr="Badge with solid fill">
              <a:extLst>
                <a:ext uri="{FF2B5EF4-FFF2-40B4-BE49-F238E27FC236}">
                  <a16:creationId xmlns:a16="http://schemas.microsoft.com/office/drawing/2014/main" id="{8C33D1DC-067B-1F7D-7BAC-3BEA451851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858314" y="2762874"/>
              <a:ext cx="1332253" cy="1332253"/>
            </a:xfrm>
            <a:prstGeom prst="rect">
              <a:avLst/>
            </a:prstGeom>
          </p:spPr>
        </p:pic>
        <p:pic>
          <p:nvPicPr>
            <p:cNvPr id="19" name="Graphic 18" descr="Badge 1 with solid fill">
              <a:extLst>
                <a:ext uri="{FF2B5EF4-FFF2-40B4-BE49-F238E27FC236}">
                  <a16:creationId xmlns:a16="http://schemas.microsoft.com/office/drawing/2014/main" id="{3EF5B3CC-A342-D46F-41B3-1D05AFC67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429874" y="1331181"/>
              <a:ext cx="1332253" cy="1332253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EA35432-8AA4-D29B-5E2D-1029570C099E}"/>
              </a:ext>
            </a:extLst>
          </p:cNvPr>
          <p:cNvGrpSpPr/>
          <p:nvPr/>
        </p:nvGrpSpPr>
        <p:grpSpPr>
          <a:xfrm>
            <a:off x="338440" y="3721005"/>
            <a:ext cx="2926080" cy="1290153"/>
            <a:chOff x="332936" y="2947244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7439504-F463-67E7-A94F-1F7BCD13821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3C9D538-7790-ABC0-3511-58138326EB5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EB94FA1-D33E-8487-2611-0F865329C4FE}"/>
              </a:ext>
            </a:extLst>
          </p:cNvPr>
          <p:cNvGrpSpPr/>
          <p:nvPr/>
        </p:nvGrpSpPr>
        <p:grpSpPr>
          <a:xfrm>
            <a:off x="8927481" y="3721005"/>
            <a:ext cx="2926080" cy="1290153"/>
            <a:chOff x="8921977" y="2947244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A9134A5-F493-C3D8-1A86-A5A7ADB675DE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E168358-1D96-7AA4-EE81-459444D69EA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D34B6C1-AD37-37DF-8C50-782865520FCD}"/>
              </a:ext>
            </a:extLst>
          </p:cNvPr>
          <p:cNvGrpSpPr/>
          <p:nvPr/>
        </p:nvGrpSpPr>
        <p:grpSpPr>
          <a:xfrm>
            <a:off x="8927481" y="1846842"/>
            <a:ext cx="2926080" cy="1290153"/>
            <a:chOff x="8921977" y="1242150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B74900B-685C-F1BA-9BB4-ED17AC8897B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338D71B-4147-EC77-C7CC-F29A81BAAA9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DD1998F-E7A5-AB72-450E-5C810B4DB5EB}"/>
              </a:ext>
            </a:extLst>
          </p:cNvPr>
          <p:cNvGrpSpPr/>
          <p:nvPr/>
        </p:nvGrpSpPr>
        <p:grpSpPr>
          <a:xfrm>
            <a:off x="338440" y="1846842"/>
            <a:ext cx="2926080" cy="1290153"/>
            <a:chOff x="332936" y="2627766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5AFF789-6999-27F8-7B4B-1CFFEDF98BF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F19EE9A-4EA7-F0BE-ED68-F77F5F2CE28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8301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9439</TotalTime>
  <Words>382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Four-Step Pinwheel – Slide Template</vt:lpstr>
      <vt:lpstr>Four-Step Pinwheel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Four-Step Pinwheel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2025-06-02T18:19:47Z</dcterms:modified>
  <cp:category>Charts &amp; Diagrams</cp:category>
</cp:coreProperties>
</file>