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1" r:id="rId4"/>
    <p:sldId id="33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A285C1"/>
    <a:srgbClr val="941651"/>
    <a:srgbClr val="001F33"/>
    <a:srgbClr val="008C58"/>
    <a:srgbClr val="002033"/>
    <a:srgbClr val="2B323B"/>
    <a:srgbClr val="00B09B"/>
    <a:srgbClr val="F0E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2098" y="10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24E6C-542C-E6F1-FBA5-EEC115C72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2A907-E201-79AD-7FC4-9E41DD3E6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Eight-Spoke Radial Diagram – Slide Template</a:t>
            </a:r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11D63A87-AD73-37E5-53EA-AD67608F60F6}"/>
              </a:ext>
            </a:extLst>
          </p:cNvPr>
          <p:cNvSpPr/>
          <p:nvPr/>
        </p:nvSpPr>
        <p:spPr>
          <a:xfrm>
            <a:off x="4548317" y="2070737"/>
            <a:ext cx="1119232" cy="2233884"/>
          </a:xfrm>
          <a:custGeom>
            <a:avLst/>
            <a:gdLst>
              <a:gd name="connsiteX0" fmla="*/ 29432 w 207492"/>
              <a:gd name="connsiteY0" fmla="*/ 245 h 414135"/>
              <a:gd name="connsiteX1" fmla="*/ 0 w 207492"/>
              <a:gd name="connsiteY1" fmla="*/ 28214 h 414135"/>
              <a:gd name="connsiteX2" fmla="*/ 3924 w 207492"/>
              <a:gd name="connsiteY2" fmla="*/ 414135 h 414135"/>
              <a:gd name="connsiteX3" fmla="*/ 207493 w 207492"/>
              <a:gd name="connsiteY3" fmla="*/ 52748 h 414135"/>
              <a:gd name="connsiteX4" fmla="*/ 29186 w 207492"/>
              <a:gd name="connsiteY4" fmla="*/ 0 h 414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492" h="414135">
                <a:moveTo>
                  <a:pt x="29432" y="245"/>
                </a:moveTo>
                <a:cubicBezTo>
                  <a:pt x="13489" y="-736"/>
                  <a:pt x="0" y="12267"/>
                  <a:pt x="0" y="28214"/>
                </a:cubicBezTo>
                <a:lnTo>
                  <a:pt x="3924" y="414135"/>
                </a:lnTo>
                <a:lnTo>
                  <a:pt x="207493" y="52748"/>
                </a:lnTo>
                <a:cubicBezTo>
                  <a:pt x="153535" y="22326"/>
                  <a:pt x="92464" y="3925"/>
                  <a:pt x="29186" y="0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3" name="Freeform 14">
            <a:extLst>
              <a:ext uri="{FF2B5EF4-FFF2-40B4-BE49-F238E27FC236}">
                <a16:creationId xmlns:a16="http://schemas.microsoft.com/office/drawing/2014/main" id="{AC5F5482-32C2-D1C5-7BA5-3188C380E715}"/>
              </a:ext>
            </a:extLst>
          </p:cNvPr>
          <p:cNvSpPr/>
          <p:nvPr/>
        </p:nvSpPr>
        <p:spPr>
          <a:xfrm>
            <a:off x="4569484" y="3226024"/>
            <a:ext cx="2237147" cy="1078598"/>
          </a:xfrm>
          <a:custGeom>
            <a:avLst/>
            <a:gdLst>
              <a:gd name="connsiteX0" fmla="*/ 399535 w 414740"/>
              <a:gd name="connsiteY0" fmla="*/ 88575 h 199959"/>
              <a:gd name="connsiteX1" fmla="*/ 371574 w 414740"/>
              <a:gd name="connsiteY1" fmla="*/ 15708 h 199959"/>
              <a:gd name="connsiteX2" fmla="*/ 331597 w 414740"/>
              <a:gd name="connsiteY2" fmla="*/ 3932 h 199959"/>
              <a:gd name="connsiteX3" fmla="*/ 0 w 414740"/>
              <a:gd name="connsiteY3" fmla="*/ 199959 h 199959"/>
              <a:gd name="connsiteX4" fmla="*/ 414741 w 414740"/>
              <a:gd name="connsiteY4" fmla="*/ 195788 h 199959"/>
              <a:gd name="connsiteX5" fmla="*/ 399535 w 414740"/>
              <a:gd name="connsiteY5" fmla="*/ 88575 h 1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199959">
                <a:moveTo>
                  <a:pt x="399535" y="88575"/>
                </a:moveTo>
                <a:cubicBezTo>
                  <a:pt x="392422" y="63059"/>
                  <a:pt x="383102" y="38525"/>
                  <a:pt x="371574" y="15708"/>
                </a:cubicBezTo>
                <a:cubicBezTo>
                  <a:pt x="364216" y="988"/>
                  <a:pt x="345822" y="-4410"/>
                  <a:pt x="331597" y="3932"/>
                </a:cubicBezTo>
                <a:lnTo>
                  <a:pt x="0" y="199959"/>
                </a:lnTo>
                <a:lnTo>
                  <a:pt x="414741" y="195788"/>
                </a:lnTo>
                <a:cubicBezTo>
                  <a:pt x="414250" y="160459"/>
                  <a:pt x="409345" y="124394"/>
                  <a:pt x="399535" y="88575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4" name="Freeform 15">
            <a:extLst>
              <a:ext uri="{FF2B5EF4-FFF2-40B4-BE49-F238E27FC236}">
                <a16:creationId xmlns:a16="http://schemas.microsoft.com/office/drawing/2014/main" id="{574D3C6B-6057-B1F1-0C28-A915E73810CC}"/>
              </a:ext>
            </a:extLst>
          </p:cNvPr>
          <p:cNvSpPr/>
          <p:nvPr/>
        </p:nvSpPr>
        <p:spPr>
          <a:xfrm>
            <a:off x="3491581" y="2068089"/>
            <a:ext cx="1077897" cy="2237854"/>
          </a:xfrm>
          <a:custGeom>
            <a:avLst/>
            <a:gdLst>
              <a:gd name="connsiteX0" fmla="*/ 195660 w 199829"/>
              <a:gd name="connsiteY0" fmla="*/ 0 h 414871"/>
              <a:gd name="connsiteX1" fmla="*/ 88480 w 199829"/>
              <a:gd name="connsiteY1" fmla="*/ 15211 h 414871"/>
              <a:gd name="connsiteX2" fmla="*/ 16128 w 199829"/>
              <a:gd name="connsiteY2" fmla="*/ 42935 h 414871"/>
              <a:gd name="connsiteX3" fmla="*/ 3864 w 199829"/>
              <a:gd name="connsiteY3" fmla="*/ 83416 h 414871"/>
              <a:gd name="connsiteX4" fmla="*/ 199830 w 199829"/>
              <a:gd name="connsiteY4" fmla="*/ 414872 h 414871"/>
              <a:gd name="connsiteX5" fmla="*/ 195660 w 199829"/>
              <a:gd name="connsiteY5" fmla="*/ 0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829" h="414871">
                <a:moveTo>
                  <a:pt x="195660" y="0"/>
                </a:moveTo>
                <a:cubicBezTo>
                  <a:pt x="160343" y="491"/>
                  <a:pt x="124289" y="5398"/>
                  <a:pt x="88480" y="15211"/>
                </a:cubicBezTo>
                <a:cubicBezTo>
                  <a:pt x="63218" y="22326"/>
                  <a:pt x="38937" y="31649"/>
                  <a:pt x="16128" y="42935"/>
                </a:cubicBezTo>
                <a:cubicBezTo>
                  <a:pt x="1166" y="50295"/>
                  <a:pt x="-4474" y="68941"/>
                  <a:pt x="3864" y="83416"/>
                </a:cubicBezTo>
                <a:lnTo>
                  <a:pt x="199830" y="414872"/>
                </a:lnTo>
                <a:lnTo>
                  <a:pt x="195660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A180ACEC-EC04-4C38-EBA7-6EB65B72B489}"/>
              </a:ext>
            </a:extLst>
          </p:cNvPr>
          <p:cNvSpPr/>
          <p:nvPr/>
        </p:nvSpPr>
        <p:spPr>
          <a:xfrm>
            <a:off x="4569483" y="2415409"/>
            <a:ext cx="1926248" cy="1890539"/>
          </a:xfrm>
          <a:custGeom>
            <a:avLst/>
            <a:gdLst>
              <a:gd name="connsiteX0" fmla="*/ 229076 w 357103"/>
              <a:gd name="connsiteY0" fmla="*/ 4552 h 350483"/>
              <a:gd name="connsiteX1" fmla="*/ 189344 w 357103"/>
              <a:gd name="connsiteY1" fmla="*/ 14366 h 350483"/>
              <a:gd name="connsiteX2" fmla="*/ 0 w 357103"/>
              <a:gd name="connsiteY2" fmla="*/ 350483 h 350483"/>
              <a:gd name="connsiteX3" fmla="*/ 357104 w 357103"/>
              <a:gd name="connsiteY3" fmla="*/ 139490 h 350483"/>
              <a:gd name="connsiteX4" fmla="*/ 229076 w 357103"/>
              <a:gd name="connsiteY4" fmla="*/ 4798 h 35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103" h="350483">
                <a:moveTo>
                  <a:pt x="229076" y="4552"/>
                </a:moveTo>
                <a:cubicBezTo>
                  <a:pt x="215587" y="-4280"/>
                  <a:pt x="197437" y="136"/>
                  <a:pt x="189344" y="14366"/>
                </a:cubicBezTo>
                <a:lnTo>
                  <a:pt x="0" y="350483"/>
                </a:lnTo>
                <a:lnTo>
                  <a:pt x="357104" y="139490"/>
                </a:lnTo>
                <a:cubicBezTo>
                  <a:pt x="324729" y="84779"/>
                  <a:pt x="280582" y="38900"/>
                  <a:pt x="229076" y="4798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6" name="Freeform 17">
            <a:extLst>
              <a:ext uri="{FF2B5EF4-FFF2-40B4-BE49-F238E27FC236}">
                <a16:creationId xmlns:a16="http://schemas.microsoft.com/office/drawing/2014/main" id="{BFBA6888-3A97-6389-AA16-57870733BA48}"/>
              </a:ext>
            </a:extLst>
          </p:cNvPr>
          <p:cNvSpPr/>
          <p:nvPr/>
        </p:nvSpPr>
        <p:spPr>
          <a:xfrm>
            <a:off x="2681598" y="2379086"/>
            <a:ext cx="1889207" cy="1926857"/>
          </a:xfrm>
          <a:custGeom>
            <a:avLst/>
            <a:gdLst>
              <a:gd name="connsiteX0" fmla="*/ 139064 w 350236"/>
              <a:gd name="connsiteY0" fmla="*/ 0 h 357216"/>
              <a:gd name="connsiteX1" fmla="*/ 4660 w 350236"/>
              <a:gd name="connsiteY1" fmla="*/ 127823 h 357216"/>
              <a:gd name="connsiteX2" fmla="*/ 14471 w 350236"/>
              <a:gd name="connsiteY2" fmla="*/ 167813 h 357216"/>
              <a:gd name="connsiteX3" fmla="*/ 350236 w 350236"/>
              <a:gd name="connsiteY3" fmla="*/ 357216 h 357216"/>
              <a:gd name="connsiteX4" fmla="*/ 139309 w 350236"/>
              <a:gd name="connsiteY4" fmla="*/ 0 h 35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236" h="357216">
                <a:moveTo>
                  <a:pt x="139064" y="0"/>
                </a:moveTo>
                <a:cubicBezTo>
                  <a:pt x="84371" y="32385"/>
                  <a:pt x="38751" y="76301"/>
                  <a:pt x="4660" y="127823"/>
                </a:cubicBezTo>
                <a:cubicBezTo>
                  <a:pt x="-4415" y="141316"/>
                  <a:pt x="245" y="159717"/>
                  <a:pt x="14471" y="167813"/>
                </a:cubicBezTo>
                <a:lnTo>
                  <a:pt x="350236" y="357216"/>
                </a:lnTo>
                <a:lnTo>
                  <a:pt x="139309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7" name="Freeform 18">
            <a:extLst>
              <a:ext uri="{FF2B5EF4-FFF2-40B4-BE49-F238E27FC236}">
                <a16:creationId xmlns:a16="http://schemas.microsoft.com/office/drawing/2014/main" id="{3D4E7F85-5F81-A117-0706-F26705FCC082}"/>
              </a:ext>
            </a:extLst>
          </p:cNvPr>
          <p:cNvSpPr/>
          <p:nvPr/>
        </p:nvSpPr>
        <p:spPr>
          <a:xfrm>
            <a:off x="2332336" y="4305948"/>
            <a:ext cx="2237147" cy="1079963"/>
          </a:xfrm>
          <a:custGeom>
            <a:avLst/>
            <a:gdLst>
              <a:gd name="connsiteX0" fmla="*/ 245 w 414740"/>
              <a:gd name="connsiteY0" fmla="*/ 4171 h 200212"/>
              <a:gd name="connsiteX1" fmla="*/ 15452 w 414740"/>
              <a:gd name="connsiteY1" fmla="*/ 111385 h 200212"/>
              <a:gd name="connsiteX2" fmla="*/ 43657 w 414740"/>
              <a:gd name="connsiteY2" fmla="*/ 184742 h 200212"/>
              <a:gd name="connsiteX3" fmla="*/ 82899 w 414740"/>
              <a:gd name="connsiteY3" fmla="*/ 196273 h 200212"/>
              <a:gd name="connsiteX4" fmla="*/ 414740 w 414740"/>
              <a:gd name="connsiteY4" fmla="*/ 0 h 200212"/>
              <a:gd name="connsiteX5" fmla="*/ 0 w 414740"/>
              <a:gd name="connsiteY5" fmla="*/ 4171 h 20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200212">
                <a:moveTo>
                  <a:pt x="245" y="4171"/>
                </a:moveTo>
                <a:cubicBezTo>
                  <a:pt x="736" y="39500"/>
                  <a:pt x="5641" y="75565"/>
                  <a:pt x="15452" y="111385"/>
                </a:cubicBezTo>
                <a:cubicBezTo>
                  <a:pt x="22564" y="137145"/>
                  <a:pt x="32129" y="161680"/>
                  <a:pt x="43657" y="184742"/>
                </a:cubicBezTo>
                <a:cubicBezTo>
                  <a:pt x="50769" y="199217"/>
                  <a:pt x="69164" y="204614"/>
                  <a:pt x="82899" y="196273"/>
                </a:cubicBezTo>
                <a:lnTo>
                  <a:pt x="414740" y="0"/>
                </a:lnTo>
                <a:lnTo>
                  <a:pt x="0" y="4171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0" name="Freeform 19">
            <a:extLst>
              <a:ext uri="{FF2B5EF4-FFF2-40B4-BE49-F238E27FC236}">
                <a16:creationId xmlns:a16="http://schemas.microsoft.com/office/drawing/2014/main" id="{4454A467-5881-CC91-2B67-55E25564C8B6}"/>
              </a:ext>
            </a:extLst>
          </p:cNvPr>
          <p:cNvSpPr/>
          <p:nvPr/>
        </p:nvSpPr>
        <p:spPr>
          <a:xfrm>
            <a:off x="4570805" y="4279479"/>
            <a:ext cx="2232136" cy="1120910"/>
          </a:xfrm>
          <a:custGeom>
            <a:avLst/>
            <a:gdLst>
              <a:gd name="connsiteX0" fmla="*/ 385554 w 413811"/>
              <a:gd name="connsiteY0" fmla="*/ 0 h 207803"/>
              <a:gd name="connsiteX1" fmla="*/ 0 w 413811"/>
              <a:gd name="connsiteY1" fmla="*/ 4171 h 207803"/>
              <a:gd name="connsiteX2" fmla="*/ 361273 w 413811"/>
              <a:gd name="connsiteY2" fmla="*/ 207804 h 207803"/>
              <a:gd name="connsiteX3" fmla="*/ 401496 w 413811"/>
              <a:gd name="connsiteY3" fmla="*/ 107214 h 207803"/>
              <a:gd name="connsiteX4" fmla="*/ 413759 w 413811"/>
              <a:gd name="connsiteY4" fmla="*/ 29686 h 207803"/>
              <a:gd name="connsiteX5" fmla="*/ 385554 w 413811"/>
              <a:gd name="connsiteY5" fmla="*/ 245 h 20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811" h="207803">
                <a:moveTo>
                  <a:pt x="385554" y="0"/>
                </a:moveTo>
                <a:lnTo>
                  <a:pt x="0" y="4171"/>
                </a:lnTo>
                <a:lnTo>
                  <a:pt x="361273" y="207804"/>
                </a:lnTo>
                <a:cubicBezTo>
                  <a:pt x="378687" y="176891"/>
                  <a:pt x="392422" y="143279"/>
                  <a:pt x="401496" y="107214"/>
                </a:cubicBezTo>
                <a:cubicBezTo>
                  <a:pt x="408118" y="81208"/>
                  <a:pt x="412288" y="55447"/>
                  <a:pt x="413759" y="29686"/>
                </a:cubicBezTo>
                <a:cubicBezTo>
                  <a:pt x="414741" y="13494"/>
                  <a:pt x="401742" y="0"/>
                  <a:pt x="385554" y="245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 20">
            <a:extLst>
              <a:ext uri="{FF2B5EF4-FFF2-40B4-BE49-F238E27FC236}">
                <a16:creationId xmlns:a16="http://schemas.microsoft.com/office/drawing/2014/main" id="{9A192175-F91B-BEDD-78D6-B4E573ACD431}"/>
              </a:ext>
            </a:extLst>
          </p:cNvPr>
          <p:cNvSpPr/>
          <p:nvPr/>
        </p:nvSpPr>
        <p:spPr>
          <a:xfrm>
            <a:off x="2337346" y="3206205"/>
            <a:ext cx="2232131" cy="1119604"/>
          </a:xfrm>
          <a:custGeom>
            <a:avLst/>
            <a:gdLst>
              <a:gd name="connsiteX0" fmla="*/ 52783 w 413810"/>
              <a:gd name="connsiteY0" fmla="*/ 0 h 207561"/>
              <a:gd name="connsiteX1" fmla="*/ 51 w 413810"/>
              <a:gd name="connsiteY1" fmla="*/ 177872 h 207561"/>
              <a:gd name="connsiteX2" fmla="*/ 28502 w 413810"/>
              <a:gd name="connsiteY2" fmla="*/ 207558 h 207561"/>
              <a:gd name="connsiteX3" fmla="*/ 413811 w 413810"/>
              <a:gd name="connsiteY3" fmla="*/ 203633 h 207561"/>
              <a:gd name="connsiteX4" fmla="*/ 52538 w 413810"/>
              <a:gd name="connsiteY4" fmla="*/ 0 h 207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10" h="207561">
                <a:moveTo>
                  <a:pt x="52783" y="0"/>
                </a:moveTo>
                <a:cubicBezTo>
                  <a:pt x="22370" y="53975"/>
                  <a:pt x="3976" y="114574"/>
                  <a:pt x="51" y="177872"/>
                </a:cubicBezTo>
                <a:cubicBezTo>
                  <a:pt x="-930" y="194065"/>
                  <a:pt x="12314" y="207804"/>
                  <a:pt x="28502" y="207558"/>
                </a:cubicBezTo>
                <a:lnTo>
                  <a:pt x="413811" y="203633"/>
                </a:lnTo>
                <a:lnTo>
                  <a:pt x="52538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6" name="Freeform 4">
            <a:extLst>
              <a:ext uri="{FF2B5EF4-FFF2-40B4-BE49-F238E27FC236}">
                <a16:creationId xmlns:a16="http://schemas.microsoft.com/office/drawing/2014/main" id="{659DF75D-8B16-27BA-C30F-914E4C220D93}"/>
              </a:ext>
            </a:extLst>
          </p:cNvPr>
          <p:cNvSpPr/>
          <p:nvPr/>
        </p:nvSpPr>
        <p:spPr>
          <a:xfrm>
            <a:off x="4485551" y="2013166"/>
            <a:ext cx="1183325" cy="2291450"/>
          </a:xfrm>
          <a:custGeom>
            <a:avLst/>
            <a:gdLst>
              <a:gd name="connsiteX0" fmla="*/ 219374 w 219374"/>
              <a:gd name="connsiteY0" fmla="*/ 63666 h 424807"/>
              <a:gd name="connsiteX1" fmla="*/ 41804 w 219374"/>
              <a:gd name="connsiteY1" fmla="*/ 21467 h 424807"/>
              <a:gd name="connsiteX2" fmla="*/ 23409 w 219374"/>
              <a:gd name="connsiteY2" fmla="*/ 38151 h 424807"/>
              <a:gd name="connsiteX3" fmla="*/ 24144 w 219374"/>
              <a:gd name="connsiteY3" fmla="*/ 76424 h 424807"/>
              <a:gd name="connsiteX4" fmla="*/ 24635 w 219374"/>
              <a:gd name="connsiteY4" fmla="*/ 115188 h 424807"/>
              <a:gd name="connsiteX5" fmla="*/ 15560 w 219374"/>
              <a:gd name="connsiteY5" fmla="*/ 424808 h 424807"/>
              <a:gd name="connsiteX6" fmla="*/ 109 w 219374"/>
              <a:gd name="connsiteY6" fmla="*/ 115433 h 424807"/>
              <a:gd name="connsiteX7" fmla="*/ 109 w 219374"/>
              <a:gd name="connsiteY7" fmla="*/ 57287 h 424807"/>
              <a:gd name="connsiteX8" fmla="*/ 109 w 219374"/>
              <a:gd name="connsiteY8" fmla="*/ 42812 h 424807"/>
              <a:gd name="connsiteX9" fmla="*/ 33465 w 219374"/>
              <a:gd name="connsiteY9" fmla="*/ 368 h 424807"/>
              <a:gd name="connsiteX10" fmla="*/ 43030 w 219374"/>
              <a:gd name="connsiteY10" fmla="*/ 368 h 424807"/>
              <a:gd name="connsiteX11" fmla="*/ 219374 w 219374"/>
              <a:gd name="connsiteY11" fmla="*/ 63666 h 424807"/>
              <a:gd name="connsiteX12" fmla="*/ 219374 w 219374"/>
              <a:gd name="connsiteY12" fmla="*/ 63666 h 424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9374" h="424807">
                <a:moveTo>
                  <a:pt x="219374" y="63666"/>
                </a:moveTo>
                <a:cubicBezTo>
                  <a:pt x="162228" y="38641"/>
                  <a:pt x="102874" y="23675"/>
                  <a:pt x="41804" y="21467"/>
                </a:cubicBezTo>
                <a:cubicBezTo>
                  <a:pt x="32238" y="20486"/>
                  <a:pt x="23164" y="28582"/>
                  <a:pt x="23409" y="38151"/>
                </a:cubicBezTo>
                <a:cubicBezTo>
                  <a:pt x="23409" y="38151"/>
                  <a:pt x="24144" y="76424"/>
                  <a:pt x="24144" y="76424"/>
                </a:cubicBezTo>
                <a:lnTo>
                  <a:pt x="24635" y="115188"/>
                </a:lnTo>
                <a:cubicBezTo>
                  <a:pt x="25371" y="218476"/>
                  <a:pt x="24390" y="321765"/>
                  <a:pt x="15560" y="424808"/>
                </a:cubicBezTo>
                <a:cubicBezTo>
                  <a:pt x="4769" y="322010"/>
                  <a:pt x="1580" y="218721"/>
                  <a:pt x="109" y="115433"/>
                </a:cubicBezTo>
                <a:cubicBezTo>
                  <a:pt x="109" y="102430"/>
                  <a:pt x="-136" y="69799"/>
                  <a:pt x="109" y="57287"/>
                </a:cubicBezTo>
                <a:cubicBezTo>
                  <a:pt x="109" y="54098"/>
                  <a:pt x="109" y="45756"/>
                  <a:pt x="109" y="42812"/>
                </a:cubicBezTo>
                <a:cubicBezTo>
                  <a:pt x="-1363" y="22203"/>
                  <a:pt x="12617" y="3067"/>
                  <a:pt x="33465" y="368"/>
                </a:cubicBezTo>
                <a:cubicBezTo>
                  <a:pt x="36653" y="-123"/>
                  <a:pt x="39842" y="-123"/>
                  <a:pt x="43030" y="368"/>
                </a:cubicBezTo>
                <a:cubicBezTo>
                  <a:pt x="105817" y="6011"/>
                  <a:pt x="168115" y="27846"/>
                  <a:pt x="219374" y="63666"/>
                </a:cubicBezTo>
                <a:lnTo>
                  <a:pt x="219374" y="63666"/>
                </a:lnTo>
                <a:close/>
              </a:path>
            </a:pathLst>
          </a:custGeom>
          <a:solidFill>
            <a:schemeClr val="accent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9" name="Freeform 5">
            <a:extLst>
              <a:ext uri="{FF2B5EF4-FFF2-40B4-BE49-F238E27FC236}">
                <a16:creationId xmlns:a16="http://schemas.microsoft.com/office/drawing/2014/main" id="{C211D54B-AC4D-6E7E-B858-D956EF0DB0A0}"/>
              </a:ext>
            </a:extLst>
          </p:cNvPr>
          <p:cNvSpPr/>
          <p:nvPr/>
        </p:nvSpPr>
        <p:spPr>
          <a:xfrm>
            <a:off x="4569484" y="3163010"/>
            <a:ext cx="2243987" cy="1140290"/>
          </a:xfrm>
          <a:custGeom>
            <a:avLst/>
            <a:gdLst>
              <a:gd name="connsiteX0" fmla="*/ 414741 w 416008"/>
              <a:gd name="connsiteY0" fmla="*/ 207470 h 211396"/>
              <a:gd name="connsiteX1" fmla="*/ 367650 w 416008"/>
              <a:gd name="connsiteY1" fmla="*/ 43092 h 211396"/>
              <a:gd name="connsiteX2" fmla="*/ 359557 w 416008"/>
              <a:gd name="connsiteY2" fmla="*/ 28617 h 211396"/>
              <a:gd name="connsiteX3" fmla="*/ 349500 w 416008"/>
              <a:gd name="connsiteY3" fmla="*/ 23220 h 211396"/>
              <a:gd name="connsiteX4" fmla="*/ 338219 w 416008"/>
              <a:gd name="connsiteY4" fmla="*/ 25182 h 211396"/>
              <a:gd name="connsiteX5" fmla="*/ 305599 w 416008"/>
              <a:gd name="connsiteY5" fmla="*/ 44809 h 211396"/>
              <a:gd name="connsiteX6" fmla="*/ 138083 w 416008"/>
              <a:gd name="connsiteY6" fmla="*/ 140983 h 211396"/>
              <a:gd name="connsiteX7" fmla="*/ 0 w 416008"/>
              <a:gd name="connsiteY7" fmla="*/ 211396 h 211396"/>
              <a:gd name="connsiteX8" fmla="*/ 259979 w 416008"/>
              <a:gd name="connsiteY8" fmla="*/ 43337 h 211396"/>
              <a:gd name="connsiteX9" fmla="*/ 327427 w 416008"/>
              <a:gd name="connsiteY9" fmla="*/ 4328 h 211396"/>
              <a:gd name="connsiteX10" fmla="*/ 382366 w 416008"/>
              <a:gd name="connsiteY10" fmla="*/ 25182 h 211396"/>
              <a:gd name="connsiteX11" fmla="*/ 414741 w 416008"/>
              <a:gd name="connsiteY11" fmla="*/ 207225 h 211396"/>
              <a:gd name="connsiteX12" fmla="*/ 414741 w 416008"/>
              <a:gd name="connsiteY12" fmla="*/ 207225 h 21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6008" h="211396">
                <a:moveTo>
                  <a:pt x="414741" y="207470"/>
                </a:moveTo>
                <a:cubicBezTo>
                  <a:pt x="408364" y="149570"/>
                  <a:pt x="393158" y="94368"/>
                  <a:pt x="367650" y="43092"/>
                </a:cubicBezTo>
                <a:cubicBezTo>
                  <a:pt x="365688" y="39657"/>
                  <a:pt x="362009" y="31070"/>
                  <a:pt x="359557" y="28617"/>
                </a:cubicBezTo>
                <a:cubicBezTo>
                  <a:pt x="356858" y="25673"/>
                  <a:pt x="353179" y="23710"/>
                  <a:pt x="349500" y="23220"/>
                </a:cubicBezTo>
                <a:cubicBezTo>
                  <a:pt x="345577" y="22729"/>
                  <a:pt x="341652" y="23220"/>
                  <a:pt x="338219" y="25182"/>
                </a:cubicBezTo>
                <a:lnTo>
                  <a:pt x="305599" y="44809"/>
                </a:lnTo>
                <a:cubicBezTo>
                  <a:pt x="250660" y="77930"/>
                  <a:pt x="194249" y="110561"/>
                  <a:pt x="138083" y="140983"/>
                </a:cubicBezTo>
                <a:cubicBezTo>
                  <a:pt x="92710" y="165517"/>
                  <a:pt x="47091" y="189561"/>
                  <a:pt x="0" y="211396"/>
                </a:cubicBezTo>
                <a:cubicBezTo>
                  <a:pt x="83635" y="150551"/>
                  <a:pt x="171194" y="96086"/>
                  <a:pt x="259979" y="43337"/>
                </a:cubicBezTo>
                <a:cubicBezTo>
                  <a:pt x="279355" y="32052"/>
                  <a:pt x="307806" y="15123"/>
                  <a:pt x="327427" y="4328"/>
                </a:cubicBezTo>
                <a:cubicBezTo>
                  <a:pt x="348029" y="-6467"/>
                  <a:pt x="374272" y="3838"/>
                  <a:pt x="382366" y="25182"/>
                </a:cubicBezTo>
                <a:cubicBezTo>
                  <a:pt x="408119" y="81856"/>
                  <a:pt x="420136" y="145645"/>
                  <a:pt x="414741" y="207225"/>
                </a:cubicBezTo>
                <a:lnTo>
                  <a:pt x="414741" y="207225"/>
                </a:ln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6" name="Freeform 6">
            <a:extLst>
              <a:ext uri="{FF2B5EF4-FFF2-40B4-BE49-F238E27FC236}">
                <a16:creationId xmlns:a16="http://schemas.microsoft.com/office/drawing/2014/main" id="{0A133A31-0F30-7DF2-F87E-D12262CE4317}"/>
              </a:ext>
            </a:extLst>
          </p:cNvPr>
          <p:cNvSpPr/>
          <p:nvPr/>
        </p:nvSpPr>
        <p:spPr>
          <a:xfrm>
            <a:off x="3429673" y="2062572"/>
            <a:ext cx="1138484" cy="2244694"/>
          </a:xfrm>
          <a:custGeom>
            <a:avLst/>
            <a:gdLst>
              <a:gd name="connsiteX0" fmla="*/ 207137 w 211061"/>
              <a:gd name="connsiteY0" fmla="*/ 1023 h 416139"/>
              <a:gd name="connsiteX1" fmla="*/ 42811 w 211061"/>
              <a:gd name="connsiteY1" fmla="*/ 48128 h 416139"/>
              <a:gd name="connsiteX2" fmla="*/ 31038 w 211061"/>
              <a:gd name="connsiteY2" fmla="*/ 54262 h 416139"/>
              <a:gd name="connsiteX3" fmla="*/ 22945 w 211061"/>
              <a:gd name="connsiteY3" fmla="*/ 66529 h 416139"/>
              <a:gd name="connsiteX4" fmla="*/ 24906 w 211061"/>
              <a:gd name="connsiteY4" fmla="*/ 77815 h 416139"/>
              <a:gd name="connsiteX5" fmla="*/ 44527 w 211061"/>
              <a:gd name="connsiteY5" fmla="*/ 110445 h 416139"/>
              <a:gd name="connsiteX6" fmla="*/ 140671 w 211061"/>
              <a:gd name="connsiteY6" fmla="*/ 278013 h 416139"/>
              <a:gd name="connsiteX7" fmla="*/ 211062 w 211061"/>
              <a:gd name="connsiteY7" fmla="*/ 416140 h 416139"/>
              <a:gd name="connsiteX8" fmla="*/ 43301 w 211061"/>
              <a:gd name="connsiteY8" fmla="*/ 156078 h 416139"/>
              <a:gd name="connsiteX9" fmla="*/ 14115 w 211061"/>
              <a:gd name="connsiteY9" fmla="*/ 106029 h 416139"/>
              <a:gd name="connsiteX10" fmla="*/ 7002 w 211061"/>
              <a:gd name="connsiteY10" fmla="*/ 93517 h 416139"/>
              <a:gd name="connsiteX11" fmla="*/ 871 w 211061"/>
              <a:gd name="connsiteY11" fmla="*/ 62358 h 416139"/>
              <a:gd name="connsiteX12" fmla="*/ 25152 w 211061"/>
              <a:gd name="connsiteY12" fmla="*/ 33653 h 416139"/>
              <a:gd name="connsiteX13" fmla="*/ 206892 w 211061"/>
              <a:gd name="connsiteY13" fmla="*/ 1268 h 416139"/>
              <a:gd name="connsiteX14" fmla="*/ 206892 w 211061"/>
              <a:gd name="connsiteY14" fmla="*/ 1268 h 416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1061" h="416139">
                <a:moveTo>
                  <a:pt x="207137" y="1023"/>
                </a:moveTo>
                <a:cubicBezTo>
                  <a:pt x="149255" y="7402"/>
                  <a:pt x="94071" y="22613"/>
                  <a:pt x="42811" y="48128"/>
                </a:cubicBezTo>
                <a:cubicBezTo>
                  <a:pt x="38887" y="50091"/>
                  <a:pt x="34717" y="52054"/>
                  <a:pt x="31038" y="54262"/>
                </a:cubicBezTo>
                <a:cubicBezTo>
                  <a:pt x="26868" y="56961"/>
                  <a:pt x="23925" y="61622"/>
                  <a:pt x="22945" y="66529"/>
                </a:cubicBezTo>
                <a:cubicBezTo>
                  <a:pt x="22454" y="70454"/>
                  <a:pt x="22945" y="74380"/>
                  <a:pt x="24906" y="77815"/>
                </a:cubicBezTo>
                <a:lnTo>
                  <a:pt x="44527" y="110445"/>
                </a:lnTo>
                <a:cubicBezTo>
                  <a:pt x="77638" y="165401"/>
                  <a:pt x="110258" y="221830"/>
                  <a:pt x="140671" y="278013"/>
                </a:cubicBezTo>
                <a:cubicBezTo>
                  <a:pt x="165197" y="323401"/>
                  <a:pt x="189233" y="369034"/>
                  <a:pt x="211062" y="416140"/>
                </a:cubicBezTo>
                <a:cubicBezTo>
                  <a:pt x="150236" y="332479"/>
                  <a:pt x="96033" y="244892"/>
                  <a:pt x="43301" y="156078"/>
                </a:cubicBezTo>
                <a:cubicBezTo>
                  <a:pt x="36679" y="145038"/>
                  <a:pt x="20246" y="116824"/>
                  <a:pt x="14115" y="106029"/>
                </a:cubicBezTo>
                <a:cubicBezTo>
                  <a:pt x="12643" y="103330"/>
                  <a:pt x="8474" y="96215"/>
                  <a:pt x="7002" y="93517"/>
                </a:cubicBezTo>
                <a:cubicBezTo>
                  <a:pt x="1361" y="84684"/>
                  <a:pt x="-1582" y="72908"/>
                  <a:pt x="871" y="62358"/>
                </a:cubicBezTo>
                <a:cubicBezTo>
                  <a:pt x="3568" y="49355"/>
                  <a:pt x="12889" y="38560"/>
                  <a:pt x="25152" y="33653"/>
                </a:cubicBezTo>
                <a:cubicBezTo>
                  <a:pt x="81808" y="7892"/>
                  <a:pt x="145576" y="-4129"/>
                  <a:pt x="206892" y="1268"/>
                </a:cubicBezTo>
                <a:lnTo>
                  <a:pt x="206892" y="1268"/>
                </a:lnTo>
                <a:close/>
              </a:path>
            </a:pathLst>
          </a:custGeom>
          <a:solidFill>
            <a:srgbClr val="805AA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7" name="Freeform 7">
            <a:extLst>
              <a:ext uri="{FF2B5EF4-FFF2-40B4-BE49-F238E27FC236}">
                <a16:creationId xmlns:a16="http://schemas.microsoft.com/office/drawing/2014/main" id="{47DF4FD9-ACF9-15BF-93F5-EBDD39DA230E}"/>
              </a:ext>
            </a:extLst>
          </p:cNvPr>
          <p:cNvSpPr/>
          <p:nvPr/>
        </p:nvSpPr>
        <p:spPr>
          <a:xfrm>
            <a:off x="4569483" y="2355994"/>
            <a:ext cx="1926248" cy="1948628"/>
          </a:xfrm>
          <a:custGeom>
            <a:avLst/>
            <a:gdLst>
              <a:gd name="connsiteX0" fmla="*/ 357104 w 357103"/>
              <a:gd name="connsiteY0" fmla="*/ 150259 h 361252"/>
              <a:gd name="connsiteX1" fmla="*/ 223190 w 357103"/>
              <a:gd name="connsiteY1" fmla="*/ 24399 h 361252"/>
              <a:gd name="connsiteX2" fmla="*/ 199890 w 357103"/>
              <a:gd name="connsiteY2" fmla="*/ 30288 h 361252"/>
              <a:gd name="connsiteX3" fmla="*/ 181495 w 357103"/>
              <a:gd name="connsiteY3" fmla="*/ 63899 h 361252"/>
              <a:gd name="connsiteX4" fmla="*/ 84371 w 357103"/>
              <a:gd name="connsiteY4" fmla="*/ 231222 h 361252"/>
              <a:gd name="connsiteX5" fmla="*/ 0 w 357103"/>
              <a:gd name="connsiteY5" fmla="*/ 361252 h 361252"/>
              <a:gd name="connsiteX6" fmla="*/ 160403 w 357103"/>
              <a:gd name="connsiteY6" fmla="*/ 52123 h 361252"/>
              <a:gd name="connsiteX7" fmla="*/ 179288 w 357103"/>
              <a:gd name="connsiteY7" fmla="*/ 19738 h 361252"/>
              <a:gd name="connsiteX8" fmla="*/ 227605 w 357103"/>
              <a:gd name="connsiteY8" fmla="*/ 2809 h 361252"/>
              <a:gd name="connsiteX9" fmla="*/ 235944 w 357103"/>
              <a:gd name="connsiteY9" fmla="*/ 7471 h 361252"/>
              <a:gd name="connsiteX10" fmla="*/ 357104 w 357103"/>
              <a:gd name="connsiteY10" fmla="*/ 150259 h 361252"/>
              <a:gd name="connsiteX11" fmla="*/ 357104 w 357103"/>
              <a:gd name="connsiteY11" fmla="*/ 150259 h 36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7103" h="361252">
                <a:moveTo>
                  <a:pt x="357104" y="150259"/>
                </a:moveTo>
                <a:cubicBezTo>
                  <a:pt x="320069" y="99719"/>
                  <a:pt x="275677" y="57030"/>
                  <a:pt x="223190" y="24399"/>
                </a:cubicBezTo>
                <a:cubicBezTo>
                  <a:pt x="215587" y="19493"/>
                  <a:pt x="204060" y="22437"/>
                  <a:pt x="199890" y="30288"/>
                </a:cubicBezTo>
                <a:cubicBezTo>
                  <a:pt x="199890" y="30288"/>
                  <a:pt x="181495" y="63899"/>
                  <a:pt x="181495" y="63899"/>
                </a:cubicBezTo>
                <a:cubicBezTo>
                  <a:pt x="150347" y="120082"/>
                  <a:pt x="117726" y="176511"/>
                  <a:pt x="84371" y="231222"/>
                </a:cubicBezTo>
                <a:cubicBezTo>
                  <a:pt x="57392" y="275138"/>
                  <a:pt x="29677" y="318809"/>
                  <a:pt x="0" y="361252"/>
                </a:cubicBezTo>
                <a:cubicBezTo>
                  <a:pt x="47336" y="255020"/>
                  <a:pt x="103011" y="152958"/>
                  <a:pt x="160403" y="52123"/>
                </a:cubicBezTo>
                <a:cubicBezTo>
                  <a:pt x="165798" y="43045"/>
                  <a:pt x="173892" y="28816"/>
                  <a:pt x="179288" y="19738"/>
                </a:cubicBezTo>
                <a:cubicBezTo>
                  <a:pt x="188608" y="3055"/>
                  <a:pt x="210191" y="-4551"/>
                  <a:pt x="227605" y="2809"/>
                </a:cubicBezTo>
                <a:cubicBezTo>
                  <a:pt x="230548" y="4036"/>
                  <a:pt x="233491" y="5508"/>
                  <a:pt x="235944" y="7471"/>
                </a:cubicBezTo>
                <a:cubicBezTo>
                  <a:pt x="287449" y="43781"/>
                  <a:pt x="330861" y="93586"/>
                  <a:pt x="357104" y="150259"/>
                </a:cubicBezTo>
                <a:lnTo>
                  <a:pt x="357104" y="150259"/>
                </a:ln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8" name="Freeform 8">
            <a:extLst>
              <a:ext uri="{FF2B5EF4-FFF2-40B4-BE49-F238E27FC236}">
                <a16:creationId xmlns:a16="http://schemas.microsoft.com/office/drawing/2014/main" id="{9E2944EA-5EEC-C131-E602-5D4155280E84}"/>
              </a:ext>
            </a:extLst>
          </p:cNvPr>
          <p:cNvSpPr/>
          <p:nvPr/>
        </p:nvSpPr>
        <p:spPr>
          <a:xfrm>
            <a:off x="2621158" y="2377765"/>
            <a:ext cx="1948326" cy="1926857"/>
          </a:xfrm>
          <a:custGeom>
            <a:avLst/>
            <a:gdLst>
              <a:gd name="connsiteX0" fmla="*/ 150270 w 361196"/>
              <a:gd name="connsiteY0" fmla="*/ 245 h 357216"/>
              <a:gd name="connsiteX1" fmla="*/ 25185 w 361196"/>
              <a:gd name="connsiteY1" fmla="*/ 132975 h 357216"/>
              <a:gd name="connsiteX2" fmla="*/ 30582 w 361196"/>
              <a:gd name="connsiteY2" fmla="*/ 157263 h 357216"/>
              <a:gd name="connsiteX3" fmla="*/ 63937 w 361196"/>
              <a:gd name="connsiteY3" fmla="*/ 175664 h 357216"/>
              <a:gd name="connsiteX4" fmla="*/ 231207 w 361196"/>
              <a:gd name="connsiteY4" fmla="*/ 272819 h 357216"/>
              <a:gd name="connsiteX5" fmla="*/ 361196 w 361196"/>
              <a:gd name="connsiteY5" fmla="*/ 357216 h 357216"/>
              <a:gd name="connsiteX6" fmla="*/ 52164 w 361196"/>
              <a:gd name="connsiteY6" fmla="*/ 196763 h 357216"/>
              <a:gd name="connsiteX7" fmla="*/ 27148 w 361196"/>
              <a:gd name="connsiteY7" fmla="*/ 182288 h 357216"/>
              <a:gd name="connsiteX8" fmla="*/ 20771 w 361196"/>
              <a:gd name="connsiteY8" fmla="*/ 178608 h 357216"/>
              <a:gd name="connsiteX9" fmla="*/ 1885 w 361196"/>
              <a:gd name="connsiteY9" fmla="*/ 156037 h 357216"/>
              <a:gd name="connsiteX10" fmla="*/ 5810 w 361196"/>
              <a:gd name="connsiteY10" fmla="*/ 123652 h 357216"/>
              <a:gd name="connsiteX11" fmla="*/ 20771 w 361196"/>
              <a:gd name="connsiteY11" fmla="*/ 103288 h 357216"/>
              <a:gd name="connsiteX12" fmla="*/ 150025 w 361196"/>
              <a:gd name="connsiteY12" fmla="*/ 0 h 357216"/>
              <a:gd name="connsiteX13" fmla="*/ 150025 w 361196"/>
              <a:gd name="connsiteY13" fmla="*/ 0 h 35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1196" h="357216">
                <a:moveTo>
                  <a:pt x="150270" y="245"/>
                </a:moveTo>
                <a:cubicBezTo>
                  <a:pt x="99991" y="37046"/>
                  <a:pt x="57561" y="81208"/>
                  <a:pt x="25185" y="132975"/>
                </a:cubicBezTo>
                <a:cubicBezTo>
                  <a:pt x="19545" y="140826"/>
                  <a:pt x="22242" y="152847"/>
                  <a:pt x="30582" y="157263"/>
                </a:cubicBezTo>
                <a:cubicBezTo>
                  <a:pt x="30582" y="157263"/>
                  <a:pt x="63937" y="175664"/>
                  <a:pt x="63937" y="175664"/>
                </a:cubicBezTo>
                <a:cubicBezTo>
                  <a:pt x="120103" y="206822"/>
                  <a:pt x="176513" y="239453"/>
                  <a:pt x="231207" y="272819"/>
                </a:cubicBezTo>
                <a:cubicBezTo>
                  <a:pt x="275109" y="299807"/>
                  <a:pt x="318766" y="327530"/>
                  <a:pt x="361196" y="357216"/>
                </a:cubicBezTo>
                <a:cubicBezTo>
                  <a:pt x="254998" y="309866"/>
                  <a:pt x="152968" y="254419"/>
                  <a:pt x="52164" y="196763"/>
                </a:cubicBezTo>
                <a:cubicBezTo>
                  <a:pt x="46524" y="193574"/>
                  <a:pt x="32543" y="185232"/>
                  <a:pt x="27148" y="182288"/>
                </a:cubicBezTo>
                <a:cubicBezTo>
                  <a:pt x="25921" y="181552"/>
                  <a:pt x="22242" y="179344"/>
                  <a:pt x="20771" y="178608"/>
                </a:cubicBezTo>
                <a:cubicBezTo>
                  <a:pt x="11941" y="173701"/>
                  <a:pt x="5074" y="165605"/>
                  <a:pt x="1885" y="156037"/>
                </a:cubicBezTo>
                <a:cubicBezTo>
                  <a:pt x="-1548" y="145487"/>
                  <a:pt x="-322" y="133220"/>
                  <a:pt x="5810" y="123652"/>
                </a:cubicBezTo>
                <a:cubicBezTo>
                  <a:pt x="9979" y="117028"/>
                  <a:pt x="15866" y="109667"/>
                  <a:pt x="20771" y="103288"/>
                </a:cubicBezTo>
                <a:cubicBezTo>
                  <a:pt x="55598" y="59618"/>
                  <a:pt x="100236" y="23307"/>
                  <a:pt x="150025" y="0"/>
                </a:cubicBezTo>
                <a:lnTo>
                  <a:pt x="150025" y="0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9" name="Freeform 9">
            <a:extLst>
              <a:ext uri="{FF2B5EF4-FFF2-40B4-BE49-F238E27FC236}">
                <a16:creationId xmlns:a16="http://schemas.microsoft.com/office/drawing/2014/main" id="{BD4E8FC1-0B30-5677-C9C9-CA0BF5E3CD73}"/>
              </a:ext>
            </a:extLst>
          </p:cNvPr>
          <p:cNvSpPr/>
          <p:nvPr/>
        </p:nvSpPr>
        <p:spPr>
          <a:xfrm>
            <a:off x="2326834" y="4304622"/>
            <a:ext cx="2242649" cy="1140824"/>
          </a:xfrm>
          <a:custGeom>
            <a:avLst/>
            <a:gdLst>
              <a:gd name="connsiteX0" fmla="*/ 1265 w 415760"/>
              <a:gd name="connsiteY0" fmla="*/ 4416 h 211495"/>
              <a:gd name="connsiteX1" fmla="*/ 52525 w 415760"/>
              <a:gd name="connsiteY1" fmla="*/ 177136 h 211495"/>
              <a:gd name="connsiteX2" fmla="*/ 56204 w 415760"/>
              <a:gd name="connsiteY2" fmla="*/ 183270 h 211495"/>
              <a:gd name="connsiteX3" fmla="*/ 77297 w 415760"/>
              <a:gd name="connsiteY3" fmla="*/ 186705 h 211495"/>
              <a:gd name="connsiteX4" fmla="*/ 109917 w 415760"/>
              <a:gd name="connsiteY4" fmla="*/ 166832 h 211495"/>
              <a:gd name="connsiteX5" fmla="*/ 277677 w 415760"/>
              <a:gd name="connsiteY5" fmla="*/ 70413 h 211495"/>
              <a:gd name="connsiteX6" fmla="*/ 415760 w 415760"/>
              <a:gd name="connsiteY6" fmla="*/ 0 h 211495"/>
              <a:gd name="connsiteX7" fmla="*/ 122425 w 415760"/>
              <a:gd name="connsiteY7" fmla="*/ 187441 h 211495"/>
              <a:gd name="connsiteX8" fmla="*/ 97409 w 415760"/>
              <a:gd name="connsiteY8" fmla="*/ 201916 h 211495"/>
              <a:gd name="connsiteX9" fmla="*/ 91032 w 415760"/>
              <a:gd name="connsiteY9" fmla="*/ 205596 h 211495"/>
              <a:gd name="connsiteX10" fmla="*/ 62090 w 415760"/>
              <a:gd name="connsiteY10" fmla="*/ 210748 h 211495"/>
              <a:gd name="connsiteX11" fmla="*/ 36093 w 415760"/>
              <a:gd name="connsiteY11" fmla="*/ 191121 h 211495"/>
              <a:gd name="connsiteX12" fmla="*/ 29716 w 415760"/>
              <a:gd name="connsiteY12" fmla="*/ 177136 h 211495"/>
              <a:gd name="connsiteX13" fmla="*/ 1265 w 415760"/>
              <a:gd name="connsiteY13" fmla="*/ 4171 h 211495"/>
              <a:gd name="connsiteX14" fmla="*/ 1265 w 415760"/>
              <a:gd name="connsiteY14" fmla="*/ 4171 h 21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5760" h="211495">
                <a:moveTo>
                  <a:pt x="1265" y="4416"/>
                </a:moveTo>
                <a:cubicBezTo>
                  <a:pt x="7888" y="65506"/>
                  <a:pt x="24565" y="123652"/>
                  <a:pt x="52525" y="177136"/>
                </a:cubicBezTo>
                <a:cubicBezTo>
                  <a:pt x="53506" y="179099"/>
                  <a:pt x="54732" y="181552"/>
                  <a:pt x="56204" y="183270"/>
                </a:cubicBezTo>
                <a:cubicBezTo>
                  <a:pt x="61354" y="189158"/>
                  <a:pt x="70675" y="190875"/>
                  <a:pt x="77297" y="186705"/>
                </a:cubicBezTo>
                <a:cubicBezTo>
                  <a:pt x="77297" y="186705"/>
                  <a:pt x="109917" y="166832"/>
                  <a:pt x="109917" y="166832"/>
                </a:cubicBezTo>
                <a:cubicBezTo>
                  <a:pt x="164856" y="133711"/>
                  <a:pt x="221267" y="101080"/>
                  <a:pt x="277677" y="70413"/>
                </a:cubicBezTo>
                <a:cubicBezTo>
                  <a:pt x="323051" y="45879"/>
                  <a:pt x="368670" y="21835"/>
                  <a:pt x="415760" y="0"/>
                </a:cubicBezTo>
                <a:cubicBezTo>
                  <a:pt x="321825" y="68205"/>
                  <a:pt x="222493" y="129049"/>
                  <a:pt x="122425" y="187441"/>
                </a:cubicBezTo>
                <a:cubicBezTo>
                  <a:pt x="116784" y="190630"/>
                  <a:pt x="102559" y="198726"/>
                  <a:pt x="97409" y="201916"/>
                </a:cubicBezTo>
                <a:cubicBezTo>
                  <a:pt x="96182" y="202652"/>
                  <a:pt x="92503" y="204860"/>
                  <a:pt x="91032" y="205596"/>
                </a:cubicBezTo>
                <a:cubicBezTo>
                  <a:pt x="82447" y="210748"/>
                  <a:pt x="71901" y="212711"/>
                  <a:pt x="62090" y="210748"/>
                </a:cubicBezTo>
                <a:cubicBezTo>
                  <a:pt x="51054" y="208540"/>
                  <a:pt x="41243" y="201180"/>
                  <a:pt x="36093" y="191121"/>
                </a:cubicBezTo>
                <a:cubicBezTo>
                  <a:pt x="33885" y="186705"/>
                  <a:pt x="31678" y="181798"/>
                  <a:pt x="29716" y="177136"/>
                </a:cubicBezTo>
                <a:cubicBezTo>
                  <a:pt x="6906" y="122670"/>
                  <a:pt x="-3885" y="62317"/>
                  <a:pt x="1265" y="4171"/>
                </a:cubicBezTo>
                <a:lnTo>
                  <a:pt x="1265" y="4171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0" name="Freeform 10">
            <a:extLst>
              <a:ext uri="{FF2B5EF4-FFF2-40B4-BE49-F238E27FC236}">
                <a16:creationId xmlns:a16="http://schemas.microsoft.com/office/drawing/2014/main" id="{9B4AE5CC-B7EA-3B22-26CD-1DCD8DB849CD}"/>
              </a:ext>
            </a:extLst>
          </p:cNvPr>
          <p:cNvSpPr/>
          <p:nvPr/>
        </p:nvSpPr>
        <p:spPr>
          <a:xfrm>
            <a:off x="4572132" y="4216692"/>
            <a:ext cx="2291568" cy="1183697"/>
          </a:xfrm>
          <a:custGeom>
            <a:avLst/>
            <a:gdLst>
              <a:gd name="connsiteX0" fmla="*/ 361028 w 424829"/>
              <a:gd name="connsiteY0" fmla="*/ 219444 h 219443"/>
              <a:gd name="connsiteX1" fmla="*/ 402967 w 424829"/>
              <a:gd name="connsiteY1" fmla="*/ 44025 h 219443"/>
              <a:gd name="connsiteX2" fmla="*/ 402967 w 424829"/>
              <a:gd name="connsiteY2" fmla="*/ 36910 h 219443"/>
              <a:gd name="connsiteX3" fmla="*/ 386290 w 424829"/>
              <a:gd name="connsiteY3" fmla="*/ 23416 h 219443"/>
              <a:gd name="connsiteX4" fmla="*/ 348029 w 424829"/>
              <a:gd name="connsiteY4" fmla="*/ 24152 h 219443"/>
              <a:gd name="connsiteX5" fmla="*/ 154761 w 424829"/>
              <a:gd name="connsiteY5" fmla="*/ 23662 h 219443"/>
              <a:gd name="connsiteX6" fmla="*/ 0 w 424829"/>
              <a:gd name="connsiteY6" fmla="*/ 15566 h 219443"/>
              <a:gd name="connsiteX7" fmla="*/ 309277 w 424829"/>
              <a:gd name="connsiteY7" fmla="*/ 109 h 219443"/>
              <a:gd name="connsiteX8" fmla="*/ 367404 w 424829"/>
              <a:gd name="connsiteY8" fmla="*/ 109 h 219443"/>
              <a:gd name="connsiteX9" fmla="*/ 381875 w 424829"/>
              <a:gd name="connsiteY9" fmla="*/ 109 h 219443"/>
              <a:gd name="connsiteX10" fmla="*/ 385554 w 424829"/>
              <a:gd name="connsiteY10" fmla="*/ 109 h 219443"/>
              <a:gd name="connsiteX11" fmla="*/ 412043 w 424829"/>
              <a:gd name="connsiteY11" fmla="*/ 10168 h 219443"/>
              <a:gd name="connsiteX12" fmla="*/ 424796 w 424829"/>
              <a:gd name="connsiteY12" fmla="*/ 40100 h 219443"/>
              <a:gd name="connsiteX13" fmla="*/ 423324 w 424829"/>
              <a:gd name="connsiteY13" fmla="*/ 55311 h 219443"/>
              <a:gd name="connsiteX14" fmla="*/ 361518 w 424829"/>
              <a:gd name="connsiteY14" fmla="*/ 219198 h 219443"/>
              <a:gd name="connsiteX15" fmla="*/ 361518 w 424829"/>
              <a:gd name="connsiteY15" fmla="*/ 219198 h 21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4829" h="219443">
                <a:moveTo>
                  <a:pt x="361028" y="219444"/>
                </a:moveTo>
                <a:cubicBezTo>
                  <a:pt x="385799" y="163015"/>
                  <a:pt x="400270" y="104379"/>
                  <a:pt x="402967" y="44025"/>
                </a:cubicBezTo>
                <a:cubicBezTo>
                  <a:pt x="402967" y="41817"/>
                  <a:pt x="403213" y="39118"/>
                  <a:pt x="402967" y="36910"/>
                </a:cubicBezTo>
                <a:cubicBezTo>
                  <a:pt x="401496" y="29305"/>
                  <a:pt x="394138" y="23171"/>
                  <a:pt x="386290" y="23416"/>
                </a:cubicBezTo>
                <a:cubicBezTo>
                  <a:pt x="386290" y="23416"/>
                  <a:pt x="348029" y="24152"/>
                  <a:pt x="348029" y="24152"/>
                </a:cubicBezTo>
                <a:cubicBezTo>
                  <a:pt x="284015" y="25379"/>
                  <a:pt x="218775" y="25379"/>
                  <a:pt x="154761" y="23662"/>
                </a:cubicBezTo>
                <a:cubicBezTo>
                  <a:pt x="103256" y="22190"/>
                  <a:pt x="51505" y="20227"/>
                  <a:pt x="0" y="15566"/>
                </a:cubicBezTo>
                <a:cubicBezTo>
                  <a:pt x="102765" y="4770"/>
                  <a:pt x="206021" y="1336"/>
                  <a:pt x="309277" y="109"/>
                </a:cubicBezTo>
                <a:cubicBezTo>
                  <a:pt x="322276" y="109"/>
                  <a:pt x="354896" y="-136"/>
                  <a:pt x="367404" y="109"/>
                </a:cubicBezTo>
                <a:cubicBezTo>
                  <a:pt x="370593" y="109"/>
                  <a:pt x="378932" y="109"/>
                  <a:pt x="381875" y="109"/>
                </a:cubicBezTo>
                <a:cubicBezTo>
                  <a:pt x="382611" y="109"/>
                  <a:pt x="384818" y="109"/>
                  <a:pt x="385554" y="109"/>
                </a:cubicBezTo>
                <a:cubicBezTo>
                  <a:pt x="395119" y="109"/>
                  <a:pt x="404685" y="3789"/>
                  <a:pt x="412043" y="10168"/>
                </a:cubicBezTo>
                <a:cubicBezTo>
                  <a:pt x="420381" y="17528"/>
                  <a:pt x="425287" y="29059"/>
                  <a:pt x="424796" y="40100"/>
                </a:cubicBezTo>
                <a:cubicBezTo>
                  <a:pt x="424551" y="45252"/>
                  <a:pt x="423815" y="50404"/>
                  <a:pt x="423324" y="55311"/>
                </a:cubicBezTo>
                <a:cubicBezTo>
                  <a:pt x="415967" y="113947"/>
                  <a:pt x="395119" y="171602"/>
                  <a:pt x="361518" y="219198"/>
                </a:cubicBezTo>
                <a:lnTo>
                  <a:pt x="361518" y="219198"/>
                </a:lnTo>
                <a:close/>
              </a:path>
            </a:pathLst>
          </a:custGeom>
          <a:solidFill>
            <a:srgbClr val="94165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1" name="Freeform 11">
            <a:extLst>
              <a:ext uri="{FF2B5EF4-FFF2-40B4-BE49-F238E27FC236}">
                <a16:creationId xmlns:a16="http://schemas.microsoft.com/office/drawing/2014/main" id="{F23BD8B3-97C2-6B1E-7524-0DE4E7242EC6}"/>
              </a:ext>
            </a:extLst>
          </p:cNvPr>
          <p:cNvSpPr/>
          <p:nvPr/>
        </p:nvSpPr>
        <p:spPr>
          <a:xfrm>
            <a:off x="2280300" y="3206206"/>
            <a:ext cx="2290505" cy="1184107"/>
          </a:xfrm>
          <a:custGeom>
            <a:avLst/>
            <a:gdLst>
              <a:gd name="connsiteX0" fmla="*/ 63359 w 424632"/>
              <a:gd name="connsiteY0" fmla="*/ 0 h 219519"/>
              <a:gd name="connsiteX1" fmla="*/ 21420 w 424632"/>
              <a:gd name="connsiteY1" fmla="*/ 175173 h 219519"/>
              <a:gd name="connsiteX2" fmla="*/ 38342 w 424632"/>
              <a:gd name="connsiteY2" fmla="*/ 196027 h 219519"/>
              <a:gd name="connsiteX3" fmla="*/ 76604 w 424632"/>
              <a:gd name="connsiteY3" fmla="*/ 195291 h 219519"/>
              <a:gd name="connsiteX4" fmla="*/ 269871 w 424632"/>
              <a:gd name="connsiteY4" fmla="*/ 195782 h 219519"/>
              <a:gd name="connsiteX5" fmla="*/ 424632 w 424632"/>
              <a:gd name="connsiteY5" fmla="*/ 203878 h 219519"/>
              <a:gd name="connsiteX6" fmla="*/ 270116 w 424632"/>
              <a:gd name="connsiteY6" fmla="*/ 215164 h 219519"/>
              <a:gd name="connsiteX7" fmla="*/ 37607 w 424632"/>
              <a:gd name="connsiteY7" fmla="*/ 219335 h 219519"/>
              <a:gd name="connsiteX8" fmla="*/ 327 w 424632"/>
              <a:gd name="connsiteY8" fmla="*/ 185968 h 219519"/>
              <a:gd name="connsiteX9" fmla="*/ 1553 w 424632"/>
              <a:gd name="connsiteY9" fmla="*/ 163888 h 219519"/>
              <a:gd name="connsiteX10" fmla="*/ 63359 w 424632"/>
              <a:gd name="connsiteY10" fmla="*/ 0 h 219519"/>
              <a:gd name="connsiteX11" fmla="*/ 63359 w 424632"/>
              <a:gd name="connsiteY11" fmla="*/ 0 h 21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4632" h="219519">
                <a:moveTo>
                  <a:pt x="63359" y="0"/>
                </a:moveTo>
                <a:cubicBezTo>
                  <a:pt x="38588" y="56428"/>
                  <a:pt x="23872" y="114820"/>
                  <a:pt x="21420" y="175173"/>
                </a:cubicBezTo>
                <a:cubicBezTo>
                  <a:pt x="19702" y="186214"/>
                  <a:pt x="27551" y="195782"/>
                  <a:pt x="38342" y="196027"/>
                </a:cubicBezTo>
                <a:cubicBezTo>
                  <a:pt x="38342" y="196027"/>
                  <a:pt x="76604" y="195291"/>
                  <a:pt x="76604" y="195291"/>
                </a:cubicBezTo>
                <a:cubicBezTo>
                  <a:pt x="140617" y="194065"/>
                  <a:pt x="205858" y="194065"/>
                  <a:pt x="269871" y="195782"/>
                </a:cubicBezTo>
                <a:cubicBezTo>
                  <a:pt x="321376" y="197254"/>
                  <a:pt x="373127" y="199217"/>
                  <a:pt x="424632" y="203878"/>
                </a:cubicBezTo>
                <a:cubicBezTo>
                  <a:pt x="373127" y="209521"/>
                  <a:pt x="321622" y="212711"/>
                  <a:pt x="270116" y="215164"/>
                </a:cubicBezTo>
                <a:cubicBezTo>
                  <a:pt x="193104" y="218599"/>
                  <a:pt x="114865" y="220071"/>
                  <a:pt x="37607" y="219335"/>
                </a:cubicBezTo>
                <a:cubicBezTo>
                  <a:pt x="19212" y="218844"/>
                  <a:pt x="2779" y="204124"/>
                  <a:pt x="327" y="185968"/>
                </a:cubicBezTo>
                <a:cubicBezTo>
                  <a:pt x="-654" y="178363"/>
                  <a:pt x="817" y="171248"/>
                  <a:pt x="1553" y="163888"/>
                </a:cubicBezTo>
                <a:cubicBezTo>
                  <a:pt x="8911" y="105251"/>
                  <a:pt x="30004" y="47841"/>
                  <a:pt x="63359" y="0"/>
                </a:cubicBezTo>
                <a:lnTo>
                  <a:pt x="63359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9F4F666-A9AE-EECE-8AB5-4ECF275CC100}"/>
              </a:ext>
            </a:extLst>
          </p:cNvPr>
          <p:cNvSpPr txBox="1"/>
          <p:nvPr/>
        </p:nvSpPr>
        <p:spPr>
          <a:xfrm>
            <a:off x="3559622" y="2230084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805AAB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BDB2BBF-B309-ED49-9088-DB93E3FC5414}"/>
              </a:ext>
            </a:extLst>
          </p:cNvPr>
          <p:cNvSpPr txBox="1"/>
          <p:nvPr/>
        </p:nvSpPr>
        <p:spPr>
          <a:xfrm>
            <a:off x="4461541" y="2230084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2F96EAF-2D85-FA4D-B00B-0A18A62F34BD}"/>
              </a:ext>
            </a:extLst>
          </p:cNvPr>
          <p:cNvSpPr txBox="1"/>
          <p:nvPr/>
        </p:nvSpPr>
        <p:spPr>
          <a:xfrm>
            <a:off x="2745822" y="2747086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348BF71-CB04-D3DC-2101-827F39BA5B19}"/>
              </a:ext>
            </a:extLst>
          </p:cNvPr>
          <p:cNvSpPr txBox="1"/>
          <p:nvPr/>
        </p:nvSpPr>
        <p:spPr>
          <a:xfrm>
            <a:off x="5275341" y="2747086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B08D4E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F30B170-4FCA-F5FA-C14A-64A1332730A1}"/>
              </a:ext>
            </a:extLst>
          </p:cNvPr>
          <p:cNvSpPr txBox="1"/>
          <p:nvPr/>
        </p:nvSpPr>
        <p:spPr>
          <a:xfrm>
            <a:off x="2348469" y="3536941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9A0D121-D292-7DCA-9C2B-E6F689375F52}"/>
              </a:ext>
            </a:extLst>
          </p:cNvPr>
          <p:cNvSpPr txBox="1"/>
          <p:nvPr/>
        </p:nvSpPr>
        <p:spPr>
          <a:xfrm>
            <a:off x="5672694" y="3536941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F45D10E-0A2F-C5DD-A993-725555C17BB9}"/>
              </a:ext>
            </a:extLst>
          </p:cNvPr>
          <p:cNvSpPr txBox="1"/>
          <p:nvPr/>
        </p:nvSpPr>
        <p:spPr>
          <a:xfrm>
            <a:off x="2334182" y="4402999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A3F766F-50F8-20F3-0A65-BD232CA5A927}"/>
              </a:ext>
            </a:extLst>
          </p:cNvPr>
          <p:cNvSpPr txBox="1"/>
          <p:nvPr/>
        </p:nvSpPr>
        <p:spPr>
          <a:xfrm>
            <a:off x="5686982" y="4402999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941651"/>
                </a:solidFill>
              </a:rPr>
              <a:t>Lorem Ipsum</a:t>
            </a:r>
          </a:p>
        </p:txBody>
      </p:sp>
      <p:sp>
        <p:nvSpPr>
          <p:cNvPr id="100" name="Freeform 9">
            <a:extLst>
              <a:ext uri="{FF2B5EF4-FFF2-40B4-BE49-F238E27FC236}">
                <a16:creationId xmlns:a16="http://schemas.microsoft.com/office/drawing/2014/main" id="{21488477-FF78-1B52-920C-C3188B90BDFB}"/>
              </a:ext>
            </a:extLst>
          </p:cNvPr>
          <p:cNvSpPr/>
          <p:nvPr/>
        </p:nvSpPr>
        <p:spPr>
          <a:xfrm>
            <a:off x="3661796" y="3505759"/>
            <a:ext cx="1820410" cy="1820987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73CF315-9FED-9BC8-F13D-183B9DB28B04}"/>
              </a:ext>
            </a:extLst>
          </p:cNvPr>
          <p:cNvSpPr txBox="1"/>
          <p:nvPr/>
        </p:nvSpPr>
        <p:spPr>
          <a:xfrm>
            <a:off x="4010582" y="4404707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102" name="Graphic 101" descr="Recycle with solid fill">
            <a:extLst>
              <a:ext uri="{FF2B5EF4-FFF2-40B4-BE49-F238E27FC236}">
                <a16:creationId xmlns:a16="http://schemas.microsoft.com/office/drawing/2014/main" id="{896F7A2C-99D3-5C5B-CE54-26B5E5C0E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3729786"/>
            <a:ext cx="685800" cy="68580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03B01F50-4D20-BA10-CA6F-C8B62014C34B}"/>
              </a:ext>
            </a:extLst>
          </p:cNvPr>
          <p:cNvGrpSpPr/>
          <p:nvPr/>
        </p:nvGrpSpPr>
        <p:grpSpPr>
          <a:xfrm>
            <a:off x="7246911" y="3686107"/>
            <a:ext cx="1643260" cy="1030050"/>
            <a:chOff x="9662547" y="2408484"/>
            <a:chExt cx="2191013" cy="137339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D35C9D-FAEA-D259-D655-B983EBE80EE7}"/>
                </a:ext>
              </a:extLst>
            </p:cNvPr>
            <p:cNvSpPr txBox="1"/>
            <p:nvPr/>
          </p:nvSpPr>
          <p:spPr>
            <a:xfrm>
              <a:off x="9662547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76919A7-38A8-8983-E289-13D7880BC071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3175DF5-84B3-53DE-758B-447C13CF128F}"/>
              </a:ext>
            </a:extLst>
          </p:cNvPr>
          <p:cNvGrpSpPr/>
          <p:nvPr/>
        </p:nvGrpSpPr>
        <p:grpSpPr>
          <a:xfrm>
            <a:off x="7246911" y="4765214"/>
            <a:ext cx="1643260" cy="1030050"/>
            <a:chOff x="9662547" y="4681943"/>
            <a:chExt cx="2191013" cy="137339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C7567BC-A7B4-AB53-1606-E14D82BE5EA6}"/>
                </a:ext>
              </a:extLst>
            </p:cNvPr>
            <p:cNvSpPr txBox="1"/>
            <p:nvPr/>
          </p:nvSpPr>
          <p:spPr>
            <a:xfrm>
              <a:off x="9662547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2C437AE-CD20-F41F-7271-3EDB8AF16DF4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B4914C4-A0AD-B6F4-F2BB-A4727B734FD6}"/>
              </a:ext>
            </a:extLst>
          </p:cNvPr>
          <p:cNvGrpSpPr/>
          <p:nvPr/>
        </p:nvGrpSpPr>
        <p:grpSpPr>
          <a:xfrm>
            <a:off x="253830" y="2607001"/>
            <a:ext cx="1643260" cy="1030050"/>
            <a:chOff x="338440" y="2408484"/>
            <a:chExt cx="2191013" cy="137339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1CE9114-B0C2-6CEE-C5C3-ADE10D8AA965}"/>
                </a:ext>
              </a:extLst>
            </p:cNvPr>
            <p:cNvSpPr txBox="1"/>
            <p:nvPr/>
          </p:nvSpPr>
          <p:spPr>
            <a:xfrm>
              <a:off x="338440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6D7C72E-1423-5446-45D8-EE02AA216931}"/>
                </a:ext>
              </a:extLst>
            </p:cNvPr>
            <p:cNvSpPr txBox="1"/>
            <p:nvPr/>
          </p:nvSpPr>
          <p:spPr>
            <a:xfrm>
              <a:off x="338440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4F6FB0A-2EA2-33E3-EB55-5AFD2DEFC865}"/>
              </a:ext>
            </a:extLst>
          </p:cNvPr>
          <p:cNvGrpSpPr/>
          <p:nvPr/>
        </p:nvGrpSpPr>
        <p:grpSpPr>
          <a:xfrm>
            <a:off x="253830" y="4765214"/>
            <a:ext cx="1643260" cy="1030050"/>
            <a:chOff x="338440" y="4681943"/>
            <a:chExt cx="2191013" cy="137339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B41F11C-A78C-5D78-6309-14AC27B616B9}"/>
                </a:ext>
              </a:extLst>
            </p:cNvPr>
            <p:cNvSpPr txBox="1"/>
            <p:nvPr/>
          </p:nvSpPr>
          <p:spPr>
            <a:xfrm>
              <a:off x="338440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B80A0A5-3AB8-5C11-6E93-CD02238DDE69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6659BA3-49C5-6546-79CC-B02CDB01B778}"/>
              </a:ext>
            </a:extLst>
          </p:cNvPr>
          <p:cNvGrpSpPr/>
          <p:nvPr/>
        </p:nvGrpSpPr>
        <p:grpSpPr>
          <a:xfrm>
            <a:off x="7246911" y="1527895"/>
            <a:ext cx="1643260" cy="1030050"/>
            <a:chOff x="9662547" y="1271755"/>
            <a:chExt cx="2191013" cy="137339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42F0AC7-ECBA-B048-1CDD-87743415B1F1}"/>
                </a:ext>
              </a:extLst>
            </p:cNvPr>
            <p:cNvSpPr txBox="1"/>
            <p:nvPr/>
          </p:nvSpPr>
          <p:spPr>
            <a:xfrm>
              <a:off x="9662547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E0679A8-428B-FFA3-9261-92BF3FE1C590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281FDCE-943F-D553-5D10-DA7E9E2DFFF7}"/>
              </a:ext>
            </a:extLst>
          </p:cNvPr>
          <p:cNvGrpSpPr/>
          <p:nvPr/>
        </p:nvGrpSpPr>
        <p:grpSpPr>
          <a:xfrm>
            <a:off x="253830" y="1527895"/>
            <a:ext cx="1643260" cy="1030050"/>
            <a:chOff x="338440" y="1271755"/>
            <a:chExt cx="2191013" cy="137339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4AA9595-4CF6-EA1F-B851-00C1B125037A}"/>
                </a:ext>
              </a:extLst>
            </p:cNvPr>
            <p:cNvSpPr txBox="1"/>
            <p:nvPr/>
          </p:nvSpPr>
          <p:spPr>
            <a:xfrm>
              <a:off x="338440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E9ABEA6-50C9-CE27-4AE4-3AB2B42E74BA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CB6D942-5F9E-BC8B-B917-BB3B3F241380}"/>
              </a:ext>
            </a:extLst>
          </p:cNvPr>
          <p:cNvGrpSpPr/>
          <p:nvPr/>
        </p:nvGrpSpPr>
        <p:grpSpPr>
          <a:xfrm>
            <a:off x="253830" y="3686107"/>
            <a:ext cx="1643260" cy="1030050"/>
            <a:chOff x="338440" y="3545213"/>
            <a:chExt cx="2191013" cy="137339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812AF84-A9ED-5C7C-9813-DA7CC98C0B3D}"/>
                </a:ext>
              </a:extLst>
            </p:cNvPr>
            <p:cNvSpPr txBox="1"/>
            <p:nvPr/>
          </p:nvSpPr>
          <p:spPr>
            <a:xfrm>
              <a:off x="338440" y="354521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D267975-3D04-61F3-969A-F304F673B9AA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0D8854F-3139-2446-4AB1-9318B07367D5}"/>
              </a:ext>
            </a:extLst>
          </p:cNvPr>
          <p:cNvGrpSpPr/>
          <p:nvPr/>
        </p:nvGrpSpPr>
        <p:grpSpPr>
          <a:xfrm>
            <a:off x="7246911" y="2607001"/>
            <a:ext cx="1643260" cy="1030050"/>
            <a:chOff x="9662547" y="2408484"/>
            <a:chExt cx="2191013" cy="1373399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C59ECF7-1B10-92E3-8909-30E86AB65B9B}"/>
                </a:ext>
              </a:extLst>
            </p:cNvPr>
            <p:cNvSpPr txBox="1"/>
            <p:nvPr/>
          </p:nvSpPr>
          <p:spPr>
            <a:xfrm>
              <a:off x="9662547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B08D4E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225F850-76B3-4891-1E3C-A241FB07F494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9579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B9222-5C36-A902-F502-474619BC7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FEC09-CD89-ECA5-33DC-24D04BC9D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Eight-Spoke Radial Diagram – Slide Template</a:t>
            </a:r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206897FA-AC28-F87D-E955-9CA688EDEECF}"/>
              </a:ext>
            </a:extLst>
          </p:cNvPr>
          <p:cNvSpPr/>
          <p:nvPr/>
        </p:nvSpPr>
        <p:spPr>
          <a:xfrm>
            <a:off x="4548317" y="2070737"/>
            <a:ext cx="1119232" cy="2233884"/>
          </a:xfrm>
          <a:custGeom>
            <a:avLst/>
            <a:gdLst>
              <a:gd name="connsiteX0" fmla="*/ 29432 w 207492"/>
              <a:gd name="connsiteY0" fmla="*/ 245 h 414135"/>
              <a:gd name="connsiteX1" fmla="*/ 0 w 207492"/>
              <a:gd name="connsiteY1" fmla="*/ 28214 h 414135"/>
              <a:gd name="connsiteX2" fmla="*/ 3924 w 207492"/>
              <a:gd name="connsiteY2" fmla="*/ 414135 h 414135"/>
              <a:gd name="connsiteX3" fmla="*/ 207493 w 207492"/>
              <a:gd name="connsiteY3" fmla="*/ 52748 h 414135"/>
              <a:gd name="connsiteX4" fmla="*/ 29186 w 207492"/>
              <a:gd name="connsiteY4" fmla="*/ 0 h 414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492" h="414135">
                <a:moveTo>
                  <a:pt x="29432" y="245"/>
                </a:moveTo>
                <a:cubicBezTo>
                  <a:pt x="13489" y="-736"/>
                  <a:pt x="0" y="12267"/>
                  <a:pt x="0" y="28214"/>
                </a:cubicBezTo>
                <a:lnTo>
                  <a:pt x="3924" y="414135"/>
                </a:lnTo>
                <a:lnTo>
                  <a:pt x="207493" y="52748"/>
                </a:lnTo>
                <a:cubicBezTo>
                  <a:pt x="153535" y="22326"/>
                  <a:pt x="92464" y="3925"/>
                  <a:pt x="29186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3" name="Freeform 14">
            <a:extLst>
              <a:ext uri="{FF2B5EF4-FFF2-40B4-BE49-F238E27FC236}">
                <a16:creationId xmlns:a16="http://schemas.microsoft.com/office/drawing/2014/main" id="{65381485-90F6-A3E6-593A-F0BD6B0B064A}"/>
              </a:ext>
            </a:extLst>
          </p:cNvPr>
          <p:cNvSpPr/>
          <p:nvPr/>
        </p:nvSpPr>
        <p:spPr>
          <a:xfrm>
            <a:off x="4569484" y="3226024"/>
            <a:ext cx="2237147" cy="1078598"/>
          </a:xfrm>
          <a:custGeom>
            <a:avLst/>
            <a:gdLst>
              <a:gd name="connsiteX0" fmla="*/ 399535 w 414740"/>
              <a:gd name="connsiteY0" fmla="*/ 88575 h 199959"/>
              <a:gd name="connsiteX1" fmla="*/ 371574 w 414740"/>
              <a:gd name="connsiteY1" fmla="*/ 15708 h 199959"/>
              <a:gd name="connsiteX2" fmla="*/ 331597 w 414740"/>
              <a:gd name="connsiteY2" fmla="*/ 3932 h 199959"/>
              <a:gd name="connsiteX3" fmla="*/ 0 w 414740"/>
              <a:gd name="connsiteY3" fmla="*/ 199959 h 199959"/>
              <a:gd name="connsiteX4" fmla="*/ 414741 w 414740"/>
              <a:gd name="connsiteY4" fmla="*/ 195788 h 199959"/>
              <a:gd name="connsiteX5" fmla="*/ 399535 w 414740"/>
              <a:gd name="connsiteY5" fmla="*/ 88575 h 19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199959">
                <a:moveTo>
                  <a:pt x="399535" y="88575"/>
                </a:moveTo>
                <a:cubicBezTo>
                  <a:pt x="392422" y="63059"/>
                  <a:pt x="383102" y="38525"/>
                  <a:pt x="371574" y="15708"/>
                </a:cubicBezTo>
                <a:cubicBezTo>
                  <a:pt x="364216" y="988"/>
                  <a:pt x="345822" y="-4410"/>
                  <a:pt x="331597" y="3932"/>
                </a:cubicBezTo>
                <a:lnTo>
                  <a:pt x="0" y="199959"/>
                </a:lnTo>
                <a:lnTo>
                  <a:pt x="414741" y="195788"/>
                </a:lnTo>
                <a:cubicBezTo>
                  <a:pt x="414250" y="160459"/>
                  <a:pt x="409345" y="124394"/>
                  <a:pt x="399535" y="885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4" name="Freeform 15">
            <a:extLst>
              <a:ext uri="{FF2B5EF4-FFF2-40B4-BE49-F238E27FC236}">
                <a16:creationId xmlns:a16="http://schemas.microsoft.com/office/drawing/2014/main" id="{3A67CB30-00F5-EA11-DD9A-3D152F816249}"/>
              </a:ext>
            </a:extLst>
          </p:cNvPr>
          <p:cNvSpPr/>
          <p:nvPr/>
        </p:nvSpPr>
        <p:spPr>
          <a:xfrm>
            <a:off x="3491581" y="2068089"/>
            <a:ext cx="1077897" cy="2237854"/>
          </a:xfrm>
          <a:custGeom>
            <a:avLst/>
            <a:gdLst>
              <a:gd name="connsiteX0" fmla="*/ 195660 w 199829"/>
              <a:gd name="connsiteY0" fmla="*/ 0 h 414871"/>
              <a:gd name="connsiteX1" fmla="*/ 88480 w 199829"/>
              <a:gd name="connsiteY1" fmla="*/ 15211 h 414871"/>
              <a:gd name="connsiteX2" fmla="*/ 16128 w 199829"/>
              <a:gd name="connsiteY2" fmla="*/ 42935 h 414871"/>
              <a:gd name="connsiteX3" fmla="*/ 3864 w 199829"/>
              <a:gd name="connsiteY3" fmla="*/ 83416 h 414871"/>
              <a:gd name="connsiteX4" fmla="*/ 199830 w 199829"/>
              <a:gd name="connsiteY4" fmla="*/ 414872 h 414871"/>
              <a:gd name="connsiteX5" fmla="*/ 195660 w 199829"/>
              <a:gd name="connsiteY5" fmla="*/ 0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829" h="414871">
                <a:moveTo>
                  <a:pt x="195660" y="0"/>
                </a:moveTo>
                <a:cubicBezTo>
                  <a:pt x="160343" y="491"/>
                  <a:pt x="124289" y="5398"/>
                  <a:pt x="88480" y="15211"/>
                </a:cubicBezTo>
                <a:cubicBezTo>
                  <a:pt x="63218" y="22326"/>
                  <a:pt x="38937" y="31649"/>
                  <a:pt x="16128" y="42935"/>
                </a:cubicBezTo>
                <a:cubicBezTo>
                  <a:pt x="1166" y="50295"/>
                  <a:pt x="-4474" y="68941"/>
                  <a:pt x="3864" y="83416"/>
                </a:cubicBezTo>
                <a:lnTo>
                  <a:pt x="199830" y="414872"/>
                </a:lnTo>
                <a:lnTo>
                  <a:pt x="19566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E08D7A6B-F4C1-B75D-2EF7-D5B3E0781C0B}"/>
              </a:ext>
            </a:extLst>
          </p:cNvPr>
          <p:cNvSpPr/>
          <p:nvPr/>
        </p:nvSpPr>
        <p:spPr>
          <a:xfrm>
            <a:off x="4569483" y="2415409"/>
            <a:ext cx="1926248" cy="1890539"/>
          </a:xfrm>
          <a:custGeom>
            <a:avLst/>
            <a:gdLst>
              <a:gd name="connsiteX0" fmla="*/ 229076 w 357103"/>
              <a:gd name="connsiteY0" fmla="*/ 4552 h 350483"/>
              <a:gd name="connsiteX1" fmla="*/ 189344 w 357103"/>
              <a:gd name="connsiteY1" fmla="*/ 14366 h 350483"/>
              <a:gd name="connsiteX2" fmla="*/ 0 w 357103"/>
              <a:gd name="connsiteY2" fmla="*/ 350483 h 350483"/>
              <a:gd name="connsiteX3" fmla="*/ 357104 w 357103"/>
              <a:gd name="connsiteY3" fmla="*/ 139490 h 350483"/>
              <a:gd name="connsiteX4" fmla="*/ 229076 w 357103"/>
              <a:gd name="connsiteY4" fmla="*/ 4798 h 35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103" h="350483">
                <a:moveTo>
                  <a:pt x="229076" y="4552"/>
                </a:moveTo>
                <a:cubicBezTo>
                  <a:pt x="215587" y="-4280"/>
                  <a:pt x="197437" y="136"/>
                  <a:pt x="189344" y="14366"/>
                </a:cubicBezTo>
                <a:lnTo>
                  <a:pt x="0" y="350483"/>
                </a:lnTo>
                <a:lnTo>
                  <a:pt x="357104" y="139490"/>
                </a:lnTo>
                <a:cubicBezTo>
                  <a:pt x="324729" y="84779"/>
                  <a:pt x="280582" y="38900"/>
                  <a:pt x="229076" y="4798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6" name="Freeform 17">
            <a:extLst>
              <a:ext uri="{FF2B5EF4-FFF2-40B4-BE49-F238E27FC236}">
                <a16:creationId xmlns:a16="http://schemas.microsoft.com/office/drawing/2014/main" id="{B6484629-FE2B-3452-6510-62B519B419F3}"/>
              </a:ext>
            </a:extLst>
          </p:cNvPr>
          <p:cNvSpPr/>
          <p:nvPr/>
        </p:nvSpPr>
        <p:spPr>
          <a:xfrm>
            <a:off x="2681598" y="2379086"/>
            <a:ext cx="1889207" cy="1926857"/>
          </a:xfrm>
          <a:custGeom>
            <a:avLst/>
            <a:gdLst>
              <a:gd name="connsiteX0" fmla="*/ 139064 w 350236"/>
              <a:gd name="connsiteY0" fmla="*/ 0 h 357216"/>
              <a:gd name="connsiteX1" fmla="*/ 4660 w 350236"/>
              <a:gd name="connsiteY1" fmla="*/ 127823 h 357216"/>
              <a:gd name="connsiteX2" fmla="*/ 14471 w 350236"/>
              <a:gd name="connsiteY2" fmla="*/ 167813 h 357216"/>
              <a:gd name="connsiteX3" fmla="*/ 350236 w 350236"/>
              <a:gd name="connsiteY3" fmla="*/ 357216 h 357216"/>
              <a:gd name="connsiteX4" fmla="*/ 139309 w 350236"/>
              <a:gd name="connsiteY4" fmla="*/ 0 h 35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236" h="357216">
                <a:moveTo>
                  <a:pt x="139064" y="0"/>
                </a:moveTo>
                <a:cubicBezTo>
                  <a:pt x="84371" y="32385"/>
                  <a:pt x="38751" y="76301"/>
                  <a:pt x="4660" y="127823"/>
                </a:cubicBezTo>
                <a:cubicBezTo>
                  <a:pt x="-4415" y="141316"/>
                  <a:pt x="245" y="159717"/>
                  <a:pt x="14471" y="167813"/>
                </a:cubicBezTo>
                <a:lnTo>
                  <a:pt x="350236" y="357216"/>
                </a:lnTo>
                <a:lnTo>
                  <a:pt x="139309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7" name="Freeform 18">
            <a:extLst>
              <a:ext uri="{FF2B5EF4-FFF2-40B4-BE49-F238E27FC236}">
                <a16:creationId xmlns:a16="http://schemas.microsoft.com/office/drawing/2014/main" id="{51FD481A-F9A6-874A-A439-63509B1C2142}"/>
              </a:ext>
            </a:extLst>
          </p:cNvPr>
          <p:cNvSpPr/>
          <p:nvPr/>
        </p:nvSpPr>
        <p:spPr>
          <a:xfrm>
            <a:off x="2332336" y="4305948"/>
            <a:ext cx="2237147" cy="1079963"/>
          </a:xfrm>
          <a:custGeom>
            <a:avLst/>
            <a:gdLst>
              <a:gd name="connsiteX0" fmla="*/ 245 w 414740"/>
              <a:gd name="connsiteY0" fmla="*/ 4171 h 200212"/>
              <a:gd name="connsiteX1" fmla="*/ 15452 w 414740"/>
              <a:gd name="connsiteY1" fmla="*/ 111385 h 200212"/>
              <a:gd name="connsiteX2" fmla="*/ 43657 w 414740"/>
              <a:gd name="connsiteY2" fmla="*/ 184742 h 200212"/>
              <a:gd name="connsiteX3" fmla="*/ 82899 w 414740"/>
              <a:gd name="connsiteY3" fmla="*/ 196273 h 200212"/>
              <a:gd name="connsiteX4" fmla="*/ 414740 w 414740"/>
              <a:gd name="connsiteY4" fmla="*/ 0 h 200212"/>
              <a:gd name="connsiteX5" fmla="*/ 0 w 414740"/>
              <a:gd name="connsiteY5" fmla="*/ 4171 h 20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200212">
                <a:moveTo>
                  <a:pt x="245" y="4171"/>
                </a:moveTo>
                <a:cubicBezTo>
                  <a:pt x="736" y="39500"/>
                  <a:pt x="5641" y="75565"/>
                  <a:pt x="15452" y="111385"/>
                </a:cubicBezTo>
                <a:cubicBezTo>
                  <a:pt x="22564" y="137145"/>
                  <a:pt x="32129" y="161680"/>
                  <a:pt x="43657" y="184742"/>
                </a:cubicBezTo>
                <a:cubicBezTo>
                  <a:pt x="50769" y="199217"/>
                  <a:pt x="69164" y="204614"/>
                  <a:pt x="82899" y="196273"/>
                </a:cubicBezTo>
                <a:lnTo>
                  <a:pt x="414740" y="0"/>
                </a:lnTo>
                <a:lnTo>
                  <a:pt x="0" y="4171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0" name="Freeform 19">
            <a:extLst>
              <a:ext uri="{FF2B5EF4-FFF2-40B4-BE49-F238E27FC236}">
                <a16:creationId xmlns:a16="http://schemas.microsoft.com/office/drawing/2014/main" id="{6DB11453-1AF7-C65B-D9CB-8DB7F91CFEBA}"/>
              </a:ext>
            </a:extLst>
          </p:cNvPr>
          <p:cNvSpPr/>
          <p:nvPr/>
        </p:nvSpPr>
        <p:spPr>
          <a:xfrm>
            <a:off x="4570805" y="4279479"/>
            <a:ext cx="2232136" cy="1120910"/>
          </a:xfrm>
          <a:custGeom>
            <a:avLst/>
            <a:gdLst>
              <a:gd name="connsiteX0" fmla="*/ 385554 w 413811"/>
              <a:gd name="connsiteY0" fmla="*/ 0 h 207803"/>
              <a:gd name="connsiteX1" fmla="*/ 0 w 413811"/>
              <a:gd name="connsiteY1" fmla="*/ 4171 h 207803"/>
              <a:gd name="connsiteX2" fmla="*/ 361273 w 413811"/>
              <a:gd name="connsiteY2" fmla="*/ 207804 h 207803"/>
              <a:gd name="connsiteX3" fmla="*/ 401496 w 413811"/>
              <a:gd name="connsiteY3" fmla="*/ 107214 h 207803"/>
              <a:gd name="connsiteX4" fmla="*/ 413759 w 413811"/>
              <a:gd name="connsiteY4" fmla="*/ 29686 h 207803"/>
              <a:gd name="connsiteX5" fmla="*/ 385554 w 413811"/>
              <a:gd name="connsiteY5" fmla="*/ 245 h 207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3811" h="207803">
                <a:moveTo>
                  <a:pt x="385554" y="0"/>
                </a:moveTo>
                <a:lnTo>
                  <a:pt x="0" y="4171"/>
                </a:lnTo>
                <a:lnTo>
                  <a:pt x="361273" y="207804"/>
                </a:lnTo>
                <a:cubicBezTo>
                  <a:pt x="378687" y="176891"/>
                  <a:pt x="392422" y="143279"/>
                  <a:pt x="401496" y="107214"/>
                </a:cubicBezTo>
                <a:cubicBezTo>
                  <a:pt x="408118" y="81208"/>
                  <a:pt x="412288" y="55447"/>
                  <a:pt x="413759" y="29686"/>
                </a:cubicBezTo>
                <a:cubicBezTo>
                  <a:pt x="414741" y="13494"/>
                  <a:pt x="401742" y="0"/>
                  <a:pt x="385554" y="24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 20">
            <a:extLst>
              <a:ext uri="{FF2B5EF4-FFF2-40B4-BE49-F238E27FC236}">
                <a16:creationId xmlns:a16="http://schemas.microsoft.com/office/drawing/2014/main" id="{BCF58D8B-6A10-8E73-15B1-F2627CA527E0}"/>
              </a:ext>
            </a:extLst>
          </p:cNvPr>
          <p:cNvSpPr/>
          <p:nvPr/>
        </p:nvSpPr>
        <p:spPr>
          <a:xfrm>
            <a:off x="2337346" y="3206205"/>
            <a:ext cx="2232131" cy="1119604"/>
          </a:xfrm>
          <a:custGeom>
            <a:avLst/>
            <a:gdLst>
              <a:gd name="connsiteX0" fmla="*/ 52783 w 413810"/>
              <a:gd name="connsiteY0" fmla="*/ 0 h 207561"/>
              <a:gd name="connsiteX1" fmla="*/ 51 w 413810"/>
              <a:gd name="connsiteY1" fmla="*/ 177872 h 207561"/>
              <a:gd name="connsiteX2" fmla="*/ 28502 w 413810"/>
              <a:gd name="connsiteY2" fmla="*/ 207558 h 207561"/>
              <a:gd name="connsiteX3" fmla="*/ 413811 w 413810"/>
              <a:gd name="connsiteY3" fmla="*/ 203633 h 207561"/>
              <a:gd name="connsiteX4" fmla="*/ 52538 w 413810"/>
              <a:gd name="connsiteY4" fmla="*/ 0 h 207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810" h="207561">
                <a:moveTo>
                  <a:pt x="52783" y="0"/>
                </a:moveTo>
                <a:cubicBezTo>
                  <a:pt x="22370" y="53975"/>
                  <a:pt x="3976" y="114574"/>
                  <a:pt x="51" y="177872"/>
                </a:cubicBezTo>
                <a:cubicBezTo>
                  <a:pt x="-930" y="194065"/>
                  <a:pt x="12314" y="207804"/>
                  <a:pt x="28502" y="207558"/>
                </a:cubicBezTo>
                <a:lnTo>
                  <a:pt x="413811" y="203633"/>
                </a:lnTo>
                <a:lnTo>
                  <a:pt x="52538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6" name="Freeform 4">
            <a:extLst>
              <a:ext uri="{FF2B5EF4-FFF2-40B4-BE49-F238E27FC236}">
                <a16:creationId xmlns:a16="http://schemas.microsoft.com/office/drawing/2014/main" id="{DEAC459C-0CD1-6BC2-936D-3556C1172CA2}"/>
              </a:ext>
            </a:extLst>
          </p:cNvPr>
          <p:cNvSpPr/>
          <p:nvPr/>
        </p:nvSpPr>
        <p:spPr>
          <a:xfrm>
            <a:off x="4485551" y="2013166"/>
            <a:ext cx="1183325" cy="2291450"/>
          </a:xfrm>
          <a:custGeom>
            <a:avLst/>
            <a:gdLst>
              <a:gd name="connsiteX0" fmla="*/ 219374 w 219374"/>
              <a:gd name="connsiteY0" fmla="*/ 63666 h 424807"/>
              <a:gd name="connsiteX1" fmla="*/ 41804 w 219374"/>
              <a:gd name="connsiteY1" fmla="*/ 21467 h 424807"/>
              <a:gd name="connsiteX2" fmla="*/ 23409 w 219374"/>
              <a:gd name="connsiteY2" fmla="*/ 38151 h 424807"/>
              <a:gd name="connsiteX3" fmla="*/ 24144 w 219374"/>
              <a:gd name="connsiteY3" fmla="*/ 76424 h 424807"/>
              <a:gd name="connsiteX4" fmla="*/ 24635 w 219374"/>
              <a:gd name="connsiteY4" fmla="*/ 115188 h 424807"/>
              <a:gd name="connsiteX5" fmla="*/ 15560 w 219374"/>
              <a:gd name="connsiteY5" fmla="*/ 424808 h 424807"/>
              <a:gd name="connsiteX6" fmla="*/ 109 w 219374"/>
              <a:gd name="connsiteY6" fmla="*/ 115433 h 424807"/>
              <a:gd name="connsiteX7" fmla="*/ 109 w 219374"/>
              <a:gd name="connsiteY7" fmla="*/ 57287 h 424807"/>
              <a:gd name="connsiteX8" fmla="*/ 109 w 219374"/>
              <a:gd name="connsiteY8" fmla="*/ 42812 h 424807"/>
              <a:gd name="connsiteX9" fmla="*/ 33465 w 219374"/>
              <a:gd name="connsiteY9" fmla="*/ 368 h 424807"/>
              <a:gd name="connsiteX10" fmla="*/ 43030 w 219374"/>
              <a:gd name="connsiteY10" fmla="*/ 368 h 424807"/>
              <a:gd name="connsiteX11" fmla="*/ 219374 w 219374"/>
              <a:gd name="connsiteY11" fmla="*/ 63666 h 424807"/>
              <a:gd name="connsiteX12" fmla="*/ 219374 w 219374"/>
              <a:gd name="connsiteY12" fmla="*/ 63666 h 424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9374" h="424807">
                <a:moveTo>
                  <a:pt x="219374" y="63666"/>
                </a:moveTo>
                <a:cubicBezTo>
                  <a:pt x="162228" y="38641"/>
                  <a:pt x="102874" y="23675"/>
                  <a:pt x="41804" y="21467"/>
                </a:cubicBezTo>
                <a:cubicBezTo>
                  <a:pt x="32238" y="20486"/>
                  <a:pt x="23164" y="28582"/>
                  <a:pt x="23409" y="38151"/>
                </a:cubicBezTo>
                <a:cubicBezTo>
                  <a:pt x="23409" y="38151"/>
                  <a:pt x="24144" y="76424"/>
                  <a:pt x="24144" y="76424"/>
                </a:cubicBezTo>
                <a:lnTo>
                  <a:pt x="24635" y="115188"/>
                </a:lnTo>
                <a:cubicBezTo>
                  <a:pt x="25371" y="218476"/>
                  <a:pt x="24390" y="321765"/>
                  <a:pt x="15560" y="424808"/>
                </a:cubicBezTo>
                <a:cubicBezTo>
                  <a:pt x="4769" y="322010"/>
                  <a:pt x="1580" y="218721"/>
                  <a:pt x="109" y="115433"/>
                </a:cubicBezTo>
                <a:cubicBezTo>
                  <a:pt x="109" y="102430"/>
                  <a:pt x="-136" y="69799"/>
                  <a:pt x="109" y="57287"/>
                </a:cubicBezTo>
                <a:cubicBezTo>
                  <a:pt x="109" y="54098"/>
                  <a:pt x="109" y="45756"/>
                  <a:pt x="109" y="42812"/>
                </a:cubicBezTo>
                <a:cubicBezTo>
                  <a:pt x="-1363" y="22203"/>
                  <a:pt x="12617" y="3067"/>
                  <a:pt x="33465" y="368"/>
                </a:cubicBezTo>
                <a:cubicBezTo>
                  <a:pt x="36653" y="-123"/>
                  <a:pt x="39842" y="-123"/>
                  <a:pt x="43030" y="368"/>
                </a:cubicBezTo>
                <a:cubicBezTo>
                  <a:pt x="105817" y="6011"/>
                  <a:pt x="168115" y="27846"/>
                  <a:pt x="219374" y="63666"/>
                </a:cubicBezTo>
                <a:lnTo>
                  <a:pt x="219374" y="63666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9" name="Freeform 5">
            <a:extLst>
              <a:ext uri="{FF2B5EF4-FFF2-40B4-BE49-F238E27FC236}">
                <a16:creationId xmlns:a16="http://schemas.microsoft.com/office/drawing/2014/main" id="{4DEFE30A-F955-A2FF-6A4B-F5AFED70970E}"/>
              </a:ext>
            </a:extLst>
          </p:cNvPr>
          <p:cNvSpPr/>
          <p:nvPr/>
        </p:nvSpPr>
        <p:spPr>
          <a:xfrm>
            <a:off x="4569484" y="3163010"/>
            <a:ext cx="2243987" cy="1140290"/>
          </a:xfrm>
          <a:custGeom>
            <a:avLst/>
            <a:gdLst>
              <a:gd name="connsiteX0" fmla="*/ 414741 w 416008"/>
              <a:gd name="connsiteY0" fmla="*/ 207470 h 211396"/>
              <a:gd name="connsiteX1" fmla="*/ 367650 w 416008"/>
              <a:gd name="connsiteY1" fmla="*/ 43092 h 211396"/>
              <a:gd name="connsiteX2" fmla="*/ 359557 w 416008"/>
              <a:gd name="connsiteY2" fmla="*/ 28617 h 211396"/>
              <a:gd name="connsiteX3" fmla="*/ 349500 w 416008"/>
              <a:gd name="connsiteY3" fmla="*/ 23220 h 211396"/>
              <a:gd name="connsiteX4" fmla="*/ 338219 w 416008"/>
              <a:gd name="connsiteY4" fmla="*/ 25182 h 211396"/>
              <a:gd name="connsiteX5" fmla="*/ 305599 w 416008"/>
              <a:gd name="connsiteY5" fmla="*/ 44809 h 211396"/>
              <a:gd name="connsiteX6" fmla="*/ 138083 w 416008"/>
              <a:gd name="connsiteY6" fmla="*/ 140983 h 211396"/>
              <a:gd name="connsiteX7" fmla="*/ 0 w 416008"/>
              <a:gd name="connsiteY7" fmla="*/ 211396 h 211396"/>
              <a:gd name="connsiteX8" fmla="*/ 259979 w 416008"/>
              <a:gd name="connsiteY8" fmla="*/ 43337 h 211396"/>
              <a:gd name="connsiteX9" fmla="*/ 327427 w 416008"/>
              <a:gd name="connsiteY9" fmla="*/ 4328 h 211396"/>
              <a:gd name="connsiteX10" fmla="*/ 382366 w 416008"/>
              <a:gd name="connsiteY10" fmla="*/ 25182 h 211396"/>
              <a:gd name="connsiteX11" fmla="*/ 414741 w 416008"/>
              <a:gd name="connsiteY11" fmla="*/ 207225 h 211396"/>
              <a:gd name="connsiteX12" fmla="*/ 414741 w 416008"/>
              <a:gd name="connsiteY12" fmla="*/ 207225 h 21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16008" h="211396">
                <a:moveTo>
                  <a:pt x="414741" y="207470"/>
                </a:moveTo>
                <a:cubicBezTo>
                  <a:pt x="408364" y="149570"/>
                  <a:pt x="393158" y="94368"/>
                  <a:pt x="367650" y="43092"/>
                </a:cubicBezTo>
                <a:cubicBezTo>
                  <a:pt x="365688" y="39657"/>
                  <a:pt x="362009" y="31070"/>
                  <a:pt x="359557" y="28617"/>
                </a:cubicBezTo>
                <a:cubicBezTo>
                  <a:pt x="356858" y="25673"/>
                  <a:pt x="353179" y="23710"/>
                  <a:pt x="349500" y="23220"/>
                </a:cubicBezTo>
                <a:cubicBezTo>
                  <a:pt x="345577" y="22729"/>
                  <a:pt x="341652" y="23220"/>
                  <a:pt x="338219" y="25182"/>
                </a:cubicBezTo>
                <a:lnTo>
                  <a:pt x="305599" y="44809"/>
                </a:lnTo>
                <a:cubicBezTo>
                  <a:pt x="250660" y="77930"/>
                  <a:pt x="194249" y="110561"/>
                  <a:pt x="138083" y="140983"/>
                </a:cubicBezTo>
                <a:cubicBezTo>
                  <a:pt x="92710" y="165517"/>
                  <a:pt x="47091" y="189561"/>
                  <a:pt x="0" y="211396"/>
                </a:cubicBezTo>
                <a:cubicBezTo>
                  <a:pt x="83635" y="150551"/>
                  <a:pt x="171194" y="96086"/>
                  <a:pt x="259979" y="43337"/>
                </a:cubicBezTo>
                <a:cubicBezTo>
                  <a:pt x="279355" y="32052"/>
                  <a:pt x="307806" y="15123"/>
                  <a:pt x="327427" y="4328"/>
                </a:cubicBezTo>
                <a:cubicBezTo>
                  <a:pt x="348029" y="-6467"/>
                  <a:pt x="374272" y="3838"/>
                  <a:pt x="382366" y="25182"/>
                </a:cubicBezTo>
                <a:cubicBezTo>
                  <a:pt x="408119" y="81856"/>
                  <a:pt x="420136" y="145645"/>
                  <a:pt x="414741" y="207225"/>
                </a:cubicBezTo>
                <a:lnTo>
                  <a:pt x="414741" y="207225"/>
                </a:ln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6" name="Freeform 6">
            <a:extLst>
              <a:ext uri="{FF2B5EF4-FFF2-40B4-BE49-F238E27FC236}">
                <a16:creationId xmlns:a16="http://schemas.microsoft.com/office/drawing/2014/main" id="{8BA43237-B9C4-326E-BE50-2ECFB7DC6051}"/>
              </a:ext>
            </a:extLst>
          </p:cNvPr>
          <p:cNvSpPr/>
          <p:nvPr/>
        </p:nvSpPr>
        <p:spPr>
          <a:xfrm>
            <a:off x="3429673" y="2062572"/>
            <a:ext cx="1138484" cy="2244694"/>
          </a:xfrm>
          <a:custGeom>
            <a:avLst/>
            <a:gdLst>
              <a:gd name="connsiteX0" fmla="*/ 207137 w 211061"/>
              <a:gd name="connsiteY0" fmla="*/ 1023 h 416139"/>
              <a:gd name="connsiteX1" fmla="*/ 42811 w 211061"/>
              <a:gd name="connsiteY1" fmla="*/ 48128 h 416139"/>
              <a:gd name="connsiteX2" fmla="*/ 31038 w 211061"/>
              <a:gd name="connsiteY2" fmla="*/ 54262 h 416139"/>
              <a:gd name="connsiteX3" fmla="*/ 22945 w 211061"/>
              <a:gd name="connsiteY3" fmla="*/ 66529 h 416139"/>
              <a:gd name="connsiteX4" fmla="*/ 24906 w 211061"/>
              <a:gd name="connsiteY4" fmla="*/ 77815 h 416139"/>
              <a:gd name="connsiteX5" fmla="*/ 44527 w 211061"/>
              <a:gd name="connsiteY5" fmla="*/ 110445 h 416139"/>
              <a:gd name="connsiteX6" fmla="*/ 140671 w 211061"/>
              <a:gd name="connsiteY6" fmla="*/ 278013 h 416139"/>
              <a:gd name="connsiteX7" fmla="*/ 211062 w 211061"/>
              <a:gd name="connsiteY7" fmla="*/ 416140 h 416139"/>
              <a:gd name="connsiteX8" fmla="*/ 43301 w 211061"/>
              <a:gd name="connsiteY8" fmla="*/ 156078 h 416139"/>
              <a:gd name="connsiteX9" fmla="*/ 14115 w 211061"/>
              <a:gd name="connsiteY9" fmla="*/ 106029 h 416139"/>
              <a:gd name="connsiteX10" fmla="*/ 7002 w 211061"/>
              <a:gd name="connsiteY10" fmla="*/ 93517 h 416139"/>
              <a:gd name="connsiteX11" fmla="*/ 871 w 211061"/>
              <a:gd name="connsiteY11" fmla="*/ 62358 h 416139"/>
              <a:gd name="connsiteX12" fmla="*/ 25152 w 211061"/>
              <a:gd name="connsiteY12" fmla="*/ 33653 h 416139"/>
              <a:gd name="connsiteX13" fmla="*/ 206892 w 211061"/>
              <a:gd name="connsiteY13" fmla="*/ 1268 h 416139"/>
              <a:gd name="connsiteX14" fmla="*/ 206892 w 211061"/>
              <a:gd name="connsiteY14" fmla="*/ 1268 h 416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11061" h="416139">
                <a:moveTo>
                  <a:pt x="207137" y="1023"/>
                </a:moveTo>
                <a:cubicBezTo>
                  <a:pt x="149255" y="7402"/>
                  <a:pt x="94071" y="22613"/>
                  <a:pt x="42811" y="48128"/>
                </a:cubicBezTo>
                <a:cubicBezTo>
                  <a:pt x="38887" y="50091"/>
                  <a:pt x="34717" y="52054"/>
                  <a:pt x="31038" y="54262"/>
                </a:cubicBezTo>
                <a:cubicBezTo>
                  <a:pt x="26868" y="56961"/>
                  <a:pt x="23925" y="61622"/>
                  <a:pt x="22945" y="66529"/>
                </a:cubicBezTo>
                <a:cubicBezTo>
                  <a:pt x="22454" y="70454"/>
                  <a:pt x="22945" y="74380"/>
                  <a:pt x="24906" y="77815"/>
                </a:cubicBezTo>
                <a:lnTo>
                  <a:pt x="44527" y="110445"/>
                </a:lnTo>
                <a:cubicBezTo>
                  <a:pt x="77638" y="165401"/>
                  <a:pt x="110258" y="221830"/>
                  <a:pt x="140671" y="278013"/>
                </a:cubicBezTo>
                <a:cubicBezTo>
                  <a:pt x="165197" y="323401"/>
                  <a:pt x="189233" y="369034"/>
                  <a:pt x="211062" y="416140"/>
                </a:cubicBezTo>
                <a:cubicBezTo>
                  <a:pt x="150236" y="332479"/>
                  <a:pt x="96033" y="244892"/>
                  <a:pt x="43301" y="156078"/>
                </a:cubicBezTo>
                <a:cubicBezTo>
                  <a:pt x="36679" y="145038"/>
                  <a:pt x="20246" y="116824"/>
                  <a:pt x="14115" y="106029"/>
                </a:cubicBezTo>
                <a:cubicBezTo>
                  <a:pt x="12643" y="103330"/>
                  <a:pt x="8474" y="96215"/>
                  <a:pt x="7002" y="93517"/>
                </a:cubicBezTo>
                <a:cubicBezTo>
                  <a:pt x="1361" y="84684"/>
                  <a:pt x="-1582" y="72908"/>
                  <a:pt x="871" y="62358"/>
                </a:cubicBezTo>
                <a:cubicBezTo>
                  <a:pt x="3568" y="49355"/>
                  <a:pt x="12889" y="38560"/>
                  <a:pt x="25152" y="33653"/>
                </a:cubicBezTo>
                <a:cubicBezTo>
                  <a:pt x="81808" y="7892"/>
                  <a:pt x="145576" y="-4129"/>
                  <a:pt x="206892" y="1268"/>
                </a:cubicBezTo>
                <a:lnTo>
                  <a:pt x="206892" y="1268"/>
                </a:lnTo>
                <a:close/>
              </a:path>
            </a:pathLst>
          </a:custGeom>
          <a:solidFill>
            <a:srgbClr val="A285C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7" name="Freeform 7">
            <a:extLst>
              <a:ext uri="{FF2B5EF4-FFF2-40B4-BE49-F238E27FC236}">
                <a16:creationId xmlns:a16="http://schemas.microsoft.com/office/drawing/2014/main" id="{56972B86-87A2-8409-859B-2C81A0B1D317}"/>
              </a:ext>
            </a:extLst>
          </p:cNvPr>
          <p:cNvSpPr/>
          <p:nvPr/>
        </p:nvSpPr>
        <p:spPr>
          <a:xfrm>
            <a:off x="4569483" y="2355994"/>
            <a:ext cx="1926248" cy="1948628"/>
          </a:xfrm>
          <a:custGeom>
            <a:avLst/>
            <a:gdLst>
              <a:gd name="connsiteX0" fmla="*/ 357104 w 357103"/>
              <a:gd name="connsiteY0" fmla="*/ 150259 h 361252"/>
              <a:gd name="connsiteX1" fmla="*/ 223190 w 357103"/>
              <a:gd name="connsiteY1" fmla="*/ 24399 h 361252"/>
              <a:gd name="connsiteX2" fmla="*/ 199890 w 357103"/>
              <a:gd name="connsiteY2" fmla="*/ 30288 h 361252"/>
              <a:gd name="connsiteX3" fmla="*/ 181495 w 357103"/>
              <a:gd name="connsiteY3" fmla="*/ 63899 h 361252"/>
              <a:gd name="connsiteX4" fmla="*/ 84371 w 357103"/>
              <a:gd name="connsiteY4" fmla="*/ 231222 h 361252"/>
              <a:gd name="connsiteX5" fmla="*/ 0 w 357103"/>
              <a:gd name="connsiteY5" fmla="*/ 361252 h 361252"/>
              <a:gd name="connsiteX6" fmla="*/ 160403 w 357103"/>
              <a:gd name="connsiteY6" fmla="*/ 52123 h 361252"/>
              <a:gd name="connsiteX7" fmla="*/ 179288 w 357103"/>
              <a:gd name="connsiteY7" fmla="*/ 19738 h 361252"/>
              <a:gd name="connsiteX8" fmla="*/ 227605 w 357103"/>
              <a:gd name="connsiteY8" fmla="*/ 2809 h 361252"/>
              <a:gd name="connsiteX9" fmla="*/ 235944 w 357103"/>
              <a:gd name="connsiteY9" fmla="*/ 7471 h 361252"/>
              <a:gd name="connsiteX10" fmla="*/ 357104 w 357103"/>
              <a:gd name="connsiteY10" fmla="*/ 150259 h 361252"/>
              <a:gd name="connsiteX11" fmla="*/ 357104 w 357103"/>
              <a:gd name="connsiteY11" fmla="*/ 150259 h 36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7103" h="361252">
                <a:moveTo>
                  <a:pt x="357104" y="150259"/>
                </a:moveTo>
                <a:cubicBezTo>
                  <a:pt x="320069" y="99719"/>
                  <a:pt x="275677" y="57030"/>
                  <a:pt x="223190" y="24399"/>
                </a:cubicBezTo>
                <a:cubicBezTo>
                  <a:pt x="215587" y="19493"/>
                  <a:pt x="204060" y="22437"/>
                  <a:pt x="199890" y="30288"/>
                </a:cubicBezTo>
                <a:cubicBezTo>
                  <a:pt x="199890" y="30288"/>
                  <a:pt x="181495" y="63899"/>
                  <a:pt x="181495" y="63899"/>
                </a:cubicBezTo>
                <a:cubicBezTo>
                  <a:pt x="150347" y="120082"/>
                  <a:pt x="117726" y="176511"/>
                  <a:pt x="84371" y="231222"/>
                </a:cubicBezTo>
                <a:cubicBezTo>
                  <a:pt x="57392" y="275138"/>
                  <a:pt x="29677" y="318809"/>
                  <a:pt x="0" y="361252"/>
                </a:cubicBezTo>
                <a:cubicBezTo>
                  <a:pt x="47336" y="255020"/>
                  <a:pt x="103011" y="152958"/>
                  <a:pt x="160403" y="52123"/>
                </a:cubicBezTo>
                <a:cubicBezTo>
                  <a:pt x="165798" y="43045"/>
                  <a:pt x="173892" y="28816"/>
                  <a:pt x="179288" y="19738"/>
                </a:cubicBezTo>
                <a:cubicBezTo>
                  <a:pt x="188608" y="3055"/>
                  <a:pt x="210191" y="-4551"/>
                  <a:pt x="227605" y="2809"/>
                </a:cubicBezTo>
                <a:cubicBezTo>
                  <a:pt x="230548" y="4036"/>
                  <a:pt x="233491" y="5508"/>
                  <a:pt x="235944" y="7471"/>
                </a:cubicBezTo>
                <a:cubicBezTo>
                  <a:pt x="287449" y="43781"/>
                  <a:pt x="330861" y="93586"/>
                  <a:pt x="357104" y="150259"/>
                </a:cubicBezTo>
                <a:lnTo>
                  <a:pt x="357104" y="150259"/>
                </a:ln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8" name="Freeform 8">
            <a:extLst>
              <a:ext uri="{FF2B5EF4-FFF2-40B4-BE49-F238E27FC236}">
                <a16:creationId xmlns:a16="http://schemas.microsoft.com/office/drawing/2014/main" id="{659A2EF6-6239-9D3C-1342-5CC7C2DF433A}"/>
              </a:ext>
            </a:extLst>
          </p:cNvPr>
          <p:cNvSpPr/>
          <p:nvPr/>
        </p:nvSpPr>
        <p:spPr>
          <a:xfrm>
            <a:off x="2621158" y="2377765"/>
            <a:ext cx="1948326" cy="1926857"/>
          </a:xfrm>
          <a:custGeom>
            <a:avLst/>
            <a:gdLst>
              <a:gd name="connsiteX0" fmla="*/ 150270 w 361196"/>
              <a:gd name="connsiteY0" fmla="*/ 245 h 357216"/>
              <a:gd name="connsiteX1" fmla="*/ 25185 w 361196"/>
              <a:gd name="connsiteY1" fmla="*/ 132975 h 357216"/>
              <a:gd name="connsiteX2" fmla="*/ 30582 w 361196"/>
              <a:gd name="connsiteY2" fmla="*/ 157263 h 357216"/>
              <a:gd name="connsiteX3" fmla="*/ 63937 w 361196"/>
              <a:gd name="connsiteY3" fmla="*/ 175664 h 357216"/>
              <a:gd name="connsiteX4" fmla="*/ 231207 w 361196"/>
              <a:gd name="connsiteY4" fmla="*/ 272819 h 357216"/>
              <a:gd name="connsiteX5" fmla="*/ 361196 w 361196"/>
              <a:gd name="connsiteY5" fmla="*/ 357216 h 357216"/>
              <a:gd name="connsiteX6" fmla="*/ 52164 w 361196"/>
              <a:gd name="connsiteY6" fmla="*/ 196763 h 357216"/>
              <a:gd name="connsiteX7" fmla="*/ 27148 w 361196"/>
              <a:gd name="connsiteY7" fmla="*/ 182288 h 357216"/>
              <a:gd name="connsiteX8" fmla="*/ 20771 w 361196"/>
              <a:gd name="connsiteY8" fmla="*/ 178608 h 357216"/>
              <a:gd name="connsiteX9" fmla="*/ 1885 w 361196"/>
              <a:gd name="connsiteY9" fmla="*/ 156037 h 357216"/>
              <a:gd name="connsiteX10" fmla="*/ 5810 w 361196"/>
              <a:gd name="connsiteY10" fmla="*/ 123652 h 357216"/>
              <a:gd name="connsiteX11" fmla="*/ 20771 w 361196"/>
              <a:gd name="connsiteY11" fmla="*/ 103288 h 357216"/>
              <a:gd name="connsiteX12" fmla="*/ 150025 w 361196"/>
              <a:gd name="connsiteY12" fmla="*/ 0 h 357216"/>
              <a:gd name="connsiteX13" fmla="*/ 150025 w 361196"/>
              <a:gd name="connsiteY13" fmla="*/ 0 h 35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1196" h="357216">
                <a:moveTo>
                  <a:pt x="150270" y="245"/>
                </a:moveTo>
                <a:cubicBezTo>
                  <a:pt x="99991" y="37046"/>
                  <a:pt x="57561" y="81208"/>
                  <a:pt x="25185" y="132975"/>
                </a:cubicBezTo>
                <a:cubicBezTo>
                  <a:pt x="19545" y="140826"/>
                  <a:pt x="22242" y="152847"/>
                  <a:pt x="30582" y="157263"/>
                </a:cubicBezTo>
                <a:cubicBezTo>
                  <a:pt x="30582" y="157263"/>
                  <a:pt x="63937" y="175664"/>
                  <a:pt x="63937" y="175664"/>
                </a:cubicBezTo>
                <a:cubicBezTo>
                  <a:pt x="120103" y="206822"/>
                  <a:pt x="176513" y="239453"/>
                  <a:pt x="231207" y="272819"/>
                </a:cubicBezTo>
                <a:cubicBezTo>
                  <a:pt x="275109" y="299807"/>
                  <a:pt x="318766" y="327530"/>
                  <a:pt x="361196" y="357216"/>
                </a:cubicBezTo>
                <a:cubicBezTo>
                  <a:pt x="254998" y="309866"/>
                  <a:pt x="152968" y="254419"/>
                  <a:pt x="52164" y="196763"/>
                </a:cubicBezTo>
                <a:cubicBezTo>
                  <a:pt x="46524" y="193574"/>
                  <a:pt x="32543" y="185232"/>
                  <a:pt x="27148" y="182288"/>
                </a:cubicBezTo>
                <a:cubicBezTo>
                  <a:pt x="25921" y="181552"/>
                  <a:pt x="22242" y="179344"/>
                  <a:pt x="20771" y="178608"/>
                </a:cubicBezTo>
                <a:cubicBezTo>
                  <a:pt x="11941" y="173701"/>
                  <a:pt x="5074" y="165605"/>
                  <a:pt x="1885" y="156037"/>
                </a:cubicBezTo>
                <a:cubicBezTo>
                  <a:pt x="-1548" y="145487"/>
                  <a:pt x="-322" y="133220"/>
                  <a:pt x="5810" y="123652"/>
                </a:cubicBezTo>
                <a:cubicBezTo>
                  <a:pt x="9979" y="117028"/>
                  <a:pt x="15866" y="109667"/>
                  <a:pt x="20771" y="103288"/>
                </a:cubicBezTo>
                <a:cubicBezTo>
                  <a:pt x="55598" y="59618"/>
                  <a:pt x="100236" y="23307"/>
                  <a:pt x="150025" y="0"/>
                </a:cubicBezTo>
                <a:lnTo>
                  <a:pt x="150025" y="0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9" name="Freeform 9">
            <a:extLst>
              <a:ext uri="{FF2B5EF4-FFF2-40B4-BE49-F238E27FC236}">
                <a16:creationId xmlns:a16="http://schemas.microsoft.com/office/drawing/2014/main" id="{20037F45-A0A9-B41F-B868-DA42126CA7D3}"/>
              </a:ext>
            </a:extLst>
          </p:cNvPr>
          <p:cNvSpPr/>
          <p:nvPr/>
        </p:nvSpPr>
        <p:spPr>
          <a:xfrm>
            <a:off x="2326834" y="4304622"/>
            <a:ext cx="2242649" cy="1140824"/>
          </a:xfrm>
          <a:custGeom>
            <a:avLst/>
            <a:gdLst>
              <a:gd name="connsiteX0" fmla="*/ 1265 w 415760"/>
              <a:gd name="connsiteY0" fmla="*/ 4416 h 211495"/>
              <a:gd name="connsiteX1" fmla="*/ 52525 w 415760"/>
              <a:gd name="connsiteY1" fmla="*/ 177136 h 211495"/>
              <a:gd name="connsiteX2" fmla="*/ 56204 w 415760"/>
              <a:gd name="connsiteY2" fmla="*/ 183270 h 211495"/>
              <a:gd name="connsiteX3" fmla="*/ 77297 w 415760"/>
              <a:gd name="connsiteY3" fmla="*/ 186705 h 211495"/>
              <a:gd name="connsiteX4" fmla="*/ 109917 w 415760"/>
              <a:gd name="connsiteY4" fmla="*/ 166832 h 211495"/>
              <a:gd name="connsiteX5" fmla="*/ 277677 w 415760"/>
              <a:gd name="connsiteY5" fmla="*/ 70413 h 211495"/>
              <a:gd name="connsiteX6" fmla="*/ 415760 w 415760"/>
              <a:gd name="connsiteY6" fmla="*/ 0 h 211495"/>
              <a:gd name="connsiteX7" fmla="*/ 122425 w 415760"/>
              <a:gd name="connsiteY7" fmla="*/ 187441 h 211495"/>
              <a:gd name="connsiteX8" fmla="*/ 97409 w 415760"/>
              <a:gd name="connsiteY8" fmla="*/ 201916 h 211495"/>
              <a:gd name="connsiteX9" fmla="*/ 91032 w 415760"/>
              <a:gd name="connsiteY9" fmla="*/ 205596 h 211495"/>
              <a:gd name="connsiteX10" fmla="*/ 62090 w 415760"/>
              <a:gd name="connsiteY10" fmla="*/ 210748 h 211495"/>
              <a:gd name="connsiteX11" fmla="*/ 36093 w 415760"/>
              <a:gd name="connsiteY11" fmla="*/ 191121 h 211495"/>
              <a:gd name="connsiteX12" fmla="*/ 29716 w 415760"/>
              <a:gd name="connsiteY12" fmla="*/ 177136 h 211495"/>
              <a:gd name="connsiteX13" fmla="*/ 1265 w 415760"/>
              <a:gd name="connsiteY13" fmla="*/ 4171 h 211495"/>
              <a:gd name="connsiteX14" fmla="*/ 1265 w 415760"/>
              <a:gd name="connsiteY14" fmla="*/ 4171 h 211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5760" h="211495">
                <a:moveTo>
                  <a:pt x="1265" y="4416"/>
                </a:moveTo>
                <a:cubicBezTo>
                  <a:pt x="7888" y="65506"/>
                  <a:pt x="24565" y="123652"/>
                  <a:pt x="52525" y="177136"/>
                </a:cubicBezTo>
                <a:cubicBezTo>
                  <a:pt x="53506" y="179099"/>
                  <a:pt x="54732" y="181552"/>
                  <a:pt x="56204" y="183270"/>
                </a:cubicBezTo>
                <a:cubicBezTo>
                  <a:pt x="61354" y="189158"/>
                  <a:pt x="70675" y="190875"/>
                  <a:pt x="77297" y="186705"/>
                </a:cubicBezTo>
                <a:cubicBezTo>
                  <a:pt x="77297" y="186705"/>
                  <a:pt x="109917" y="166832"/>
                  <a:pt x="109917" y="166832"/>
                </a:cubicBezTo>
                <a:cubicBezTo>
                  <a:pt x="164856" y="133711"/>
                  <a:pt x="221267" y="101080"/>
                  <a:pt x="277677" y="70413"/>
                </a:cubicBezTo>
                <a:cubicBezTo>
                  <a:pt x="323051" y="45879"/>
                  <a:pt x="368670" y="21835"/>
                  <a:pt x="415760" y="0"/>
                </a:cubicBezTo>
                <a:cubicBezTo>
                  <a:pt x="321825" y="68205"/>
                  <a:pt x="222493" y="129049"/>
                  <a:pt x="122425" y="187441"/>
                </a:cubicBezTo>
                <a:cubicBezTo>
                  <a:pt x="116784" y="190630"/>
                  <a:pt x="102559" y="198726"/>
                  <a:pt x="97409" y="201916"/>
                </a:cubicBezTo>
                <a:cubicBezTo>
                  <a:pt x="96182" y="202652"/>
                  <a:pt x="92503" y="204860"/>
                  <a:pt x="91032" y="205596"/>
                </a:cubicBezTo>
                <a:cubicBezTo>
                  <a:pt x="82447" y="210748"/>
                  <a:pt x="71901" y="212711"/>
                  <a:pt x="62090" y="210748"/>
                </a:cubicBezTo>
                <a:cubicBezTo>
                  <a:pt x="51054" y="208540"/>
                  <a:pt x="41243" y="201180"/>
                  <a:pt x="36093" y="191121"/>
                </a:cubicBezTo>
                <a:cubicBezTo>
                  <a:pt x="33885" y="186705"/>
                  <a:pt x="31678" y="181798"/>
                  <a:pt x="29716" y="177136"/>
                </a:cubicBezTo>
                <a:cubicBezTo>
                  <a:pt x="6906" y="122670"/>
                  <a:pt x="-3885" y="62317"/>
                  <a:pt x="1265" y="4171"/>
                </a:cubicBezTo>
                <a:lnTo>
                  <a:pt x="1265" y="4171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0" name="Freeform 10">
            <a:extLst>
              <a:ext uri="{FF2B5EF4-FFF2-40B4-BE49-F238E27FC236}">
                <a16:creationId xmlns:a16="http://schemas.microsoft.com/office/drawing/2014/main" id="{F36124EB-1B5B-A420-6A1A-B948F289C727}"/>
              </a:ext>
            </a:extLst>
          </p:cNvPr>
          <p:cNvSpPr/>
          <p:nvPr/>
        </p:nvSpPr>
        <p:spPr>
          <a:xfrm>
            <a:off x="4572132" y="4216692"/>
            <a:ext cx="2291568" cy="1183697"/>
          </a:xfrm>
          <a:custGeom>
            <a:avLst/>
            <a:gdLst>
              <a:gd name="connsiteX0" fmla="*/ 361028 w 424829"/>
              <a:gd name="connsiteY0" fmla="*/ 219444 h 219443"/>
              <a:gd name="connsiteX1" fmla="*/ 402967 w 424829"/>
              <a:gd name="connsiteY1" fmla="*/ 44025 h 219443"/>
              <a:gd name="connsiteX2" fmla="*/ 402967 w 424829"/>
              <a:gd name="connsiteY2" fmla="*/ 36910 h 219443"/>
              <a:gd name="connsiteX3" fmla="*/ 386290 w 424829"/>
              <a:gd name="connsiteY3" fmla="*/ 23416 h 219443"/>
              <a:gd name="connsiteX4" fmla="*/ 348029 w 424829"/>
              <a:gd name="connsiteY4" fmla="*/ 24152 h 219443"/>
              <a:gd name="connsiteX5" fmla="*/ 154761 w 424829"/>
              <a:gd name="connsiteY5" fmla="*/ 23662 h 219443"/>
              <a:gd name="connsiteX6" fmla="*/ 0 w 424829"/>
              <a:gd name="connsiteY6" fmla="*/ 15566 h 219443"/>
              <a:gd name="connsiteX7" fmla="*/ 309277 w 424829"/>
              <a:gd name="connsiteY7" fmla="*/ 109 h 219443"/>
              <a:gd name="connsiteX8" fmla="*/ 367404 w 424829"/>
              <a:gd name="connsiteY8" fmla="*/ 109 h 219443"/>
              <a:gd name="connsiteX9" fmla="*/ 381875 w 424829"/>
              <a:gd name="connsiteY9" fmla="*/ 109 h 219443"/>
              <a:gd name="connsiteX10" fmla="*/ 385554 w 424829"/>
              <a:gd name="connsiteY10" fmla="*/ 109 h 219443"/>
              <a:gd name="connsiteX11" fmla="*/ 412043 w 424829"/>
              <a:gd name="connsiteY11" fmla="*/ 10168 h 219443"/>
              <a:gd name="connsiteX12" fmla="*/ 424796 w 424829"/>
              <a:gd name="connsiteY12" fmla="*/ 40100 h 219443"/>
              <a:gd name="connsiteX13" fmla="*/ 423324 w 424829"/>
              <a:gd name="connsiteY13" fmla="*/ 55311 h 219443"/>
              <a:gd name="connsiteX14" fmla="*/ 361518 w 424829"/>
              <a:gd name="connsiteY14" fmla="*/ 219198 h 219443"/>
              <a:gd name="connsiteX15" fmla="*/ 361518 w 424829"/>
              <a:gd name="connsiteY15" fmla="*/ 219198 h 219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4829" h="219443">
                <a:moveTo>
                  <a:pt x="361028" y="219444"/>
                </a:moveTo>
                <a:cubicBezTo>
                  <a:pt x="385799" y="163015"/>
                  <a:pt x="400270" y="104379"/>
                  <a:pt x="402967" y="44025"/>
                </a:cubicBezTo>
                <a:cubicBezTo>
                  <a:pt x="402967" y="41817"/>
                  <a:pt x="403213" y="39118"/>
                  <a:pt x="402967" y="36910"/>
                </a:cubicBezTo>
                <a:cubicBezTo>
                  <a:pt x="401496" y="29305"/>
                  <a:pt x="394138" y="23171"/>
                  <a:pt x="386290" y="23416"/>
                </a:cubicBezTo>
                <a:cubicBezTo>
                  <a:pt x="386290" y="23416"/>
                  <a:pt x="348029" y="24152"/>
                  <a:pt x="348029" y="24152"/>
                </a:cubicBezTo>
                <a:cubicBezTo>
                  <a:pt x="284015" y="25379"/>
                  <a:pt x="218775" y="25379"/>
                  <a:pt x="154761" y="23662"/>
                </a:cubicBezTo>
                <a:cubicBezTo>
                  <a:pt x="103256" y="22190"/>
                  <a:pt x="51505" y="20227"/>
                  <a:pt x="0" y="15566"/>
                </a:cubicBezTo>
                <a:cubicBezTo>
                  <a:pt x="102765" y="4770"/>
                  <a:pt x="206021" y="1336"/>
                  <a:pt x="309277" y="109"/>
                </a:cubicBezTo>
                <a:cubicBezTo>
                  <a:pt x="322276" y="109"/>
                  <a:pt x="354896" y="-136"/>
                  <a:pt x="367404" y="109"/>
                </a:cubicBezTo>
                <a:cubicBezTo>
                  <a:pt x="370593" y="109"/>
                  <a:pt x="378932" y="109"/>
                  <a:pt x="381875" y="109"/>
                </a:cubicBezTo>
                <a:cubicBezTo>
                  <a:pt x="382611" y="109"/>
                  <a:pt x="384818" y="109"/>
                  <a:pt x="385554" y="109"/>
                </a:cubicBezTo>
                <a:cubicBezTo>
                  <a:pt x="395119" y="109"/>
                  <a:pt x="404685" y="3789"/>
                  <a:pt x="412043" y="10168"/>
                </a:cubicBezTo>
                <a:cubicBezTo>
                  <a:pt x="420381" y="17528"/>
                  <a:pt x="425287" y="29059"/>
                  <a:pt x="424796" y="40100"/>
                </a:cubicBezTo>
                <a:cubicBezTo>
                  <a:pt x="424551" y="45252"/>
                  <a:pt x="423815" y="50404"/>
                  <a:pt x="423324" y="55311"/>
                </a:cubicBezTo>
                <a:cubicBezTo>
                  <a:pt x="415967" y="113947"/>
                  <a:pt x="395119" y="171602"/>
                  <a:pt x="361518" y="219198"/>
                </a:cubicBezTo>
                <a:lnTo>
                  <a:pt x="361518" y="219198"/>
                </a:lnTo>
                <a:close/>
              </a:path>
            </a:pathLst>
          </a:custGeom>
          <a:solidFill>
            <a:srgbClr val="F595A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1" name="Freeform 11">
            <a:extLst>
              <a:ext uri="{FF2B5EF4-FFF2-40B4-BE49-F238E27FC236}">
                <a16:creationId xmlns:a16="http://schemas.microsoft.com/office/drawing/2014/main" id="{9B4402F2-3DD0-24BA-6602-72AE45DBC2FF}"/>
              </a:ext>
            </a:extLst>
          </p:cNvPr>
          <p:cNvSpPr/>
          <p:nvPr/>
        </p:nvSpPr>
        <p:spPr>
          <a:xfrm>
            <a:off x="2280300" y="3206206"/>
            <a:ext cx="2290505" cy="1184107"/>
          </a:xfrm>
          <a:custGeom>
            <a:avLst/>
            <a:gdLst>
              <a:gd name="connsiteX0" fmla="*/ 63359 w 424632"/>
              <a:gd name="connsiteY0" fmla="*/ 0 h 219519"/>
              <a:gd name="connsiteX1" fmla="*/ 21420 w 424632"/>
              <a:gd name="connsiteY1" fmla="*/ 175173 h 219519"/>
              <a:gd name="connsiteX2" fmla="*/ 38342 w 424632"/>
              <a:gd name="connsiteY2" fmla="*/ 196027 h 219519"/>
              <a:gd name="connsiteX3" fmla="*/ 76604 w 424632"/>
              <a:gd name="connsiteY3" fmla="*/ 195291 h 219519"/>
              <a:gd name="connsiteX4" fmla="*/ 269871 w 424632"/>
              <a:gd name="connsiteY4" fmla="*/ 195782 h 219519"/>
              <a:gd name="connsiteX5" fmla="*/ 424632 w 424632"/>
              <a:gd name="connsiteY5" fmla="*/ 203878 h 219519"/>
              <a:gd name="connsiteX6" fmla="*/ 270116 w 424632"/>
              <a:gd name="connsiteY6" fmla="*/ 215164 h 219519"/>
              <a:gd name="connsiteX7" fmla="*/ 37607 w 424632"/>
              <a:gd name="connsiteY7" fmla="*/ 219335 h 219519"/>
              <a:gd name="connsiteX8" fmla="*/ 327 w 424632"/>
              <a:gd name="connsiteY8" fmla="*/ 185968 h 219519"/>
              <a:gd name="connsiteX9" fmla="*/ 1553 w 424632"/>
              <a:gd name="connsiteY9" fmla="*/ 163888 h 219519"/>
              <a:gd name="connsiteX10" fmla="*/ 63359 w 424632"/>
              <a:gd name="connsiteY10" fmla="*/ 0 h 219519"/>
              <a:gd name="connsiteX11" fmla="*/ 63359 w 424632"/>
              <a:gd name="connsiteY11" fmla="*/ 0 h 21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4632" h="219519">
                <a:moveTo>
                  <a:pt x="63359" y="0"/>
                </a:moveTo>
                <a:cubicBezTo>
                  <a:pt x="38588" y="56428"/>
                  <a:pt x="23872" y="114820"/>
                  <a:pt x="21420" y="175173"/>
                </a:cubicBezTo>
                <a:cubicBezTo>
                  <a:pt x="19702" y="186214"/>
                  <a:pt x="27551" y="195782"/>
                  <a:pt x="38342" y="196027"/>
                </a:cubicBezTo>
                <a:cubicBezTo>
                  <a:pt x="38342" y="196027"/>
                  <a:pt x="76604" y="195291"/>
                  <a:pt x="76604" y="195291"/>
                </a:cubicBezTo>
                <a:cubicBezTo>
                  <a:pt x="140617" y="194065"/>
                  <a:pt x="205858" y="194065"/>
                  <a:pt x="269871" y="195782"/>
                </a:cubicBezTo>
                <a:cubicBezTo>
                  <a:pt x="321376" y="197254"/>
                  <a:pt x="373127" y="199217"/>
                  <a:pt x="424632" y="203878"/>
                </a:cubicBezTo>
                <a:cubicBezTo>
                  <a:pt x="373127" y="209521"/>
                  <a:pt x="321622" y="212711"/>
                  <a:pt x="270116" y="215164"/>
                </a:cubicBezTo>
                <a:cubicBezTo>
                  <a:pt x="193104" y="218599"/>
                  <a:pt x="114865" y="220071"/>
                  <a:pt x="37607" y="219335"/>
                </a:cubicBezTo>
                <a:cubicBezTo>
                  <a:pt x="19212" y="218844"/>
                  <a:pt x="2779" y="204124"/>
                  <a:pt x="327" y="185968"/>
                </a:cubicBezTo>
                <a:cubicBezTo>
                  <a:pt x="-654" y="178363"/>
                  <a:pt x="817" y="171248"/>
                  <a:pt x="1553" y="163888"/>
                </a:cubicBezTo>
                <a:cubicBezTo>
                  <a:pt x="8911" y="105251"/>
                  <a:pt x="30004" y="47841"/>
                  <a:pt x="63359" y="0"/>
                </a:cubicBezTo>
                <a:lnTo>
                  <a:pt x="63359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E445AE3-4F48-7679-649E-6BA4BE34FD2C}"/>
              </a:ext>
            </a:extLst>
          </p:cNvPr>
          <p:cNvSpPr txBox="1"/>
          <p:nvPr/>
        </p:nvSpPr>
        <p:spPr>
          <a:xfrm>
            <a:off x="3559622" y="2230084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A285C1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22D6622-4130-C131-8F23-2CC064BC6506}"/>
              </a:ext>
            </a:extLst>
          </p:cNvPr>
          <p:cNvSpPr txBox="1"/>
          <p:nvPr/>
        </p:nvSpPr>
        <p:spPr>
          <a:xfrm>
            <a:off x="4461541" y="2230084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FA262A4-ADAE-D15E-C4E0-A28BDB630063}"/>
              </a:ext>
            </a:extLst>
          </p:cNvPr>
          <p:cNvSpPr txBox="1"/>
          <p:nvPr/>
        </p:nvSpPr>
        <p:spPr>
          <a:xfrm>
            <a:off x="2745822" y="2747086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01AF352-881D-1D84-AAA3-36AD47B86671}"/>
              </a:ext>
            </a:extLst>
          </p:cNvPr>
          <p:cNvSpPr txBox="1"/>
          <p:nvPr/>
        </p:nvSpPr>
        <p:spPr>
          <a:xfrm>
            <a:off x="5275341" y="2747086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CEBA8B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C9727BC-4F25-3C27-6518-1038F611DFE3}"/>
              </a:ext>
            </a:extLst>
          </p:cNvPr>
          <p:cNvSpPr txBox="1"/>
          <p:nvPr/>
        </p:nvSpPr>
        <p:spPr>
          <a:xfrm>
            <a:off x="2348469" y="3536941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6982BA2-FD41-604F-CD3D-34B8C6841C2D}"/>
              </a:ext>
            </a:extLst>
          </p:cNvPr>
          <p:cNvSpPr txBox="1"/>
          <p:nvPr/>
        </p:nvSpPr>
        <p:spPr>
          <a:xfrm>
            <a:off x="5672694" y="3536941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B570A38-27C5-8709-C153-8DA0DD9AED45}"/>
              </a:ext>
            </a:extLst>
          </p:cNvPr>
          <p:cNvSpPr txBox="1"/>
          <p:nvPr/>
        </p:nvSpPr>
        <p:spPr>
          <a:xfrm>
            <a:off x="2334182" y="4402999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E73ADCE-E511-1D16-B62C-2688E87A9F7C}"/>
              </a:ext>
            </a:extLst>
          </p:cNvPr>
          <p:cNvSpPr txBox="1"/>
          <p:nvPr/>
        </p:nvSpPr>
        <p:spPr>
          <a:xfrm>
            <a:off x="5686982" y="4402999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rgbClr val="F595A6"/>
                </a:solidFill>
              </a:rPr>
              <a:t>Lorem Ipsum</a:t>
            </a:r>
          </a:p>
        </p:txBody>
      </p:sp>
      <p:sp>
        <p:nvSpPr>
          <p:cNvPr id="100" name="Freeform 9">
            <a:extLst>
              <a:ext uri="{FF2B5EF4-FFF2-40B4-BE49-F238E27FC236}">
                <a16:creationId xmlns:a16="http://schemas.microsoft.com/office/drawing/2014/main" id="{FDE03B12-E584-709A-DA38-C81A3571B50D}"/>
              </a:ext>
            </a:extLst>
          </p:cNvPr>
          <p:cNvSpPr/>
          <p:nvPr/>
        </p:nvSpPr>
        <p:spPr>
          <a:xfrm>
            <a:off x="3661796" y="3505759"/>
            <a:ext cx="1820410" cy="1820987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8D0E980-ED12-967B-3BC7-21248E67918B}"/>
              </a:ext>
            </a:extLst>
          </p:cNvPr>
          <p:cNvSpPr txBox="1"/>
          <p:nvPr/>
        </p:nvSpPr>
        <p:spPr>
          <a:xfrm>
            <a:off x="4010582" y="4404707"/>
            <a:ext cx="1122837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102" name="Graphic 101" descr="Recycle with solid fill">
            <a:extLst>
              <a:ext uri="{FF2B5EF4-FFF2-40B4-BE49-F238E27FC236}">
                <a16:creationId xmlns:a16="http://schemas.microsoft.com/office/drawing/2014/main" id="{586679DC-720A-7533-F79A-361BCC7FF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100" y="3729786"/>
            <a:ext cx="685800" cy="68580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1C8182C0-CD10-23D2-2A6E-A6EDC5D3BDBB}"/>
              </a:ext>
            </a:extLst>
          </p:cNvPr>
          <p:cNvGrpSpPr/>
          <p:nvPr/>
        </p:nvGrpSpPr>
        <p:grpSpPr>
          <a:xfrm>
            <a:off x="7246911" y="3686107"/>
            <a:ext cx="1643260" cy="1030050"/>
            <a:chOff x="9662547" y="2408484"/>
            <a:chExt cx="2191013" cy="137339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B434E1F-0E24-3E23-332E-B7AE65CF5CAE}"/>
                </a:ext>
              </a:extLst>
            </p:cNvPr>
            <p:cNvSpPr txBox="1"/>
            <p:nvPr/>
          </p:nvSpPr>
          <p:spPr>
            <a:xfrm>
              <a:off x="9662547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9E0E6CE-D648-389D-01AA-501B07690E08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084304B-8D8C-40E6-F3FE-33F696B68798}"/>
              </a:ext>
            </a:extLst>
          </p:cNvPr>
          <p:cNvGrpSpPr/>
          <p:nvPr/>
        </p:nvGrpSpPr>
        <p:grpSpPr>
          <a:xfrm>
            <a:off x="7246911" y="4765214"/>
            <a:ext cx="1643260" cy="1030050"/>
            <a:chOff x="9662547" y="4681943"/>
            <a:chExt cx="2191013" cy="137339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D7FD12-1B77-E5CE-73F6-6D58AB3F33B4}"/>
                </a:ext>
              </a:extLst>
            </p:cNvPr>
            <p:cNvSpPr txBox="1"/>
            <p:nvPr/>
          </p:nvSpPr>
          <p:spPr>
            <a:xfrm>
              <a:off x="9662547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7476783-63B9-A67D-6D77-FE017F12E58E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185F37A-4882-9006-A482-84892C421122}"/>
              </a:ext>
            </a:extLst>
          </p:cNvPr>
          <p:cNvGrpSpPr/>
          <p:nvPr/>
        </p:nvGrpSpPr>
        <p:grpSpPr>
          <a:xfrm>
            <a:off x="253830" y="2607001"/>
            <a:ext cx="1643260" cy="1030050"/>
            <a:chOff x="338440" y="2408484"/>
            <a:chExt cx="2191013" cy="137339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0BA15DD-88F6-DC25-3F68-EF96AE09A241}"/>
                </a:ext>
              </a:extLst>
            </p:cNvPr>
            <p:cNvSpPr txBox="1"/>
            <p:nvPr/>
          </p:nvSpPr>
          <p:spPr>
            <a:xfrm>
              <a:off x="338440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980416B-FABF-8655-AA2D-F2214FDB2865}"/>
                </a:ext>
              </a:extLst>
            </p:cNvPr>
            <p:cNvSpPr txBox="1"/>
            <p:nvPr/>
          </p:nvSpPr>
          <p:spPr>
            <a:xfrm>
              <a:off x="338440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26589B2-C1C7-F350-CB9E-468AC696F8A8}"/>
              </a:ext>
            </a:extLst>
          </p:cNvPr>
          <p:cNvGrpSpPr/>
          <p:nvPr/>
        </p:nvGrpSpPr>
        <p:grpSpPr>
          <a:xfrm>
            <a:off x="253830" y="4765214"/>
            <a:ext cx="1643260" cy="1030050"/>
            <a:chOff x="338440" y="4681943"/>
            <a:chExt cx="2191013" cy="137339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F08E33A-0AE0-2F4A-E27D-767F7922F8D2}"/>
                </a:ext>
              </a:extLst>
            </p:cNvPr>
            <p:cNvSpPr txBox="1"/>
            <p:nvPr/>
          </p:nvSpPr>
          <p:spPr>
            <a:xfrm>
              <a:off x="338440" y="468194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2215F15-684D-2684-D8C0-CCCB563DCFC9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15963C1-B9EF-7604-0897-2E00407E201D}"/>
              </a:ext>
            </a:extLst>
          </p:cNvPr>
          <p:cNvGrpSpPr/>
          <p:nvPr/>
        </p:nvGrpSpPr>
        <p:grpSpPr>
          <a:xfrm>
            <a:off x="7246911" y="1527895"/>
            <a:ext cx="1643260" cy="1030050"/>
            <a:chOff x="9662547" y="1271755"/>
            <a:chExt cx="2191013" cy="137339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69123F9-0EB1-957C-0B63-A6910D110311}"/>
                </a:ext>
              </a:extLst>
            </p:cNvPr>
            <p:cNvSpPr txBox="1"/>
            <p:nvPr/>
          </p:nvSpPr>
          <p:spPr>
            <a:xfrm>
              <a:off x="9662547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9411CA9-9E24-368A-35AA-8726CBEAFFE5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5A03076-B42C-D384-80E6-C63987739420}"/>
              </a:ext>
            </a:extLst>
          </p:cNvPr>
          <p:cNvGrpSpPr/>
          <p:nvPr/>
        </p:nvGrpSpPr>
        <p:grpSpPr>
          <a:xfrm>
            <a:off x="253830" y="1527895"/>
            <a:ext cx="1643260" cy="1030050"/>
            <a:chOff x="338440" y="1271755"/>
            <a:chExt cx="2191013" cy="137339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6C30D24-8901-FAE5-1828-B6A0CBC4F596}"/>
                </a:ext>
              </a:extLst>
            </p:cNvPr>
            <p:cNvSpPr txBox="1"/>
            <p:nvPr/>
          </p:nvSpPr>
          <p:spPr>
            <a:xfrm>
              <a:off x="338440" y="1271755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A285C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A9C1833-2E50-6424-7625-33FB0B04E09A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7C879D5-1B92-777F-13A6-A6C92CCB8D81}"/>
              </a:ext>
            </a:extLst>
          </p:cNvPr>
          <p:cNvGrpSpPr/>
          <p:nvPr/>
        </p:nvGrpSpPr>
        <p:grpSpPr>
          <a:xfrm>
            <a:off x="253830" y="3686107"/>
            <a:ext cx="1643260" cy="1030050"/>
            <a:chOff x="338440" y="3545213"/>
            <a:chExt cx="2191013" cy="137339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A9B14C9-C5A6-680B-D718-81C985DC4E4D}"/>
                </a:ext>
              </a:extLst>
            </p:cNvPr>
            <p:cNvSpPr txBox="1"/>
            <p:nvPr/>
          </p:nvSpPr>
          <p:spPr>
            <a:xfrm>
              <a:off x="338440" y="3545213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30193E1-5865-3E21-8996-C61DE2BFF82C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0823382-B587-BAB3-C4F0-CA3343961962}"/>
              </a:ext>
            </a:extLst>
          </p:cNvPr>
          <p:cNvGrpSpPr/>
          <p:nvPr/>
        </p:nvGrpSpPr>
        <p:grpSpPr>
          <a:xfrm>
            <a:off x="7246911" y="2607001"/>
            <a:ext cx="1643260" cy="1030050"/>
            <a:chOff x="9662547" y="2408484"/>
            <a:chExt cx="2191013" cy="1373399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AF56A0B-CB94-B651-0A55-D2C7BB8E2736}"/>
                </a:ext>
              </a:extLst>
            </p:cNvPr>
            <p:cNvSpPr txBox="1"/>
            <p:nvPr/>
          </p:nvSpPr>
          <p:spPr>
            <a:xfrm>
              <a:off x="9662547" y="2408484"/>
              <a:ext cx="2191013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483DF8C-431E-A017-1456-4282A9405286}"/>
                </a:ext>
              </a:extLst>
            </p:cNvPr>
            <p:cNvSpPr txBox="1"/>
            <p:nvPr/>
          </p:nvSpPr>
          <p:spPr>
            <a:xfrm>
              <a:off x="9662547" y="2838035"/>
              <a:ext cx="2191013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5688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10474</TotalTime>
  <Words>476</Words>
  <Application>Microsoft Office PowerPoint</Application>
  <PresentationFormat>On-screen Show (4:3)</PresentationFormat>
  <Paragraphs>55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Eight-Spoke Radial Diagram – Slide Template</vt:lpstr>
      <vt:lpstr>Eight-Spoke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Eight-Spoke Radial Diagram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2025-05-28T18:01:25Z</dcterms:modified>
  <cp:category>Charts &amp; Diagrams</cp:category>
</cp:coreProperties>
</file>