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0" r:id="rId4"/>
    <p:sldId id="33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A285C1"/>
    <a:srgbClr val="941651"/>
    <a:srgbClr val="805AAB"/>
    <a:srgbClr val="CEBA8B"/>
    <a:srgbClr val="B08D4E"/>
    <a:srgbClr val="A26700"/>
    <a:srgbClr val="FF9BA4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2" d="100"/>
          <a:sy n="112" d="100"/>
        </p:scale>
        <p:origin x="120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39452-F395-AC7C-AB72-9257131B3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11A379BF-27A8-ADA6-4C79-319665128B1A}"/>
              </a:ext>
            </a:extLst>
          </p:cNvPr>
          <p:cNvSpPr/>
          <p:nvPr/>
        </p:nvSpPr>
        <p:spPr>
          <a:xfrm>
            <a:off x="6078696" y="1517260"/>
            <a:ext cx="2254344" cy="2807707"/>
          </a:xfrm>
          <a:custGeom>
            <a:avLst/>
            <a:gdLst>
              <a:gd name="connsiteX0" fmla="*/ 145196 w 313446"/>
              <a:gd name="connsiteY0" fmla="*/ 1766 h 390386"/>
              <a:gd name="connsiteX1" fmla="*/ 108652 w 313446"/>
              <a:gd name="connsiteY1" fmla="*/ 20167 h 390386"/>
              <a:gd name="connsiteX2" fmla="*/ 0 w 313446"/>
              <a:gd name="connsiteY2" fmla="*/ 390386 h 390386"/>
              <a:gd name="connsiteX3" fmla="*/ 313447 w 313446"/>
              <a:gd name="connsiteY3" fmla="*/ 118794 h 390386"/>
              <a:gd name="connsiteX4" fmla="*/ 145441 w 313446"/>
              <a:gd name="connsiteY4" fmla="*/ 1766 h 390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46" h="390386">
                <a:moveTo>
                  <a:pt x="145196" y="1766"/>
                </a:moveTo>
                <a:cubicBezTo>
                  <a:pt x="129990" y="-3876"/>
                  <a:pt x="113312" y="4465"/>
                  <a:pt x="108652" y="20167"/>
                </a:cubicBezTo>
                <a:lnTo>
                  <a:pt x="0" y="390386"/>
                </a:lnTo>
                <a:lnTo>
                  <a:pt x="313447" y="118794"/>
                </a:lnTo>
                <a:cubicBezTo>
                  <a:pt x="268564" y="67027"/>
                  <a:pt x="210927" y="26301"/>
                  <a:pt x="145441" y="1766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362CAAB-67CB-806A-B003-B893FB28440C}"/>
              </a:ext>
            </a:extLst>
          </p:cNvPr>
          <p:cNvSpPr/>
          <p:nvPr/>
        </p:nvSpPr>
        <p:spPr>
          <a:xfrm>
            <a:off x="5288892" y="1342923"/>
            <a:ext cx="1629449" cy="2983806"/>
          </a:xfrm>
          <a:custGeom>
            <a:avLst/>
            <a:gdLst>
              <a:gd name="connsiteX0" fmla="*/ 109815 w 226560"/>
              <a:gd name="connsiteY0" fmla="*/ 0 h 414871"/>
              <a:gd name="connsiteX1" fmla="*/ 22256 w 226560"/>
              <a:gd name="connsiteY1" fmla="*/ 9323 h 414871"/>
              <a:gd name="connsiteX2" fmla="*/ 1163 w 226560"/>
              <a:gd name="connsiteY2" fmla="*/ 44897 h 414871"/>
              <a:gd name="connsiteX3" fmla="*/ 109815 w 226560"/>
              <a:gd name="connsiteY3" fmla="*/ 414872 h 414871"/>
              <a:gd name="connsiteX4" fmla="*/ 226560 w 226560"/>
              <a:gd name="connsiteY4" fmla="*/ 16929 h 414871"/>
              <a:gd name="connsiteX5" fmla="*/ 109815 w 226560"/>
              <a:gd name="connsiteY5" fmla="*/ 245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6560" h="414871">
                <a:moveTo>
                  <a:pt x="109815" y="0"/>
                </a:moveTo>
                <a:cubicBezTo>
                  <a:pt x="79893" y="0"/>
                  <a:pt x="50461" y="3189"/>
                  <a:pt x="22256" y="9323"/>
                </a:cubicBezTo>
                <a:cubicBezTo>
                  <a:pt x="6314" y="12758"/>
                  <a:pt x="-3497" y="29196"/>
                  <a:pt x="1163" y="44897"/>
                </a:cubicBezTo>
                <a:lnTo>
                  <a:pt x="109815" y="414872"/>
                </a:lnTo>
                <a:lnTo>
                  <a:pt x="226560" y="16929"/>
                </a:lnTo>
                <a:cubicBezTo>
                  <a:pt x="189525" y="6134"/>
                  <a:pt x="150283" y="245"/>
                  <a:pt x="109815" y="245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90B750A0-7B95-2CBA-F251-DE2CAF9313EF}"/>
              </a:ext>
            </a:extLst>
          </p:cNvPr>
          <p:cNvSpPr/>
          <p:nvPr/>
        </p:nvSpPr>
        <p:spPr>
          <a:xfrm>
            <a:off x="6078696" y="2460932"/>
            <a:ext cx="2951110" cy="1864027"/>
          </a:xfrm>
          <a:custGeom>
            <a:avLst/>
            <a:gdLst>
              <a:gd name="connsiteX0" fmla="*/ 332578 w 410325"/>
              <a:gd name="connsiteY0" fmla="*/ 11383 h 259176"/>
              <a:gd name="connsiteX1" fmla="*/ 291128 w 410325"/>
              <a:gd name="connsiteY1" fmla="*/ 6966 h 259176"/>
              <a:gd name="connsiteX2" fmla="*/ 0 w 410325"/>
              <a:gd name="connsiteY2" fmla="*/ 259177 h 259176"/>
              <a:gd name="connsiteX3" fmla="*/ 410326 w 410325"/>
              <a:gd name="connsiteY3" fmla="*/ 200050 h 259176"/>
              <a:gd name="connsiteX4" fmla="*/ 332332 w 410325"/>
              <a:gd name="connsiteY4" fmla="*/ 11137 h 25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325" h="259176">
                <a:moveTo>
                  <a:pt x="332578" y="11383"/>
                </a:moveTo>
                <a:cubicBezTo>
                  <a:pt x="322767" y="-1866"/>
                  <a:pt x="303636" y="-3829"/>
                  <a:pt x="291128" y="6966"/>
                </a:cubicBezTo>
                <a:lnTo>
                  <a:pt x="0" y="259177"/>
                </a:lnTo>
                <a:lnTo>
                  <a:pt x="410326" y="200050"/>
                </a:lnTo>
                <a:cubicBezTo>
                  <a:pt x="400270" y="129882"/>
                  <a:pt x="372801" y="65358"/>
                  <a:pt x="332332" y="11137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8A24E0C7-269E-F053-E0FD-6FA05988E936}"/>
              </a:ext>
            </a:extLst>
          </p:cNvPr>
          <p:cNvSpPr/>
          <p:nvPr/>
        </p:nvSpPr>
        <p:spPr>
          <a:xfrm>
            <a:off x="6080458" y="3927803"/>
            <a:ext cx="2981101" cy="1635857"/>
          </a:xfrm>
          <a:custGeom>
            <a:avLst/>
            <a:gdLst>
              <a:gd name="connsiteX0" fmla="*/ 413514 w 414495"/>
              <a:gd name="connsiteY0" fmla="*/ 26272 h 227451"/>
              <a:gd name="connsiteX1" fmla="*/ 381385 w 414495"/>
              <a:gd name="connsiteY1" fmla="*/ 266 h 227451"/>
              <a:gd name="connsiteX2" fmla="*/ 0 w 414495"/>
              <a:gd name="connsiteY2" fmla="*/ 55223 h 227451"/>
              <a:gd name="connsiteX3" fmla="*/ 377215 w 414495"/>
              <a:gd name="connsiteY3" fmla="*/ 227452 h 227451"/>
              <a:gd name="connsiteX4" fmla="*/ 414495 w 414495"/>
              <a:gd name="connsiteY4" fmla="*/ 55223 h 227451"/>
              <a:gd name="connsiteX5" fmla="*/ 413514 w 414495"/>
              <a:gd name="connsiteY5" fmla="*/ 26272 h 22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27451">
                <a:moveTo>
                  <a:pt x="413514" y="26272"/>
                </a:moveTo>
                <a:cubicBezTo>
                  <a:pt x="412288" y="9834"/>
                  <a:pt x="397572" y="-1942"/>
                  <a:pt x="381385" y="266"/>
                </a:cubicBezTo>
                <a:lnTo>
                  <a:pt x="0" y="55223"/>
                </a:lnTo>
                <a:lnTo>
                  <a:pt x="377215" y="227452"/>
                </a:lnTo>
                <a:cubicBezTo>
                  <a:pt x="401251" y="174949"/>
                  <a:pt x="414495" y="116558"/>
                  <a:pt x="414495" y="55223"/>
                </a:cubicBezTo>
                <a:cubicBezTo>
                  <a:pt x="414495" y="-6113"/>
                  <a:pt x="414250" y="35841"/>
                  <a:pt x="413514" y="26272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B6A2FF8-1CCA-E5A2-6141-247FBD4FECC8}"/>
              </a:ext>
            </a:extLst>
          </p:cNvPr>
          <p:cNvSpPr/>
          <p:nvPr/>
        </p:nvSpPr>
        <p:spPr>
          <a:xfrm>
            <a:off x="3097587" y="3901480"/>
            <a:ext cx="2981101" cy="1596070"/>
          </a:xfrm>
          <a:custGeom>
            <a:avLst/>
            <a:gdLst>
              <a:gd name="connsiteX0" fmla="*/ 4169 w 414495"/>
              <a:gd name="connsiteY0" fmla="*/ 0 h 221919"/>
              <a:gd name="connsiteX1" fmla="*/ 0 w 414495"/>
              <a:gd name="connsiteY1" fmla="*/ 59127 h 221919"/>
              <a:gd name="connsiteX2" fmla="*/ 25753 w 414495"/>
              <a:gd name="connsiteY2" fmla="*/ 203633 h 221919"/>
              <a:gd name="connsiteX3" fmla="*/ 63769 w 414495"/>
              <a:gd name="connsiteY3" fmla="*/ 219335 h 221919"/>
              <a:gd name="connsiteX4" fmla="*/ 414495 w 414495"/>
              <a:gd name="connsiteY4" fmla="*/ 59127 h 221919"/>
              <a:gd name="connsiteX5" fmla="*/ 4169 w 414495"/>
              <a:gd name="connsiteY5" fmla="*/ 0 h 22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21919">
                <a:moveTo>
                  <a:pt x="4169" y="0"/>
                </a:moveTo>
                <a:cubicBezTo>
                  <a:pt x="1472" y="19382"/>
                  <a:pt x="0" y="39009"/>
                  <a:pt x="0" y="59127"/>
                </a:cubicBezTo>
                <a:cubicBezTo>
                  <a:pt x="0" y="109913"/>
                  <a:pt x="9075" y="158490"/>
                  <a:pt x="25753" y="203633"/>
                </a:cubicBezTo>
                <a:cubicBezTo>
                  <a:pt x="31394" y="218844"/>
                  <a:pt x="49053" y="226204"/>
                  <a:pt x="63769" y="219335"/>
                </a:cubicBezTo>
                <a:lnTo>
                  <a:pt x="414495" y="59127"/>
                </a:lnTo>
                <a:lnTo>
                  <a:pt x="4169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7F291F2F-331B-A32B-7713-F6C3E82B9A5E}"/>
              </a:ext>
            </a:extLst>
          </p:cNvPr>
          <p:cNvSpPr/>
          <p:nvPr/>
        </p:nvSpPr>
        <p:spPr>
          <a:xfrm>
            <a:off x="3161791" y="2371642"/>
            <a:ext cx="2916897" cy="1953325"/>
          </a:xfrm>
          <a:custGeom>
            <a:avLst/>
            <a:gdLst>
              <a:gd name="connsiteX0" fmla="*/ 92367 w 405568"/>
              <a:gd name="connsiteY0" fmla="*/ 0 h 271592"/>
              <a:gd name="connsiteX1" fmla="*/ 638 w 405568"/>
              <a:gd name="connsiteY1" fmla="*/ 183024 h 271592"/>
              <a:gd name="connsiteX2" fmla="*/ 23939 w 405568"/>
              <a:gd name="connsiteY2" fmla="*/ 216636 h 271592"/>
              <a:gd name="connsiteX3" fmla="*/ 405569 w 405568"/>
              <a:gd name="connsiteY3" fmla="*/ 271592 h 271592"/>
              <a:gd name="connsiteX4" fmla="*/ 92122 w 405568"/>
              <a:gd name="connsiteY4" fmla="*/ 0 h 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568" h="271592">
                <a:moveTo>
                  <a:pt x="92367" y="0"/>
                </a:moveTo>
                <a:cubicBezTo>
                  <a:pt x="47730" y="51522"/>
                  <a:pt x="15600" y="114084"/>
                  <a:pt x="638" y="183024"/>
                </a:cubicBezTo>
                <a:cubicBezTo>
                  <a:pt x="-2795" y="198972"/>
                  <a:pt x="7996" y="214428"/>
                  <a:pt x="23939" y="216636"/>
                </a:cubicBezTo>
                <a:lnTo>
                  <a:pt x="405569" y="271592"/>
                </a:lnTo>
                <a:lnTo>
                  <a:pt x="92122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288179A0-997E-7731-58A3-73550CFCC842}"/>
              </a:ext>
            </a:extLst>
          </p:cNvPr>
          <p:cNvSpPr/>
          <p:nvPr/>
        </p:nvSpPr>
        <p:spPr>
          <a:xfrm>
            <a:off x="3913505" y="1462909"/>
            <a:ext cx="2165183" cy="2863820"/>
          </a:xfrm>
          <a:custGeom>
            <a:avLst/>
            <a:gdLst>
              <a:gd name="connsiteX0" fmla="*/ 184304 w 301049"/>
              <a:gd name="connsiteY0" fmla="*/ 0 h 398188"/>
              <a:gd name="connsiteX1" fmla="*/ 8205 w 301049"/>
              <a:gd name="connsiteY1" fmla="*/ 104515 h 398188"/>
              <a:gd name="connsiteX2" fmla="*/ 9676 w 301049"/>
              <a:gd name="connsiteY2" fmla="*/ 145487 h 398188"/>
              <a:gd name="connsiteX3" fmla="*/ 301050 w 301049"/>
              <a:gd name="connsiteY3" fmla="*/ 398188 h 398188"/>
              <a:gd name="connsiteX4" fmla="*/ 184304 w 301049"/>
              <a:gd name="connsiteY4" fmla="*/ 245 h 39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9" h="398188">
                <a:moveTo>
                  <a:pt x="184304" y="0"/>
                </a:moveTo>
                <a:cubicBezTo>
                  <a:pt x="116856" y="19873"/>
                  <a:pt x="56522" y="56183"/>
                  <a:pt x="8205" y="104515"/>
                </a:cubicBezTo>
                <a:cubicBezTo>
                  <a:pt x="-3323" y="116046"/>
                  <a:pt x="-2587" y="134937"/>
                  <a:pt x="9676" y="145487"/>
                </a:cubicBezTo>
                <a:lnTo>
                  <a:pt x="301050" y="398188"/>
                </a:lnTo>
                <a:lnTo>
                  <a:pt x="184304" y="245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5389852-249A-ED5B-63A2-E09ACA97AB05}"/>
              </a:ext>
            </a:extLst>
          </p:cNvPr>
          <p:cNvSpPr/>
          <p:nvPr/>
        </p:nvSpPr>
        <p:spPr>
          <a:xfrm>
            <a:off x="6080458" y="1437449"/>
            <a:ext cx="2256106" cy="2887517"/>
          </a:xfrm>
          <a:custGeom>
            <a:avLst/>
            <a:gdLst>
              <a:gd name="connsiteX0" fmla="*/ 313201 w 313691"/>
              <a:gd name="connsiteY0" fmla="*/ 129891 h 401483"/>
              <a:gd name="connsiteX1" fmla="*/ 143479 w 313691"/>
              <a:gd name="connsiteY1" fmla="*/ 23904 h 401483"/>
              <a:gd name="connsiteX2" fmla="*/ 133914 w 313691"/>
              <a:gd name="connsiteY2" fmla="*/ 22432 h 401483"/>
              <a:gd name="connsiteX3" fmla="*/ 120670 w 313691"/>
              <a:gd name="connsiteY3" fmla="*/ 32736 h 401483"/>
              <a:gd name="connsiteX4" fmla="*/ 118217 w 313691"/>
              <a:gd name="connsiteY4" fmla="*/ 41078 h 401483"/>
              <a:gd name="connsiteX5" fmla="*/ 54203 w 313691"/>
              <a:gd name="connsiteY5" fmla="*/ 251090 h 401483"/>
              <a:gd name="connsiteX6" fmla="*/ 0 w 313691"/>
              <a:gd name="connsiteY6" fmla="*/ 401484 h 401483"/>
              <a:gd name="connsiteX7" fmla="*/ 35808 w 313691"/>
              <a:gd name="connsiteY7" fmla="*/ 245447 h 401483"/>
              <a:gd name="connsiteX8" fmla="*/ 89766 w 313691"/>
              <a:gd name="connsiteY8" fmla="*/ 53345 h 401483"/>
              <a:gd name="connsiteX9" fmla="*/ 99086 w 313691"/>
              <a:gd name="connsiteY9" fmla="*/ 23413 h 401483"/>
              <a:gd name="connsiteX10" fmla="*/ 131951 w 313691"/>
              <a:gd name="connsiteY10" fmla="*/ 106 h 401483"/>
              <a:gd name="connsiteX11" fmla="*/ 151572 w 313691"/>
              <a:gd name="connsiteY11" fmla="*/ 3541 h 401483"/>
              <a:gd name="connsiteX12" fmla="*/ 313692 w 313691"/>
              <a:gd name="connsiteY12" fmla="*/ 129891 h 401483"/>
              <a:gd name="connsiteX13" fmla="*/ 313692 w 313691"/>
              <a:gd name="connsiteY13" fmla="*/ 129891 h 40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3691" h="401483">
                <a:moveTo>
                  <a:pt x="313201" y="129891"/>
                </a:moveTo>
                <a:cubicBezTo>
                  <a:pt x="263658" y="82786"/>
                  <a:pt x="207002" y="46475"/>
                  <a:pt x="143479" y="23904"/>
                </a:cubicBezTo>
                <a:cubicBezTo>
                  <a:pt x="140536" y="22677"/>
                  <a:pt x="137102" y="21941"/>
                  <a:pt x="133914" y="22432"/>
                </a:cubicBezTo>
                <a:cubicBezTo>
                  <a:pt x="128027" y="23168"/>
                  <a:pt x="122877" y="27093"/>
                  <a:pt x="120670" y="32736"/>
                </a:cubicBezTo>
                <a:cubicBezTo>
                  <a:pt x="120179" y="33963"/>
                  <a:pt x="119198" y="37888"/>
                  <a:pt x="118217" y="41078"/>
                </a:cubicBezTo>
                <a:cubicBezTo>
                  <a:pt x="98596" y="111245"/>
                  <a:pt x="77013" y="182149"/>
                  <a:pt x="54203" y="251090"/>
                </a:cubicBezTo>
                <a:cubicBezTo>
                  <a:pt x="37280" y="301630"/>
                  <a:pt x="19866" y="351925"/>
                  <a:pt x="0" y="401484"/>
                </a:cubicBezTo>
                <a:cubicBezTo>
                  <a:pt x="10055" y="348981"/>
                  <a:pt x="22564" y="297214"/>
                  <a:pt x="35808" y="245447"/>
                </a:cubicBezTo>
                <a:cubicBezTo>
                  <a:pt x="52241" y="181413"/>
                  <a:pt x="70635" y="116643"/>
                  <a:pt x="89766" y="53345"/>
                </a:cubicBezTo>
                <a:cubicBezTo>
                  <a:pt x="92464" y="45249"/>
                  <a:pt x="95898" y="31755"/>
                  <a:pt x="99086" y="23413"/>
                </a:cubicBezTo>
                <a:cubicBezTo>
                  <a:pt x="104727" y="10410"/>
                  <a:pt x="117726" y="1087"/>
                  <a:pt x="131951" y="106"/>
                </a:cubicBezTo>
                <a:cubicBezTo>
                  <a:pt x="138574" y="-385"/>
                  <a:pt x="145441" y="842"/>
                  <a:pt x="151572" y="3541"/>
                </a:cubicBezTo>
                <a:cubicBezTo>
                  <a:pt x="215832" y="29547"/>
                  <a:pt x="273714" y="73953"/>
                  <a:pt x="313692" y="129891"/>
                </a:cubicBezTo>
                <a:lnTo>
                  <a:pt x="313692" y="129891"/>
                </a:lnTo>
                <a:close/>
              </a:path>
            </a:pathLst>
          </a:custGeom>
          <a:solidFill>
            <a:schemeClr val="accent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B78FC74-850C-91F9-94CE-B7361437BABE}"/>
              </a:ext>
            </a:extLst>
          </p:cNvPr>
          <p:cNvSpPr/>
          <p:nvPr/>
        </p:nvSpPr>
        <p:spPr>
          <a:xfrm>
            <a:off x="5208232" y="1280236"/>
            <a:ext cx="1715395" cy="3042961"/>
          </a:xfrm>
          <a:custGeom>
            <a:avLst/>
            <a:gdLst>
              <a:gd name="connsiteX0" fmla="*/ 238020 w 238510"/>
              <a:gd name="connsiteY0" fmla="*/ 25399 h 423096"/>
              <a:gd name="connsiteX1" fmla="*/ 42791 w 238510"/>
              <a:gd name="connsiteY1" fmla="*/ 27117 h 423096"/>
              <a:gd name="connsiteX2" fmla="*/ 38131 w 238510"/>
              <a:gd name="connsiteY2" fmla="*/ 28098 h 423096"/>
              <a:gd name="connsiteX3" fmla="*/ 23660 w 238510"/>
              <a:gd name="connsiteY3" fmla="*/ 47971 h 423096"/>
              <a:gd name="connsiteX4" fmla="*/ 85712 w 238510"/>
              <a:gd name="connsiteY4" fmla="*/ 267305 h 423096"/>
              <a:gd name="connsiteX5" fmla="*/ 121520 w 238510"/>
              <a:gd name="connsiteY5" fmla="*/ 423097 h 423096"/>
              <a:gd name="connsiteX6" fmla="*/ 67317 w 238510"/>
              <a:gd name="connsiteY6" fmla="*/ 272703 h 423096"/>
              <a:gd name="connsiteX7" fmla="*/ 3303 w 238510"/>
              <a:gd name="connsiteY7" fmla="*/ 62691 h 423096"/>
              <a:gd name="connsiteX8" fmla="*/ 1587 w 238510"/>
              <a:gd name="connsiteY8" fmla="*/ 56803 h 423096"/>
              <a:gd name="connsiteX9" fmla="*/ 15567 w 238510"/>
              <a:gd name="connsiteY9" fmla="*/ 14359 h 423096"/>
              <a:gd name="connsiteX10" fmla="*/ 33961 w 238510"/>
              <a:gd name="connsiteY10" fmla="*/ 6508 h 423096"/>
              <a:gd name="connsiteX11" fmla="*/ 238511 w 238510"/>
              <a:gd name="connsiteY11" fmla="*/ 25154 h 423096"/>
              <a:gd name="connsiteX12" fmla="*/ 238511 w 238510"/>
              <a:gd name="connsiteY12" fmla="*/ 25154 h 42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8510" h="423096">
                <a:moveTo>
                  <a:pt x="238020" y="25399"/>
                </a:moveTo>
                <a:cubicBezTo>
                  <a:pt x="172535" y="12887"/>
                  <a:pt x="106804" y="12887"/>
                  <a:pt x="42791" y="27117"/>
                </a:cubicBezTo>
                <a:cubicBezTo>
                  <a:pt x="42791" y="27117"/>
                  <a:pt x="38131" y="28098"/>
                  <a:pt x="38131" y="28098"/>
                </a:cubicBezTo>
                <a:cubicBezTo>
                  <a:pt x="28811" y="29325"/>
                  <a:pt x="21698" y="38648"/>
                  <a:pt x="23660" y="47971"/>
                </a:cubicBezTo>
                <a:cubicBezTo>
                  <a:pt x="45489" y="120346"/>
                  <a:pt x="67072" y="194194"/>
                  <a:pt x="85712" y="267305"/>
                </a:cubicBezTo>
                <a:cubicBezTo>
                  <a:pt x="98956" y="318827"/>
                  <a:pt x="111219" y="370594"/>
                  <a:pt x="121520" y="423097"/>
                </a:cubicBezTo>
                <a:cubicBezTo>
                  <a:pt x="101654" y="373538"/>
                  <a:pt x="83995" y="323243"/>
                  <a:pt x="67317" y="272703"/>
                </a:cubicBezTo>
                <a:cubicBezTo>
                  <a:pt x="44508" y="203762"/>
                  <a:pt x="22924" y="132859"/>
                  <a:pt x="3303" y="62691"/>
                </a:cubicBezTo>
                <a:cubicBezTo>
                  <a:pt x="3303" y="61955"/>
                  <a:pt x="1832" y="57293"/>
                  <a:pt x="1587" y="56803"/>
                </a:cubicBezTo>
                <a:cubicBezTo>
                  <a:pt x="-3074" y="41592"/>
                  <a:pt x="2813" y="23927"/>
                  <a:pt x="15567" y="14359"/>
                </a:cubicBezTo>
                <a:cubicBezTo>
                  <a:pt x="20717" y="10188"/>
                  <a:pt x="27339" y="7735"/>
                  <a:pt x="33961" y="6508"/>
                </a:cubicBezTo>
                <a:cubicBezTo>
                  <a:pt x="101899" y="-6250"/>
                  <a:pt x="174742" y="-362"/>
                  <a:pt x="238511" y="25154"/>
                </a:cubicBezTo>
                <a:lnTo>
                  <a:pt x="238511" y="25154"/>
                </a:lnTo>
                <a:close/>
              </a:path>
            </a:pathLst>
          </a:custGeom>
          <a:solidFill>
            <a:srgbClr val="805AA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8F11CE5-3DD6-0CB0-EBDC-0FC4BB1B7432}"/>
              </a:ext>
            </a:extLst>
          </p:cNvPr>
          <p:cNvSpPr/>
          <p:nvPr/>
        </p:nvSpPr>
        <p:spPr>
          <a:xfrm>
            <a:off x="6080458" y="2377906"/>
            <a:ext cx="2951110" cy="1947053"/>
          </a:xfrm>
          <a:custGeom>
            <a:avLst/>
            <a:gdLst>
              <a:gd name="connsiteX0" fmla="*/ 410325 w 410325"/>
              <a:gd name="connsiteY0" fmla="*/ 211839 h 270720"/>
              <a:gd name="connsiteX1" fmla="*/ 327672 w 410325"/>
              <a:gd name="connsiteY1" fmla="*/ 34948 h 270720"/>
              <a:gd name="connsiteX2" fmla="*/ 324729 w 410325"/>
              <a:gd name="connsiteY2" fmla="*/ 31023 h 270720"/>
              <a:gd name="connsiteX3" fmla="*/ 305843 w 410325"/>
              <a:gd name="connsiteY3" fmla="*/ 23663 h 270720"/>
              <a:gd name="connsiteX4" fmla="*/ 294071 w 410325"/>
              <a:gd name="connsiteY4" fmla="*/ 31514 h 270720"/>
              <a:gd name="connsiteX5" fmla="*/ 249187 w 410325"/>
              <a:gd name="connsiteY5" fmla="*/ 71014 h 270720"/>
              <a:gd name="connsiteX6" fmla="*/ 0 w 410325"/>
              <a:gd name="connsiteY6" fmla="*/ 270721 h 270720"/>
              <a:gd name="connsiteX7" fmla="*/ 114292 w 410325"/>
              <a:gd name="connsiteY7" fmla="*/ 158846 h 270720"/>
              <a:gd name="connsiteX8" fmla="*/ 278619 w 410325"/>
              <a:gd name="connsiteY8" fmla="*/ 13358 h 270720"/>
              <a:gd name="connsiteX9" fmla="*/ 283279 w 410325"/>
              <a:gd name="connsiteY9" fmla="*/ 9433 h 270720"/>
              <a:gd name="connsiteX10" fmla="*/ 327672 w 410325"/>
              <a:gd name="connsiteY10" fmla="*/ 4526 h 270720"/>
              <a:gd name="connsiteX11" fmla="*/ 342387 w 410325"/>
              <a:gd name="connsiteY11" fmla="*/ 18020 h 270720"/>
              <a:gd name="connsiteX12" fmla="*/ 410325 w 410325"/>
              <a:gd name="connsiteY12" fmla="*/ 211839 h 270720"/>
              <a:gd name="connsiteX13" fmla="*/ 410325 w 410325"/>
              <a:gd name="connsiteY13" fmla="*/ 211839 h 27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0325" h="270720">
                <a:moveTo>
                  <a:pt x="410325" y="211839"/>
                </a:moveTo>
                <a:cubicBezTo>
                  <a:pt x="394629" y="147069"/>
                  <a:pt x="367404" y="87206"/>
                  <a:pt x="327672" y="34948"/>
                </a:cubicBezTo>
                <a:cubicBezTo>
                  <a:pt x="327672" y="34948"/>
                  <a:pt x="324729" y="31023"/>
                  <a:pt x="324729" y="31023"/>
                </a:cubicBezTo>
                <a:cubicBezTo>
                  <a:pt x="320804" y="24889"/>
                  <a:pt x="312956" y="21700"/>
                  <a:pt x="305843" y="23663"/>
                </a:cubicBezTo>
                <a:cubicBezTo>
                  <a:pt x="301183" y="24644"/>
                  <a:pt x="297504" y="28569"/>
                  <a:pt x="294071" y="31514"/>
                </a:cubicBezTo>
                <a:cubicBezTo>
                  <a:pt x="284506" y="40101"/>
                  <a:pt x="258998" y="62427"/>
                  <a:pt x="249187" y="71014"/>
                </a:cubicBezTo>
                <a:cubicBezTo>
                  <a:pt x="168496" y="140690"/>
                  <a:pt x="86578" y="208650"/>
                  <a:pt x="0" y="270721"/>
                </a:cubicBezTo>
                <a:cubicBezTo>
                  <a:pt x="36790" y="231957"/>
                  <a:pt x="75296" y="195156"/>
                  <a:pt x="114292" y="158846"/>
                </a:cubicBezTo>
                <a:cubicBezTo>
                  <a:pt x="167514" y="109287"/>
                  <a:pt x="223190" y="60464"/>
                  <a:pt x="278619" y="13358"/>
                </a:cubicBezTo>
                <a:cubicBezTo>
                  <a:pt x="279355" y="12868"/>
                  <a:pt x="282788" y="9924"/>
                  <a:pt x="283279" y="9433"/>
                </a:cubicBezTo>
                <a:cubicBezTo>
                  <a:pt x="295297" y="-871"/>
                  <a:pt x="313692" y="-3079"/>
                  <a:pt x="327672" y="4526"/>
                </a:cubicBezTo>
                <a:cubicBezTo>
                  <a:pt x="333558" y="7470"/>
                  <a:pt x="338709" y="12377"/>
                  <a:pt x="342387" y="18020"/>
                </a:cubicBezTo>
                <a:cubicBezTo>
                  <a:pt x="382366" y="74694"/>
                  <a:pt x="407382" y="143144"/>
                  <a:pt x="410325" y="211839"/>
                </a:cubicBezTo>
                <a:lnTo>
                  <a:pt x="410325" y="211839"/>
                </a:ln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4051253-30E7-EAB6-4A03-CB5C7F7B349E}"/>
              </a:ext>
            </a:extLst>
          </p:cNvPr>
          <p:cNvSpPr/>
          <p:nvPr/>
        </p:nvSpPr>
        <p:spPr>
          <a:xfrm>
            <a:off x="6078696" y="3844187"/>
            <a:ext cx="3054166" cy="1721235"/>
          </a:xfrm>
          <a:custGeom>
            <a:avLst/>
            <a:gdLst>
              <a:gd name="connsiteX0" fmla="*/ 377215 w 424654"/>
              <a:gd name="connsiteY0" fmla="*/ 239322 h 239322"/>
              <a:gd name="connsiteX1" fmla="*/ 402968 w 424654"/>
              <a:gd name="connsiteY1" fmla="*/ 45749 h 239322"/>
              <a:gd name="connsiteX2" fmla="*/ 400025 w 424654"/>
              <a:gd name="connsiteY2" fmla="*/ 31519 h 239322"/>
              <a:gd name="connsiteX3" fmla="*/ 381630 w 424654"/>
              <a:gd name="connsiteY3" fmla="*/ 23913 h 239322"/>
              <a:gd name="connsiteX4" fmla="*/ 376725 w 424654"/>
              <a:gd name="connsiteY4" fmla="*/ 24649 h 239322"/>
              <a:gd name="connsiteX5" fmla="*/ 317616 w 424654"/>
              <a:gd name="connsiteY5" fmla="*/ 33482 h 239322"/>
              <a:gd name="connsiteX6" fmla="*/ 0 w 424654"/>
              <a:gd name="connsiteY6" fmla="*/ 66848 h 239322"/>
              <a:gd name="connsiteX7" fmla="*/ 156478 w 424654"/>
              <a:gd name="connsiteY7" fmla="*/ 34463 h 239322"/>
              <a:gd name="connsiteX8" fmla="*/ 373291 w 424654"/>
              <a:gd name="connsiteY8" fmla="*/ 1097 h 239322"/>
              <a:gd name="connsiteX9" fmla="*/ 379423 w 424654"/>
              <a:gd name="connsiteY9" fmla="*/ 361 h 239322"/>
              <a:gd name="connsiteX10" fmla="*/ 419401 w 424654"/>
              <a:gd name="connsiteY10" fmla="*/ 20233 h 239322"/>
              <a:gd name="connsiteX11" fmla="*/ 424306 w 424654"/>
              <a:gd name="connsiteY11" fmla="*/ 39370 h 239322"/>
              <a:gd name="connsiteX12" fmla="*/ 376970 w 424654"/>
              <a:gd name="connsiteY12" fmla="*/ 239077 h 239322"/>
              <a:gd name="connsiteX13" fmla="*/ 376970 w 424654"/>
              <a:gd name="connsiteY13" fmla="*/ 239077 h 23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4654" h="239322">
                <a:moveTo>
                  <a:pt x="377215" y="239322"/>
                </a:moveTo>
                <a:cubicBezTo>
                  <a:pt x="399044" y="176270"/>
                  <a:pt x="408609" y="111255"/>
                  <a:pt x="402968" y="45749"/>
                </a:cubicBezTo>
                <a:cubicBezTo>
                  <a:pt x="402723" y="41087"/>
                  <a:pt x="402968" y="35690"/>
                  <a:pt x="400025" y="31519"/>
                </a:cubicBezTo>
                <a:cubicBezTo>
                  <a:pt x="396346" y="25385"/>
                  <a:pt x="388497" y="22441"/>
                  <a:pt x="381630" y="23913"/>
                </a:cubicBezTo>
                <a:cubicBezTo>
                  <a:pt x="381630" y="23913"/>
                  <a:pt x="376725" y="24649"/>
                  <a:pt x="376725" y="24649"/>
                </a:cubicBezTo>
                <a:cubicBezTo>
                  <a:pt x="364216" y="26612"/>
                  <a:pt x="330615" y="31519"/>
                  <a:pt x="317616" y="33482"/>
                </a:cubicBezTo>
                <a:cubicBezTo>
                  <a:pt x="212153" y="48447"/>
                  <a:pt x="106444" y="61450"/>
                  <a:pt x="0" y="66848"/>
                </a:cubicBezTo>
                <a:cubicBezTo>
                  <a:pt x="51996" y="54336"/>
                  <a:pt x="104237" y="44031"/>
                  <a:pt x="156478" y="34463"/>
                </a:cubicBezTo>
                <a:cubicBezTo>
                  <a:pt x="228095" y="21705"/>
                  <a:pt x="301184" y="10419"/>
                  <a:pt x="373291" y="1097"/>
                </a:cubicBezTo>
                <a:cubicBezTo>
                  <a:pt x="374027" y="1097"/>
                  <a:pt x="378687" y="361"/>
                  <a:pt x="379423" y="361"/>
                </a:cubicBezTo>
                <a:cubicBezTo>
                  <a:pt x="395120" y="-1848"/>
                  <a:pt x="411797" y="6249"/>
                  <a:pt x="419401" y="20233"/>
                </a:cubicBezTo>
                <a:cubicBezTo>
                  <a:pt x="422589" y="26121"/>
                  <a:pt x="424551" y="32746"/>
                  <a:pt x="424306" y="39370"/>
                </a:cubicBezTo>
                <a:cubicBezTo>
                  <a:pt x="427249" y="108556"/>
                  <a:pt x="411552" y="179950"/>
                  <a:pt x="376970" y="239077"/>
                </a:cubicBezTo>
                <a:lnTo>
                  <a:pt x="376970" y="239077"/>
                </a:ln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5EE8512-F052-DE47-DC0F-2F2F03E81C98}"/>
              </a:ext>
            </a:extLst>
          </p:cNvPr>
          <p:cNvSpPr/>
          <p:nvPr/>
        </p:nvSpPr>
        <p:spPr>
          <a:xfrm>
            <a:off x="3059138" y="3901479"/>
            <a:ext cx="3021320" cy="1676284"/>
          </a:xfrm>
          <a:custGeom>
            <a:avLst/>
            <a:gdLst>
              <a:gd name="connsiteX0" fmla="*/ 9516 w 420087"/>
              <a:gd name="connsiteY0" fmla="*/ 0 h 233072"/>
              <a:gd name="connsiteX1" fmla="*/ 38948 w 420087"/>
              <a:gd name="connsiteY1" fmla="*/ 193083 h 233072"/>
              <a:gd name="connsiteX2" fmla="*/ 40665 w 420087"/>
              <a:gd name="connsiteY2" fmla="*/ 197499 h 233072"/>
              <a:gd name="connsiteX3" fmla="*/ 62493 w 420087"/>
              <a:gd name="connsiteY3" fmla="*/ 209030 h 233072"/>
              <a:gd name="connsiteX4" fmla="*/ 70342 w 420087"/>
              <a:gd name="connsiteY4" fmla="*/ 205596 h 233072"/>
              <a:gd name="connsiteX5" fmla="*/ 124545 w 420087"/>
              <a:gd name="connsiteY5" fmla="*/ 180326 h 233072"/>
              <a:gd name="connsiteX6" fmla="*/ 420088 w 420087"/>
              <a:gd name="connsiteY6" fmla="*/ 58882 h 233072"/>
              <a:gd name="connsiteX7" fmla="*/ 278816 w 420087"/>
              <a:gd name="connsiteY7" fmla="*/ 133956 h 233072"/>
              <a:gd name="connsiteX8" fmla="*/ 80152 w 420087"/>
              <a:gd name="connsiteY8" fmla="*/ 227186 h 233072"/>
              <a:gd name="connsiteX9" fmla="*/ 74511 w 420087"/>
              <a:gd name="connsiteY9" fmla="*/ 229639 h 233072"/>
              <a:gd name="connsiteX10" fmla="*/ 30609 w 420087"/>
              <a:gd name="connsiteY10" fmla="*/ 222034 h 233072"/>
              <a:gd name="connsiteX11" fmla="*/ 20308 w 420087"/>
              <a:gd name="connsiteY11" fmla="*/ 205105 h 233072"/>
              <a:gd name="connsiteX12" fmla="*/ 9516 w 420087"/>
              <a:gd name="connsiteY12" fmla="*/ 0 h 233072"/>
              <a:gd name="connsiteX13" fmla="*/ 9516 w 420087"/>
              <a:gd name="connsiteY13" fmla="*/ 0 h 233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0087" h="233072">
                <a:moveTo>
                  <a:pt x="9516" y="0"/>
                </a:moveTo>
                <a:cubicBezTo>
                  <a:pt x="6328" y="66733"/>
                  <a:pt x="15648" y="131748"/>
                  <a:pt x="38948" y="193083"/>
                </a:cubicBezTo>
                <a:cubicBezTo>
                  <a:pt x="38948" y="193083"/>
                  <a:pt x="40665" y="197499"/>
                  <a:pt x="40665" y="197499"/>
                </a:cubicBezTo>
                <a:cubicBezTo>
                  <a:pt x="43363" y="206577"/>
                  <a:pt x="53419" y="212465"/>
                  <a:pt x="62493" y="209030"/>
                </a:cubicBezTo>
                <a:cubicBezTo>
                  <a:pt x="64456" y="208294"/>
                  <a:pt x="68135" y="206332"/>
                  <a:pt x="70342" y="205596"/>
                </a:cubicBezTo>
                <a:cubicBezTo>
                  <a:pt x="81869" y="200198"/>
                  <a:pt x="112772" y="185968"/>
                  <a:pt x="124545" y="180326"/>
                </a:cubicBezTo>
                <a:cubicBezTo>
                  <a:pt x="221669" y="136410"/>
                  <a:pt x="319284" y="93966"/>
                  <a:pt x="420088" y="58882"/>
                </a:cubicBezTo>
                <a:cubicBezTo>
                  <a:pt x="373733" y="85624"/>
                  <a:pt x="326397" y="110158"/>
                  <a:pt x="278816" y="133956"/>
                </a:cubicBezTo>
                <a:cubicBezTo>
                  <a:pt x="213821" y="166341"/>
                  <a:pt x="146619" y="197745"/>
                  <a:pt x="80152" y="227186"/>
                </a:cubicBezTo>
                <a:cubicBezTo>
                  <a:pt x="79416" y="227431"/>
                  <a:pt x="75247" y="229394"/>
                  <a:pt x="74511" y="229639"/>
                </a:cubicBezTo>
                <a:cubicBezTo>
                  <a:pt x="60041" y="236263"/>
                  <a:pt x="41891" y="233074"/>
                  <a:pt x="30609" y="222034"/>
                </a:cubicBezTo>
                <a:cubicBezTo>
                  <a:pt x="25704" y="217372"/>
                  <a:pt x="22270" y="211239"/>
                  <a:pt x="20308" y="205105"/>
                </a:cubicBezTo>
                <a:cubicBezTo>
                  <a:pt x="-2011" y="139599"/>
                  <a:pt x="-6426" y="66733"/>
                  <a:pt x="9516" y="0"/>
                </a:cubicBezTo>
                <a:lnTo>
                  <a:pt x="9516" y="0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21827D3-8946-EEB1-95E8-99F0A33CEE40}"/>
              </a:ext>
            </a:extLst>
          </p:cNvPr>
          <p:cNvSpPr/>
          <p:nvPr/>
        </p:nvSpPr>
        <p:spPr>
          <a:xfrm>
            <a:off x="3080204" y="2371642"/>
            <a:ext cx="2998485" cy="1953325"/>
          </a:xfrm>
          <a:custGeom>
            <a:avLst/>
            <a:gdLst>
              <a:gd name="connsiteX0" fmla="*/ 103712 w 416912"/>
              <a:gd name="connsiteY0" fmla="*/ 0 h 271592"/>
              <a:gd name="connsiteX1" fmla="*/ 24001 w 416912"/>
              <a:gd name="connsiteY1" fmla="*/ 178363 h 271592"/>
              <a:gd name="connsiteX2" fmla="*/ 23020 w 416912"/>
              <a:gd name="connsiteY2" fmla="*/ 183024 h 271592"/>
              <a:gd name="connsiteX3" fmla="*/ 29642 w 416912"/>
              <a:gd name="connsiteY3" fmla="*/ 202161 h 271592"/>
              <a:gd name="connsiteX4" fmla="*/ 43377 w 416912"/>
              <a:gd name="connsiteY4" fmla="*/ 205841 h 271592"/>
              <a:gd name="connsiteX5" fmla="*/ 260190 w 416912"/>
              <a:gd name="connsiteY5" fmla="*/ 239207 h 271592"/>
              <a:gd name="connsiteX6" fmla="*/ 416913 w 416912"/>
              <a:gd name="connsiteY6" fmla="*/ 271592 h 271592"/>
              <a:gd name="connsiteX7" fmla="*/ 257492 w 416912"/>
              <a:gd name="connsiteY7" fmla="*/ 258344 h 271592"/>
              <a:gd name="connsiteX8" fmla="*/ 39943 w 416912"/>
              <a:gd name="connsiteY8" fmla="*/ 229394 h 271592"/>
              <a:gd name="connsiteX9" fmla="*/ 35038 w 416912"/>
              <a:gd name="connsiteY9" fmla="*/ 228658 h 271592"/>
              <a:gd name="connsiteX10" fmla="*/ 946 w 416912"/>
              <a:gd name="connsiteY10" fmla="*/ 198236 h 271592"/>
              <a:gd name="connsiteX11" fmla="*/ 1682 w 416912"/>
              <a:gd name="connsiteY11" fmla="*/ 178363 h 271592"/>
              <a:gd name="connsiteX12" fmla="*/ 103466 w 416912"/>
              <a:gd name="connsiteY12" fmla="*/ 0 h 271592"/>
              <a:gd name="connsiteX13" fmla="*/ 103466 w 416912"/>
              <a:gd name="connsiteY13" fmla="*/ 0 h 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6912" h="271592">
                <a:moveTo>
                  <a:pt x="103712" y="0"/>
                </a:moveTo>
                <a:cubicBezTo>
                  <a:pt x="64960" y="54466"/>
                  <a:pt x="37490" y="114084"/>
                  <a:pt x="24001" y="178363"/>
                </a:cubicBezTo>
                <a:cubicBezTo>
                  <a:pt x="24001" y="178363"/>
                  <a:pt x="23020" y="183024"/>
                  <a:pt x="23020" y="183024"/>
                </a:cubicBezTo>
                <a:cubicBezTo>
                  <a:pt x="21058" y="190139"/>
                  <a:pt x="23511" y="198236"/>
                  <a:pt x="29642" y="202161"/>
                </a:cubicBezTo>
                <a:cubicBezTo>
                  <a:pt x="34056" y="205105"/>
                  <a:pt x="37245" y="204860"/>
                  <a:pt x="43377" y="205841"/>
                </a:cubicBezTo>
                <a:cubicBezTo>
                  <a:pt x="115484" y="215409"/>
                  <a:pt x="188818" y="226450"/>
                  <a:pt x="260190" y="239207"/>
                </a:cubicBezTo>
                <a:cubicBezTo>
                  <a:pt x="312676" y="248776"/>
                  <a:pt x="364917" y="258835"/>
                  <a:pt x="416913" y="271592"/>
                </a:cubicBezTo>
                <a:cubicBezTo>
                  <a:pt x="363445" y="269139"/>
                  <a:pt x="310469" y="264232"/>
                  <a:pt x="257492" y="258344"/>
                </a:cubicBezTo>
                <a:cubicBezTo>
                  <a:pt x="185139" y="250493"/>
                  <a:pt x="111805" y="240434"/>
                  <a:pt x="39943" y="229394"/>
                </a:cubicBezTo>
                <a:cubicBezTo>
                  <a:pt x="39943" y="229394"/>
                  <a:pt x="35038" y="228658"/>
                  <a:pt x="35038" y="228658"/>
                </a:cubicBezTo>
                <a:cubicBezTo>
                  <a:pt x="19096" y="226940"/>
                  <a:pt x="4380" y="214183"/>
                  <a:pt x="946" y="198236"/>
                </a:cubicBezTo>
                <a:cubicBezTo>
                  <a:pt x="-525" y="191611"/>
                  <a:pt x="-280" y="184742"/>
                  <a:pt x="1682" y="178363"/>
                </a:cubicBezTo>
                <a:cubicBezTo>
                  <a:pt x="18360" y="111140"/>
                  <a:pt x="53923" y="47351"/>
                  <a:pt x="103466" y="0"/>
                </a:cubicBezTo>
                <a:lnTo>
                  <a:pt x="103466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DA24622D-EBD4-1EFB-425D-55A37CD9E11C}"/>
              </a:ext>
            </a:extLst>
          </p:cNvPr>
          <p:cNvSpPr/>
          <p:nvPr/>
        </p:nvSpPr>
        <p:spPr>
          <a:xfrm>
            <a:off x="3829451" y="1462909"/>
            <a:ext cx="2247468" cy="2863819"/>
          </a:xfrm>
          <a:custGeom>
            <a:avLst/>
            <a:gdLst>
              <a:gd name="connsiteX0" fmla="*/ 195991 w 312490"/>
              <a:gd name="connsiteY0" fmla="*/ 0 h 398188"/>
              <a:gd name="connsiteX1" fmla="*/ 29212 w 312490"/>
              <a:gd name="connsiteY1" fmla="*/ 110649 h 398188"/>
              <a:gd name="connsiteX2" fmla="*/ 23816 w 312490"/>
              <a:gd name="connsiteY2" fmla="*/ 118745 h 398188"/>
              <a:gd name="connsiteX3" fmla="*/ 27495 w 312490"/>
              <a:gd name="connsiteY3" fmla="*/ 135183 h 398188"/>
              <a:gd name="connsiteX4" fmla="*/ 33872 w 312490"/>
              <a:gd name="connsiteY4" fmla="*/ 140826 h 398188"/>
              <a:gd name="connsiteX5" fmla="*/ 198198 w 312490"/>
              <a:gd name="connsiteY5" fmla="*/ 286313 h 398188"/>
              <a:gd name="connsiteX6" fmla="*/ 312491 w 312490"/>
              <a:gd name="connsiteY6" fmla="*/ 398188 h 398188"/>
              <a:gd name="connsiteX7" fmla="*/ 185445 w 312490"/>
              <a:gd name="connsiteY7" fmla="*/ 301033 h 398188"/>
              <a:gd name="connsiteX8" fmla="*/ 18175 w 312490"/>
              <a:gd name="connsiteY8" fmla="*/ 158981 h 398188"/>
              <a:gd name="connsiteX9" fmla="*/ 14496 w 312490"/>
              <a:gd name="connsiteY9" fmla="*/ 155791 h 398188"/>
              <a:gd name="connsiteX10" fmla="*/ 2233 w 312490"/>
              <a:gd name="connsiteY10" fmla="*/ 111876 h 398188"/>
              <a:gd name="connsiteX11" fmla="*/ 13515 w 312490"/>
              <a:gd name="connsiteY11" fmla="*/ 95438 h 398188"/>
              <a:gd name="connsiteX12" fmla="*/ 195500 w 312490"/>
              <a:gd name="connsiteY12" fmla="*/ 491 h 398188"/>
              <a:gd name="connsiteX13" fmla="*/ 195500 w 312490"/>
              <a:gd name="connsiteY13" fmla="*/ 491 h 39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2490" h="398188">
                <a:moveTo>
                  <a:pt x="195991" y="0"/>
                </a:moveTo>
                <a:cubicBezTo>
                  <a:pt x="132468" y="25270"/>
                  <a:pt x="76057" y="62071"/>
                  <a:pt x="29212" y="110649"/>
                </a:cubicBezTo>
                <a:cubicBezTo>
                  <a:pt x="26759" y="112857"/>
                  <a:pt x="24797" y="115801"/>
                  <a:pt x="23816" y="118745"/>
                </a:cubicBezTo>
                <a:cubicBezTo>
                  <a:pt x="21854" y="124388"/>
                  <a:pt x="23571" y="130767"/>
                  <a:pt x="27495" y="135183"/>
                </a:cubicBezTo>
                <a:cubicBezTo>
                  <a:pt x="28476" y="136164"/>
                  <a:pt x="31419" y="138618"/>
                  <a:pt x="33872" y="140826"/>
                </a:cubicBezTo>
                <a:cubicBezTo>
                  <a:pt x="89547" y="187931"/>
                  <a:pt x="144976" y="236754"/>
                  <a:pt x="198198" y="286313"/>
                </a:cubicBezTo>
                <a:cubicBezTo>
                  <a:pt x="237195" y="322623"/>
                  <a:pt x="275701" y="359424"/>
                  <a:pt x="312491" y="398188"/>
                </a:cubicBezTo>
                <a:cubicBezTo>
                  <a:pt x="268834" y="367275"/>
                  <a:pt x="226894" y="334400"/>
                  <a:pt x="185445" y="301033"/>
                </a:cubicBezTo>
                <a:cubicBezTo>
                  <a:pt x="129034" y="255400"/>
                  <a:pt x="72624" y="207313"/>
                  <a:pt x="18175" y="158981"/>
                </a:cubicBezTo>
                <a:cubicBezTo>
                  <a:pt x="18175" y="158981"/>
                  <a:pt x="14496" y="155791"/>
                  <a:pt x="14496" y="155791"/>
                </a:cubicBezTo>
                <a:cubicBezTo>
                  <a:pt x="1988" y="145733"/>
                  <a:pt x="-3408" y="127087"/>
                  <a:pt x="2233" y="111876"/>
                </a:cubicBezTo>
                <a:cubicBezTo>
                  <a:pt x="4440" y="105497"/>
                  <a:pt x="8610" y="99854"/>
                  <a:pt x="13515" y="95438"/>
                </a:cubicBezTo>
                <a:cubicBezTo>
                  <a:pt x="63794" y="47841"/>
                  <a:pt x="128053" y="13248"/>
                  <a:pt x="195500" y="491"/>
                </a:cubicBezTo>
                <a:lnTo>
                  <a:pt x="195500" y="491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3CDAB7-28B5-34B9-44A0-9804A58A2A92}"/>
              </a:ext>
            </a:extLst>
          </p:cNvPr>
          <p:cNvSpPr txBox="1"/>
          <p:nvPr/>
        </p:nvSpPr>
        <p:spPr>
          <a:xfrm>
            <a:off x="5347442" y="15546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805AAB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683D9D-753D-6A25-D96D-EE0C83C2E443}"/>
              </a:ext>
            </a:extLst>
          </p:cNvPr>
          <p:cNvSpPr txBox="1"/>
          <p:nvPr/>
        </p:nvSpPr>
        <p:spPr>
          <a:xfrm>
            <a:off x="4083792" y="18975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66AE52-2C83-A368-B7AC-EEA8443F1C77}"/>
              </a:ext>
            </a:extLst>
          </p:cNvPr>
          <p:cNvSpPr txBox="1"/>
          <p:nvPr/>
        </p:nvSpPr>
        <p:spPr>
          <a:xfrm>
            <a:off x="6611092" y="18975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BDAFCF-742D-CF09-331B-C298D5B3E741}"/>
              </a:ext>
            </a:extLst>
          </p:cNvPr>
          <p:cNvSpPr txBox="1"/>
          <p:nvPr/>
        </p:nvSpPr>
        <p:spPr>
          <a:xfrm>
            <a:off x="3232892" y="29262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EE3CC5-6C86-3238-BF11-7BDF8D855989}"/>
              </a:ext>
            </a:extLst>
          </p:cNvPr>
          <p:cNvSpPr txBox="1"/>
          <p:nvPr/>
        </p:nvSpPr>
        <p:spPr>
          <a:xfrm>
            <a:off x="7461992" y="29262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B08D4E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CF0D3E-9747-615B-9BFD-C98CCD878867}"/>
              </a:ext>
            </a:extLst>
          </p:cNvPr>
          <p:cNvSpPr txBox="1"/>
          <p:nvPr/>
        </p:nvSpPr>
        <p:spPr>
          <a:xfrm>
            <a:off x="3099542" y="42216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A0D941-4E11-BC16-694E-D1081C099A74}"/>
              </a:ext>
            </a:extLst>
          </p:cNvPr>
          <p:cNvSpPr txBox="1"/>
          <p:nvPr/>
        </p:nvSpPr>
        <p:spPr>
          <a:xfrm>
            <a:off x="7595342" y="42216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191DD7B3-815F-9C03-F07B-5871F4D6D6B2}"/>
              </a:ext>
            </a:extLst>
          </p:cNvPr>
          <p:cNvSpPr/>
          <p:nvPr/>
        </p:nvSpPr>
        <p:spPr>
          <a:xfrm>
            <a:off x="4882394" y="3130937"/>
            <a:ext cx="2427213" cy="2427983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C4B4AF-5A56-03FC-7474-676FD6E8F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Seven-Spoke Radial Diagram – Slide Template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63AC57-3B32-231C-9AF8-194BFA9919DB}"/>
              </a:ext>
            </a:extLst>
          </p:cNvPr>
          <p:cNvSpPr txBox="1"/>
          <p:nvPr/>
        </p:nvSpPr>
        <p:spPr>
          <a:xfrm>
            <a:off x="5347442" y="43449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22" name="Graphic 21" descr="Recycle with solid fill">
            <a:extLst>
              <a:ext uri="{FF2B5EF4-FFF2-40B4-BE49-F238E27FC236}">
                <a16:creationId xmlns:a16="http://schemas.microsoft.com/office/drawing/2014/main" id="{242E5DC9-9492-6900-E06D-BDBE90202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800" y="3429640"/>
            <a:ext cx="914400" cy="9144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4ED41BD6-1225-2E65-BB71-835144158A03}"/>
              </a:ext>
            </a:extLst>
          </p:cNvPr>
          <p:cNvGrpSpPr/>
          <p:nvPr/>
        </p:nvGrpSpPr>
        <p:grpSpPr>
          <a:xfrm>
            <a:off x="9662547" y="3069182"/>
            <a:ext cx="2191013" cy="937383"/>
            <a:chOff x="9662547" y="2500816"/>
            <a:chExt cx="2191013" cy="93738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116BE30-536B-0D31-B3F0-7056B7B17BB5}"/>
                </a:ext>
              </a:extLst>
            </p:cNvPr>
            <p:cNvSpPr txBox="1"/>
            <p:nvPr/>
          </p:nvSpPr>
          <p:spPr>
            <a:xfrm>
              <a:off x="9662547" y="2500816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B08D4E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5D0E73F-7EA2-CD14-FE3D-F179C4059B26}"/>
                </a:ext>
              </a:extLst>
            </p:cNvPr>
            <p:cNvSpPr txBox="1"/>
            <p:nvPr/>
          </p:nvSpPr>
          <p:spPr>
            <a:xfrm>
              <a:off x="9662547" y="2838035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4CF0BA0-D4E5-E27A-9B5B-3516C9EE38A9}"/>
              </a:ext>
            </a:extLst>
          </p:cNvPr>
          <p:cNvGrpSpPr/>
          <p:nvPr/>
        </p:nvGrpSpPr>
        <p:grpSpPr>
          <a:xfrm>
            <a:off x="9662547" y="4205912"/>
            <a:ext cx="2191013" cy="937383"/>
            <a:chOff x="9662547" y="4774275"/>
            <a:chExt cx="2191013" cy="93738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C58E018-2DB5-5198-ACD2-0E35BDF7617D}"/>
                </a:ext>
              </a:extLst>
            </p:cNvPr>
            <p:cNvSpPr txBox="1"/>
            <p:nvPr/>
          </p:nvSpPr>
          <p:spPr>
            <a:xfrm>
              <a:off x="9662547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5BC6575-0EDB-8B35-B274-F91DF94C335D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2E6A486-B441-0FE3-C870-EA135BEAEE74}"/>
              </a:ext>
            </a:extLst>
          </p:cNvPr>
          <p:cNvGrpSpPr/>
          <p:nvPr/>
        </p:nvGrpSpPr>
        <p:grpSpPr>
          <a:xfrm>
            <a:off x="338440" y="2500817"/>
            <a:ext cx="2191013" cy="937383"/>
            <a:chOff x="338440" y="2500816"/>
            <a:chExt cx="2191013" cy="9373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80BCECF-5D96-25B9-8699-D3EF6A2C9521}"/>
                </a:ext>
              </a:extLst>
            </p:cNvPr>
            <p:cNvSpPr txBox="1"/>
            <p:nvPr/>
          </p:nvSpPr>
          <p:spPr>
            <a:xfrm>
              <a:off x="338440" y="2500816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95ABDE0-624E-D304-9B7F-66FFFF10F979}"/>
                </a:ext>
              </a:extLst>
            </p:cNvPr>
            <p:cNvSpPr txBox="1"/>
            <p:nvPr/>
          </p:nvSpPr>
          <p:spPr>
            <a:xfrm>
              <a:off x="338440" y="2838035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1606866-B5B6-310A-FF98-8678F8EF06EC}"/>
              </a:ext>
            </a:extLst>
          </p:cNvPr>
          <p:cNvGrpSpPr/>
          <p:nvPr/>
        </p:nvGrpSpPr>
        <p:grpSpPr>
          <a:xfrm>
            <a:off x="338440" y="4774275"/>
            <a:ext cx="2191013" cy="937383"/>
            <a:chOff x="338440" y="4774275"/>
            <a:chExt cx="2191013" cy="9373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4FF2E7A-8DC8-BBE7-CE6A-51328B511498}"/>
                </a:ext>
              </a:extLst>
            </p:cNvPr>
            <p:cNvSpPr txBox="1"/>
            <p:nvPr/>
          </p:nvSpPr>
          <p:spPr>
            <a:xfrm>
              <a:off x="338440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B8F598E-E97C-DCA2-A936-1C79887924F7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2EDA154-8803-547F-E386-357CB5D561C6}"/>
              </a:ext>
            </a:extLst>
          </p:cNvPr>
          <p:cNvGrpSpPr/>
          <p:nvPr/>
        </p:nvGrpSpPr>
        <p:grpSpPr>
          <a:xfrm>
            <a:off x="9662547" y="1932452"/>
            <a:ext cx="2191013" cy="937383"/>
            <a:chOff x="9662547" y="1364087"/>
            <a:chExt cx="2191013" cy="93738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335812F-3154-3981-A050-741965DCCC0D}"/>
                </a:ext>
              </a:extLst>
            </p:cNvPr>
            <p:cNvSpPr txBox="1"/>
            <p:nvPr/>
          </p:nvSpPr>
          <p:spPr>
            <a:xfrm>
              <a:off x="9662547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1DD49D1-60FD-1135-8593-DFFC7EA8B6CF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5118E0C-4C6D-897A-E711-D359C66CA31E}"/>
              </a:ext>
            </a:extLst>
          </p:cNvPr>
          <p:cNvGrpSpPr/>
          <p:nvPr/>
        </p:nvGrpSpPr>
        <p:grpSpPr>
          <a:xfrm>
            <a:off x="338440" y="1364087"/>
            <a:ext cx="2191013" cy="937383"/>
            <a:chOff x="338440" y="1364087"/>
            <a:chExt cx="2191013" cy="9373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5FCB2E0-FFAC-95C4-C7F5-31727D9E1E16}"/>
                </a:ext>
              </a:extLst>
            </p:cNvPr>
            <p:cNvSpPr txBox="1"/>
            <p:nvPr/>
          </p:nvSpPr>
          <p:spPr>
            <a:xfrm>
              <a:off x="338440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07621CD-F8F2-A083-396F-1D5C6E186280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A47C525-D1A7-FDEC-4A63-E37DF8D5CF04}"/>
              </a:ext>
            </a:extLst>
          </p:cNvPr>
          <p:cNvGrpSpPr/>
          <p:nvPr/>
        </p:nvGrpSpPr>
        <p:grpSpPr>
          <a:xfrm>
            <a:off x="338440" y="3637547"/>
            <a:ext cx="2191013" cy="937383"/>
            <a:chOff x="338440" y="3637545"/>
            <a:chExt cx="2191013" cy="9373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AA34EA1-3984-1308-B217-B4627E49C7A1}"/>
                </a:ext>
              </a:extLst>
            </p:cNvPr>
            <p:cNvSpPr txBox="1"/>
            <p:nvPr/>
          </p:nvSpPr>
          <p:spPr>
            <a:xfrm>
              <a:off x="338440" y="363754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2A72F27-172C-2F41-15EA-3E04EE57F7E8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6237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A7A59-E18E-5839-ABEB-96F7EF22C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5DA66056-C53E-0DB7-634E-7DEF513826CB}"/>
              </a:ext>
            </a:extLst>
          </p:cNvPr>
          <p:cNvSpPr/>
          <p:nvPr/>
        </p:nvSpPr>
        <p:spPr>
          <a:xfrm>
            <a:off x="6078696" y="1517260"/>
            <a:ext cx="2254344" cy="2807707"/>
          </a:xfrm>
          <a:custGeom>
            <a:avLst/>
            <a:gdLst>
              <a:gd name="connsiteX0" fmla="*/ 145196 w 313446"/>
              <a:gd name="connsiteY0" fmla="*/ 1766 h 390386"/>
              <a:gd name="connsiteX1" fmla="*/ 108652 w 313446"/>
              <a:gd name="connsiteY1" fmla="*/ 20167 h 390386"/>
              <a:gd name="connsiteX2" fmla="*/ 0 w 313446"/>
              <a:gd name="connsiteY2" fmla="*/ 390386 h 390386"/>
              <a:gd name="connsiteX3" fmla="*/ 313447 w 313446"/>
              <a:gd name="connsiteY3" fmla="*/ 118794 h 390386"/>
              <a:gd name="connsiteX4" fmla="*/ 145441 w 313446"/>
              <a:gd name="connsiteY4" fmla="*/ 1766 h 390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446" h="390386">
                <a:moveTo>
                  <a:pt x="145196" y="1766"/>
                </a:moveTo>
                <a:cubicBezTo>
                  <a:pt x="129990" y="-3876"/>
                  <a:pt x="113312" y="4465"/>
                  <a:pt x="108652" y="20167"/>
                </a:cubicBezTo>
                <a:lnTo>
                  <a:pt x="0" y="390386"/>
                </a:lnTo>
                <a:lnTo>
                  <a:pt x="313447" y="118794"/>
                </a:lnTo>
                <a:cubicBezTo>
                  <a:pt x="268564" y="67027"/>
                  <a:pt x="210927" y="26301"/>
                  <a:pt x="145441" y="1766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B1E2843-B8FE-240C-3EDB-8161758665F0}"/>
              </a:ext>
            </a:extLst>
          </p:cNvPr>
          <p:cNvSpPr/>
          <p:nvPr/>
        </p:nvSpPr>
        <p:spPr>
          <a:xfrm>
            <a:off x="5288892" y="1342923"/>
            <a:ext cx="1629449" cy="2983806"/>
          </a:xfrm>
          <a:custGeom>
            <a:avLst/>
            <a:gdLst>
              <a:gd name="connsiteX0" fmla="*/ 109815 w 226560"/>
              <a:gd name="connsiteY0" fmla="*/ 0 h 414871"/>
              <a:gd name="connsiteX1" fmla="*/ 22256 w 226560"/>
              <a:gd name="connsiteY1" fmla="*/ 9323 h 414871"/>
              <a:gd name="connsiteX2" fmla="*/ 1163 w 226560"/>
              <a:gd name="connsiteY2" fmla="*/ 44897 h 414871"/>
              <a:gd name="connsiteX3" fmla="*/ 109815 w 226560"/>
              <a:gd name="connsiteY3" fmla="*/ 414872 h 414871"/>
              <a:gd name="connsiteX4" fmla="*/ 226560 w 226560"/>
              <a:gd name="connsiteY4" fmla="*/ 16929 h 414871"/>
              <a:gd name="connsiteX5" fmla="*/ 109815 w 226560"/>
              <a:gd name="connsiteY5" fmla="*/ 245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6560" h="414871">
                <a:moveTo>
                  <a:pt x="109815" y="0"/>
                </a:moveTo>
                <a:cubicBezTo>
                  <a:pt x="79893" y="0"/>
                  <a:pt x="50461" y="3189"/>
                  <a:pt x="22256" y="9323"/>
                </a:cubicBezTo>
                <a:cubicBezTo>
                  <a:pt x="6314" y="12758"/>
                  <a:pt x="-3497" y="29196"/>
                  <a:pt x="1163" y="44897"/>
                </a:cubicBezTo>
                <a:lnTo>
                  <a:pt x="109815" y="414872"/>
                </a:lnTo>
                <a:lnTo>
                  <a:pt x="226560" y="16929"/>
                </a:lnTo>
                <a:cubicBezTo>
                  <a:pt x="189525" y="6134"/>
                  <a:pt x="150283" y="245"/>
                  <a:pt x="109815" y="24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4724DBD-8602-C3B6-3B43-6C1ABB79F7D2}"/>
              </a:ext>
            </a:extLst>
          </p:cNvPr>
          <p:cNvSpPr/>
          <p:nvPr/>
        </p:nvSpPr>
        <p:spPr>
          <a:xfrm>
            <a:off x="6078696" y="2460932"/>
            <a:ext cx="2951110" cy="1864027"/>
          </a:xfrm>
          <a:custGeom>
            <a:avLst/>
            <a:gdLst>
              <a:gd name="connsiteX0" fmla="*/ 332578 w 410325"/>
              <a:gd name="connsiteY0" fmla="*/ 11383 h 259176"/>
              <a:gd name="connsiteX1" fmla="*/ 291128 w 410325"/>
              <a:gd name="connsiteY1" fmla="*/ 6966 h 259176"/>
              <a:gd name="connsiteX2" fmla="*/ 0 w 410325"/>
              <a:gd name="connsiteY2" fmla="*/ 259177 h 259176"/>
              <a:gd name="connsiteX3" fmla="*/ 410326 w 410325"/>
              <a:gd name="connsiteY3" fmla="*/ 200050 h 259176"/>
              <a:gd name="connsiteX4" fmla="*/ 332332 w 410325"/>
              <a:gd name="connsiteY4" fmla="*/ 11137 h 25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325" h="259176">
                <a:moveTo>
                  <a:pt x="332578" y="11383"/>
                </a:moveTo>
                <a:cubicBezTo>
                  <a:pt x="322767" y="-1866"/>
                  <a:pt x="303636" y="-3829"/>
                  <a:pt x="291128" y="6966"/>
                </a:cubicBezTo>
                <a:lnTo>
                  <a:pt x="0" y="259177"/>
                </a:lnTo>
                <a:lnTo>
                  <a:pt x="410326" y="200050"/>
                </a:lnTo>
                <a:cubicBezTo>
                  <a:pt x="400270" y="129882"/>
                  <a:pt x="372801" y="65358"/>
                  <a:pt x="332332" y="1113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344094B-986E-C044-8E02-65BE5B1727AD}"/>
              </a:ext>
            </a:extLst>
          </p:cNvPr>
          <p:cNvSpPr/>
          <p:nvPr/>
        </p:nvSpPr>
        <p:spPr>
          <a:xfrm>
            <a:off x="6080458" y="3927803"/>
            <a:ext cx="2981101" cy="1635857"/>
          </a:xfrm>
          <a:custGeom>
            <a:avLst/>
            <a:gdLst>
              <a:gd name="connsiteX0" fmla="*/ 413514 w 414495"/>
              <a:gd name="connsiteY0" fmla="*/ 26272 h 227451"/>
              <a:gd name="connsiteX1" fmla="*/ 381385 w 414495"/>
              <a:gd name="connsiteY1" fmla="*/ 266 h 227451"/>
              <a:gd name="connsiteX2" fmla="*/ 0 w 414495"/>
              <a:gd name="connsiteY2" fmla="*/ 55223 h 227451"/>
              <a:gd name="connsiteX3" fmla="*/ 377215 w 414495"/>
              <a:gd name="connsiteY3" fmla="*/ 227452 h 227451"/>
              <a:gd name="connsiteX4" fmla="*/ 414495 w 414495"/>
              <a:gd name="connsiteY4" fmla="*/ 55223 h 227451"/>
              <a:gd name="connsiteX5" fmla="*/ 413514 w 414495"/>
              <a:gd name="connsiteY5" fmla="*/ 26272 h 227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27451">
                <a:moveTo>
                  <a:pt x="413514" y="26272"/>
                </a:moveTo>
                <a:cubicBezTo>
                  <a:pt x="412288" y="9834"/>
                  <a:pt x="397572" y="-1942"/>
                  <a:pt x="381385" y="266"/>
                </a:cubicBezTo>
                <a:lnTo>
                  <a:pt x="0" y="55223"/>
                </a:lnTo>
                <a:lnTo>
                  <a:pt x="377215" y="227452"/>
                </a:lnTo>
                <a:cubicBezTo>
                  <a:pt x="401251" y="174949"/>
                  <a:pt x="414495" y="116558"/>
                  <a:pt x="414495" y="55223"/>
                </a:cubicBezTo>
                <a:cubicBezTo>
                  <a:pt x="414495" y="-6113"/>
                  <a:pt x="414250" y="35841"/>
                  <a:pt x="413514" y="2627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517F5E1-DD2D-8AF4-70B3-D04EB52762F7}"/>
              </a:ext>
            </a:extLst>
          </p:cNvPr>
          <p:cNvSpPr/>
          <p:nvPr/>
        </p:nvSpPr>
        <p:spPr>
          <a:xfrm>
            <a:off x="3097587" y="3901480"/>
            <a:ext cx="2981101" cy="1596070"/>
          </a:xfrm>
          <a:custGeom>
            <a:avLst/>
            <a:gdLst>
              <a:gd name="connsiteX0" fmla="*/ 4169 w 414495"/>
              <a:gd name="connsiteY0" fmla="*/ 0 h 221919"/>
              <a:gd name="connsiteX1" fmla="*/ 0 w 414495"/>
              <a:gd name="connsiteY1" fmla="*/ 59127 h 221919"/>
              <a:gd name="connsiteX2" fmla="*/ 25753 w 414495"/>
              <a:gd name="connsiteY2" fmla="*/ 203633 h 221919"/>
              <a:gd name="connsiteX3" fmla="*/ 63769 w 414495"/>
              <a:gd name="connsiteY3" fmla="*/ 219335 h 221919"/>
              <a:gd name="connsiteX4" fmla="*/ 414495 w 414495"/>
              <a:gd name="connsiteY4" fmla="*/ 59127 h 221919"/>
              <a:gd name="connsiteX5" fmla="*/ 4169 w 414495"/>
              <a:gd name="connsiteY5" fmla="*/ 0 h 22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21919">
                <a:moveTo>
                  <a:pt x="4169" y="0"/>
                </a:moveTo>
                <a:cubicBezTo>
                  <a:pt x="1472" y="19382"/>
                  <a:pt x="0" y="39009"/>
                  <a:pt x="0" y="59127"/>
                </a:cubicBezTo>
                <a:cubicBezTo>
                  <a:pt x="0" y="109913"/>
                  <a:pt x="9075" y="158490"/>
                  <a:pt x="25753" y="203633"/>
                </a:cubicBezTo>
                <a:cubicBezTo>
                  <a:pt x="31394" y="218844"/>
                  <a:pt x="49053" y="226204"/>
                  <a:pt x="63769" y="219335"/>
                </a:cubicBezTo>
                <a:lnTo>
                  <a:pt x="414495" y="59127"/>
                </a:lnTo>
                <a:lnTo>
                  <a:pt x="4169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874C56E9-39DF-8B94-FECD-3D20A73A29FD}"/>
              </a:ext>
            </a:extLst>
          </p:cNvPr>
          <p:cNvSpPr/>
          <p:nvPr/>
        </p:nvSpPr>
        <p:spPr>
          <a:xfrm>
            <a:off x="3161791" y="2371642"/>
            <a:ext cx="2916897" cy="1953325"/>
          </a:xfrm>
          <a:custGeom>
            <a:avLst/>
            <a:gdLst>
              <a:gd name="connsiteX0" fmla="*/ 92367 w 405568"/>
              <a:gd name="connsiteY0" fmla="*/ 0 h 271592"/>
              <a:gd name="connsiteX1" fmla="*/ 638 w 405568"/>
              <a:gd name="connsiteY1" fmla="*/ 183024 h 271592"/>
              <a:gd name="connsiteX2" fmla="*/ 23939 w 405568"/>
              <a:gd name="connsiteY2" fmla="*/ 216636 h 271592"/>
              <a:gd name="connsiteX3" fmla="*/ 405569 w 405568"/>
              <a:gd name="connsiteY3" fmla="*/ 271592 h 271592"/>
              <a:gd name="connsiteX4" fmla="*/ 92122 w 405568"/>
              <a:gd name="connsiteY4" fmla="*/ 0 h 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568" h="271592">
                <a:moveTo>
                  <a:pt x="92367" y="0"/>
                </a:moveTo>
                <a:cubicBezTo>
                  <a:pt x="47730" y="51522"/>
                  <a:pt x="15600" y="114084"/>
                  <a:pt x="638" y="183024"/>
                </a:cubicBezTo>
                <a:cubicBezTo>
                  <a:pt x="-2795" y="198972"/>
                  <a:pt x="7996" y="214428"/>
                  <a:pt x="23939" y="216636"/>
                </a:cubicBezTo>
                <a:lnTo>
                  <a:pt x="405569" y="271592"/>
                </a:lnTo>
                <a:lnTo>
                  <a:pt x="92122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DF82CFF7-991B-2ED9-2B50-EA97C338A972}"/>
              </a:ext>
            </a:extLst>
          </p:cNvPr>
          <p:cNvSpPr/>
          <p:nvPr/>
        </p:nvSpPr>
        <p:spPr>
          <a:xfrm>
            <a:off x="3913505" y="1462909"/>
            <a:ext cx="2165183" cy="2863820"/>
          </a:xfrm>
          <a:custGeom>
            <a:avLst/>
            <a:gdLst>
              <a:gd name="connsiteX0" fmla="*/ 184304 w 301049"/>
              <a:gd name="connsiteY0" fmla="*/ 0 h 398188"/>
              <a:gd name="connsiteX1" fmla="*/ 8205 w 301049"/>
              <a:gd name="connsiteY1" fmla="*/ 104515 h 398188"/>
              <a:gd name="connsiteX2" fmla="*/ 9676 w 301049"/>
              <a:gd name="connsiteY2" fmla="*/ 145487 h 398188"/>
              <a:gd name="connsiteX3" fmla="*/ 301050 w 301049"/>
              <a:gd name="connsiteY3" fmla="*/ 398188 h 398188"/>
              <a:gd name="connsiteX4" fmla="*/ 184304 w 301049"/>
              <a:gd name="connsiteY4" fmla="*/ 245 h 39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049" h="398188">
                <a:moveTo>
                  <a:pt x="184304" y="0"/>
                </a:moveTo>
                <a:cubicBezTo>
                  <a:pt x="116856" y="19873"/>
                  <a:pt x="56522" y="56183"/>
                  <a:pt x="8205" y="104515"/>
                </a:cubicBezTo>
                <a:cubicBezTo>
                  <a:pt x="-3323" y="116046"/>
                  <a:pt x="-2587" y="134937"/>
                  <a:pt x="9676" y="145487"/>
                </a:cubicBezTo>
                <a:lnTo>
                  <a:pt x="301050" y="398188"/>
                </a:lnTo>
                <a:lnTo>
                  <a:pt x="184304" y="245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823CD1C-EE47-E316-FC55-736AD2E38F5F}"/>
              </a:ext>
            </a:extLst>
          </p:cNvPr>
          <p:cNvSpPr/>
          <p:nvPr/>
        </p:nvSpPr>
        <p:spPr>
          <a:xfrm>
            <a:off x="6080458" y="1437449"/>
            <a:ext cx="2256106" cy="2887517"/>
          </a:xfrm>
          <a:custGeom>
            <a:avLst/>
            <a:gdLst>
              <a:gd name="connsiteX0" fmla="*/ 313201 w 313691"/>
              <a:gd name="connsiteY0" fmla="*/ 129891 h 401483"/>
              <a:gd name="connsiteX1" fmla="*/ 143479 w 313691"/>
              <a:gd name="connsiteY1" fmla="*/ 23904 h 401483"/>
              <a:gd name="connsiteX2" fmla="*/ 133914 w 313691"/>
              <a:gd name="connsiteY2" fmla="*/ 22432 h 401483"/>
              <a:gd name="connsiteX3" fmla="*/ 120670 w 313691"/>
              <a:gd name="connsiteY3" fmla="*/ 32736 h 401483"/>
              <a:gd name="connsiteX4" fmla="*/ 118217 w 313691"/>
              <a:gd name="connsiteY4" fmla="*/ 41078 h 401483"/>
              <a:gd name="connsiteX5" fmla="*/ 54203 w 313691"/>
              <a:gd name="connsiteY5" fmla="*/ 251090 h 401483"/>
              <a:gd name="connsiteX6" fmla="*/ 0 w 313691"/>
              <a:gd name="connsiteY6" fmla="*/ 401484 h 401483"/>
              <a:gd name="connsiteX7" fmla="*/ 35808 w 313691"/>
              <a:gd name="connsiteY7" fmla="*/ 245447 h 401483"/>
              <a:gd name="connsiteX8" fmla="*/ 89766 w 313691"/>
              <a:gd name="connsiteY8" fmla="*/ 53345 h 401483"/>
              <a:gd name="connsiteX9" fmla="*/ 99086 w 313691"/>
              <a:gd name="connsiteY9" fmla="*/ 23413 h 401483"/>
              <a:gd name="connsiteX10" fmla="*/ 131951 w 313691"/>
              <a:gd name="connsiteY10" fmla="*/ 106 h 401483"/>
              <a:gd name="connsiteX11" fmla="*/ 151572 w 313691"/>
              <a:gd name="connsiteY11" fmla="*/ 3541 h 401483"/>
              <a:gd name="connsiteX12" fmla="*/ 313692 w 313691"/>
              <a:gd name="connsiteY12" fmla="*/ 129891 h 401483"/>
              <a:gd name="connsiteX13" fmla="*/ 313692 w 313691"/>
              <a:gd name="connsiteY13" fmla="*/ 129891 h 40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3691" h="401483">
                <a:moveTo>
                  <a:pt x="313201" y="129891"/>
                </a:moveTo>
                <a:cubicBezTo>
                  <a:pt x="263658" y="82786"/>
                  <a:pt x="207002" y="46475"/>
                  <a:pt x="143479" y="23904"/>
                </a:cubicBezTo>
                <a:cubicBezTo>
                  <a:pt x="140536" y="22677"/>
                  <a:pt x="137102" y="21941"/>
                  <a:pt x="133914" y="22432"/>
                </a:cubicBezTo>
                <a:cubicBezTo>
                  <a:pt x="128027" y="23168"/>
                  <a:pt x="122877" y="27093"/>
                  <a:pt x="120670" y="32736"/>
                </a:cubicBezTo>
                <a:cubicBezTo>
                  <a:pt x="120179" y="33963"/>
                  <a:pt x="119198" y="37888"/>
                  <a:pt x="118217" y="41078"/>
                </a:cubicBezTo>
                <a:cubicBezTo>
                  <a:pt x="98596" y="111245"/>
                  <a:pt x="77013" y="182149"/>
                  <a:pt x="54203" y="251090"/>
                </a:cubicBezTo>
                <a:cubicBezTo>
                  <a:pt x="37280" y="301630"/>
                  <a:pt x="19866" y="351925"/>
                  <a:pt x="0" y="401484"/>
                </a:cubicBezTo>
                <a:cubicBezTo>
                  <a:pt x="10055" y="348981"/>
                  <a:pt x="22564" y="297214"/>
                  <a:pt x="35808" y="245447"/>
                </a:cubicBezTo>
                <a:cubicBezTo>
                  <a:pt x="52241" y="181413"/>
                  <a:pt x="70635" y="116643"/>
                  <a:pt x="89766" y="53345"/>
                </a:cubicBezTo>
                <a:cubicBezTo>
                  <a:pt x="92464" y="45249"/>
                  <a:pt x="95898" y="31755"/>
                  <a:pt x="99086" y="23413"/>
                </a:cubicBezTo>
                <a:cubicBezTo>
                  <a:pt x="104727" y="10410"/>
                  <a:pt x="117726" y="1087"/>
                  <a:pt x="131951" y="106"/>
                </a:cubicBezTo>
                <a:cubicBezTo>
                  <a:pt x="138574" y="-385"/>
                  <a:pt x="145441" y="842"/>
                  <a:pt x="151572" y="3541"/>
                </a:cubicBezTo>
                <a:cubicBezTo>
                  <a:pt x="215832" y="29547"/>
                  <a:pt x="273714" y="73953"/>
                  <a:pt x="313692" y="129891"/>
                </a:cubicBezTo>
                <a:lnTo>
                  <a:pt x="313692" y="129891"/>
                </a:ln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E8C2FE1-2860-DE0F-0428-8F42752DB807}"/>
              </a:ext>
            </a:extLst>
          </p:cNvPr>
          <p:cNvSpPr/>
          <p:nvPr/>
        </p:nvSpPr>
        <p:spPr>
          <a:xfrm>
            <a:off x="5208232" y="1280236"/>
            <a:ext cx="1715395" cy="3042961"/>
          </a:xfrm>
          <a:custGeom>
            <a:avLst/>
            <a:gdLst>
              <a:gd name="connsiteX0" fmla="*/ 238020 w 238510"/>
              <a:gd name="connsiteY0" fmla="*/ 25399 h 423096"/>
              <a:gd name="connsiteX1" fmla="*/ 42791 w 238510"/>
              <a:gd name="connsiteY1" fmla="*/ 27117 h 423096"/>
              <a:gd name="connsiteX2" fmla="*/ 38131 w 238510"/>
              <a:gd name="connsiteY2" fmla="*/ 28098 h 423096"/>
              <a:gd name="connsiteX3" fmla="*/ 23660 w 238510"/>
              <a:gd name="connsiteY3" fmla="*/ 47971 h 423096"/>
              <a:gd name="connsiteX4" fmla="*/ 85712 w 238510"/>
              <a:gd name="connsiteY4" fmla="*/ 267305 h 423096"/>
              <a:gd name="connsiteX5" fmla="*/ 121520 w 238510"/>
              <a:gd name="connsiteY5" fmla="*/ 423097 h 423096"/>
              <a:gd name="connsiteX6" fmla="*/ 67317 w 238510"/>
              <a:gd name="connsiteY6" fmla="*/ 272703 h 423096"/>
              <a:gd name="connsiteX7" fmla="*/ 3303 w 238510"/>
              <a:gd name="connsiteY7" fmla="*/ 62691 h 423096"/>
              <a:gd name="connsiteX8" fmla="*/ 1587 w 238510"/>
              <a:gd name="connsiteY8" fmla="*/ 56803 h 423096"/>
              <a:gd name="connsiteX9" fmla="*/ 15567 w 238510"/>
              <a:gd name="connsiteY9" fmla="*/ 14359 h 423096"/>
              <a:gd name="connsiteX10" fmla="*/ 33961 w 238510"/>
              <a:gd name="connsiteY10" fmla="*/ 6508 h 423096"/>
              <a:gd name="connsiteX11" fmla="*/ 238511 w 238510"/>
              <a:gd name="connsiteY11" fmla="*/ 25154 h 423096"/>
              <a:gd name="connsiteX12" fmla="*/ 238511 w 238510"/>
              <a:gd name="connsiteY12" fmla="*/ 25154 h 42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8510" h="423096">
                <a:moveTo>
                  <a:pt x="238020" y="25399"/>
                </a:moveTo>
                <a:cubicBezTo>
                  <a:pt x="172535" y="12887"/>
                  <a:pt x="106804" y="12887"/>
                  <a:pt x="42791" y="27117"/>
                </a:cubicBezTo>
                <a:cubicBezTo>
                  <a:pt x="42791" y="27117"/>
                  <a:pt x="38131" y="28098"/>
                  <a:pt x="38131" y="28098"/>
                </a:cubicBezTo>
                <a:cubicBezTo>
                  <a:pt x="28811" y="29325"/>
                  <a:pt x="21698" y="38648"/>
                  <a:pt x="23660" y="47971"/>
                </a:cubicBezTo>
                <a:cubicBezTo>
                  <a:pt x="45489" y="120346"/>
                  <a:pt x="67072" y="194194"/>
                  <a:pt x="85712" y="267305"/>
                </a:cubicBezTo>
                <a:cubicBezTo>
                  <a:pt x="98956" y="318827"/>
                  <a:pt x="111219" y="370594"/>
                  <a:pt x="121520" y="423097"/>
                </a:cubicBezTo>
                <a:cubicBezTo>
                  <a:pt x="101654" y="373538"/>
                  <a:pt x="83995" y="323243"/>
                  <a:pt x="67317" y="272703"/>
                </a:cubicBezTo>
                <a:cubicBezTo>
                  <a:pt x="44508" y="203762"/>
                  <a:pt x="22924" y="132859"/>
                  <a:pt x="3303" y="62691"/>
                </a:cubicBezTo>
                <a:cubicBezTo>
                  <a:pt x="3303" y="61955"/>
                  <a:pt x="1832" y="57293"/>
                  <a:pt x="1587" y="56803"/>
                </a:cubicBezTo>
                <a:cubicBezTo>
                  <a:pt x="-3074" y="41592"/>
                  <a:pt x="2813" y="23927"/>
                  <a:pt x="15567" y="14359"/>
                </a:cubicBezTo>
                <a:cubicBezTo>
                  <a:pt x="20717" y="10188"/>
                  <a:pt x="27339" y="7735"/>
                  <a:pt x="33961" y="6508"/>
                </a:cubicBezTo>
                <a:cubicBezTo>
                  <a:pt x="101899" y="-6250"/>
                  <a:pt x="174742" y="-362"/>
                  <a:pt x="238511" y="25154"/>
                </a:cubicBezTo>
                <a:lnTo>
                  <a:pt x="238511" y="25154"/>
                </a:lnTo>
                <a:close/>
              </a:path>
            </a:pathLst>
          </a:custGeom>
          <a:solidFill>
            <a:srgbClr val="A285C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183F338-E028-C80F-F6DA-1B9BCFDE8D02}"/>
              </a:ext>
            </a:extLst>
          </p:cNvPr>
          <p:cNvSpPr/>
          <p:nvPr/>
        </p:nvSpPr>
        <p:spPr>
          <a:xfrm>
            <a:off x="6080458" y="2377906"/>
            <a:ext cx="2951110" cy="1947053"/>
          </a:xfrm>
          <a:custGeom>
            <a:avLst/>
            <a:gdLst>
              <a:gd name="connsiteX0" fmla="*/ 410325 w 410325"/>
              <a:gd name="connsiteY0" fmla="*/ 211839 h 270720"/>
              <a:gd name="connsiteX1" fmla="*/ 327672 w 410325"/>
              <a:gd name="connsiteY1" fmla="*/ 34948 h 270720"/>
              <a:gd name="connsiteX2" fmla="*/ 324729 w 410325"/>
              <a:gd name="connsiteY2" fmla="*/ 31023 h 270720"/>
              <a:gd name="connsiteX3" fmla="*/ 305843 w 410325"/>
              <a:gd name="connsiteY3" fmla="*/ 23663 h 270720"/>
              <a:gd name="connsiteX4" fmla="*/ 294071 w 410325"/>
              <a:gd name="connsiteY4" fmla="*/ 31514 h 270720"/>
              <a:gd name="connsiteX5" fmla="*/ 249187 w 410325"/>
              <a:gd name="connsiteY5" fmla="*/ 71014 h 270720"/>
              <a:gd name="connsiteX6" fmla="*/ 0 w 410325"/>
              <a:gd name="connsiteY6" fmla="*/ 270721 h 270720"/>
              <a:gd name="connsiteX7" fmla="*/ 114292 w 410325"/>
              <a:gd name="connsiteY7" fmla="*/ 158846 h 270720"/>
              <a:gd name="connsiteX8" fmla="*/ 278619 w 410325"/>
              <a:gd name="connsiteY8" fmla="*/ 13358 h 270720"/>
              <a:gd name="connsiteX9" fmla="*/ 283279 w 410325"/>
              <a:gd name="connsiteY9" fmla="*/ 9433 h 270720"/>
              <a:gd name="connsiteX10" fmla="*/ 327672 w 410325"/>
              <a:gd name="connsiteY10" fmla="*/ 4526 h 270720"/>
              <a:gd name="connsiteX11" fmla="*/ 342387 w 410325"/>
              <a:gd name="connsiteY11" fmla="*/ 18020 h 270720"/>
              <a:gd name="connsiteX12" fmla="*/ 410325 w 410325"/>
              <a:gd name="connsiteY12" fmla="*/ 211839 h 270720"/>
              <a:gd name="connsiteX13" fmla="*/ 410325 w 410325"/>
              <a:gd name="connsiteY13" fmla="*/ 211839 h 27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0325" h="270720">
                <a:moveTo>
                  <a:pt x="410325" y="211839"/>
                </a:moveTo>
                <a:cubicBezTo>
                  <a:pt x="394629" y="147069"/>
                  <a:pt x="367404" y="87206"/>
                  <a:pt x="327672" y="34948"/>
                </a:cubicBezTo>
                <a:cubicBezTo>
                  <a:pt x="327672" y="34948"/>
                  <a:pt x="324729" y="31023"/>
                  <a:pt x="324729" y="31023"/>
                </a:cubicBezTo>
                <a:cubicBezTo>
                  <a:pt x="320804" y="24889"/>
                  <a:pt x="312956" y="21700"/>
                  <a:pt x="305843" y="23663"/>
                </a:cubicBezTo>
                <a:cubicBezTo>
                  <a:pt x="301183" y="24644"/>
                  <a:pt x="297504" y="28569"/>
                  <a:pt x="294071" y="31514"/>
                </a:cubicBezTo>
                <a:cubicBezTo>
                  <a:pt x="284506" y="40101"/>
                  <a:pt x="258998" y="62427"/>
                  <a:pt x="249187" y="71014"/>
                </a:cubicBezTo>
                <a:cubicBezTo>
                  <a:pt x="168496" y="140690"/>
                  <a:pt x="86578" y="208650"/>
                  <a:pt x="0" y="270721"/>
                </a:cubicBezTo>
                <a:cubicBezTo>
                  <a:pt x="36790" y="231957"/>
                  <a:pt x="75296" y="195156"/>
                  <a:pt x="114292" y="158846"/>
                </a:cubicBezTo>
                <a:cubicBezTo>
                  <a:pt x="167514" y="109287"/>
                  <a:pt x="223190" y="60464"/>
                  <a:pt x="278619" y="13358"/>
                </a:cubicBezTo>
                <a:cubicBezTo>
                  <a:pt x="279355" y="12868"/>
                  <a:pt x="282788" y="9924"/>
                  <a:pt x="283279" y="9433"/>
                </a:cubicBezTo>
                <a:cubicBezTo>
                  <a:pt x="295297" y="-871"/>
                  <a:pt x="313692" y="-3079"/>
                  <a:pt x="327672" y="4526"/>
                </a:cubicBezTo>
                <a:cubicBezTo>
                  <a:pt x="333558" y="7470"/>
                  <a:pt x="338709" y="12377"/>
                  <a:pt x="342387" y="18020"/>
                </a:cubicBezTo>
                <a:cubicBezTo>
                  <a:pt x="382366" y="74694"/>
                  <a:pt x="407382" y="143144"/>
                  <a:pt x="410325" y="211839"/>
                </a:cubicBezTo>
                <a:lnTo>
                  <a:pt x="410325" y="211839"/>
                </a:ln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7759A820-505B-2530-E77C-8736D932ED71}"/>
              </a:ext>
            </a:extLst>
          </p:cNvPr>
          <p:cNvSpPr/>
          <p:nvPr/>
        </p:nvSpPr>
        <p:spPr>
          <a:xfrm>
            <a:off x="6078696" y="3844187"/>
            <a:ext cx="3054166" cy="1721235"/>
          </a:xfrm>
          <a:custGeom>
            <a:avLst/>
            <a:gdLst>
              <a:gd name="connsiteX0" fmla="*/ 377215 w 424654"/>
              <a:gd name="connsiteY0" fmla="*/ 239322 h 239322"/>
              <a:gd name="connsiteX1" fmla="*/ 402968 w 424654"/>
              <a:gd name="connsiteY1" fmla="*/ 45749 h 239322"/>
              <a:gd name="connsiteX2" fmla="*/ 400025 w 424654"/>
              <a:gd name="connsiteY2" fmla="*/ 31519 h 239322"/>
              <a:gd name="connsiteX3" fmla="*/ 381630 w 424654"/>
              <a:gd name="connsiteY3" fmla="*/ 23913 h 239322"/>
              <a:gd name="connsiteX4" fmla="*/ 376725 w 424654"/>
              <a:gd name="connsiteY4" fmla="*/ 24649 h 239322"/>
              <a:gd name="connsiteX5" fmla="*/ 317616 w 424654"/>
              <a:gd name="connsiteY5" fmla="*/ 33482 h 239322"/>
              <a:gd name="connsiteX6" fmla="*/ 0 w 424654"/>
              <a:gd name="connsiteY6" fmla="*/ 66848 h 239322"/>
              <a:gd name="connsiteX7" fmla="*/ 156478 w 424654"/>
              <a:gd name="connsiteY7" fmla="*/ 34463 h 239322"/>
              <a:gd name="connsiteX8" fmla="*/ 373291 w 424654"/>
              <a:gd name="connsiteY8" fmla="*/ 1097 h 239322"/>
              <a:gd name="connsiteX9" fmla="*/ 379423 w 424654"/>
              <a:gd name="connsiteY9" fmla="*/ 361 h 239322"/>
              <a:gd name="connsiteX10" fmla="*/ 419401 w 424654"/>
              <a:gd name="connsiteY10" fmla="*/ 20233 h 239322"/>
              <a:gd name="connsiteX11" fmla="*/ 424306 w 424654"/>
              <a:gd name="connsiteY11" fmla="*/ 39370 h 239322"/>
              <a:gd name="connsiteX12" fmla="*/ 376970 w 424654"/>
              <a:gd name="connsiteY12" fmla="*/ 239077 h 239322"/>
              <a:gd name="connsiteX13" fmla="*/ 376970 w 424654"/>
              <a:gd name="connsiteY13" fmla="*/ 239077 h 23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4654" h="239322">
                <a:moveTo>
                  <a:pt x="377215" y="239322"/>
                </a:moveTo>
                <a:cubicBezTo>
                  <a:pt x="399044" y="176270"/>
                  <a:pt x="408609" y="111255"/>
                  <a:pt x="402968" y="45749"/>
                </a:cubicBezTo>
                <a:cubicBezTo>
                  <a:pt x="402723" y="41087"/>
                  <a:pt x="402968" y="35690"/>
                  <a:pt x="400025" y="31519"/>
                </a:cubicBezTo>
                <a:cubicBezTo>
                  <a:pt x="396346" y="25385"/>
                  <a:pt x="388497" y="22441"/>
                  <a:pt x="381630" y="23913"/>
                </a:cubicBezTo>
                <a:cubicBezTo>
                  <a:pt x="381630" y="23913"/>
                  <a:pt x="376725" y="24649"/>
                  <a:pt x="376725" y="24649"/>
                </a:cubicBezTo>
                <a:cubicBezTo>
                  <a:pt x="364216" y="26612"/>
                  <a:pt x="330615" y="31519"/>
                  <a:pt x="317616" y="33482"/>
                </a:cubicBezTo>
                <a:cubicBezTo>
                  <a:pt x="212153" y="48447"/>
                  <a:pt x="106444" y="61450"/>
                  <a:pt x="0" y="66848"/>
                </a:cubicBezTo>
                <a:cubicBezTo>
                  <a:pt x="51996" y="54336"/>
                  <a:pt x="104237" y="44031"/>
                  <a:pt x="156478" y="34463"/>
                </a:cubicBezTo>
                <a:cubicBezTo>
                  <a:pt x="228095" y="21705"/>
                  <a:pt x="301184" y="10419"/>
                  <a:pt x="373291" y="1097"/>
                </a:cubicBezTo>
                <a:cubicBezTo>
                  <a:pt x="374027" y="1097"/>
                  <a:pt x="378687" y="361"/>
                  <a:pt x="379423" y="361"/>
                </a:cubicBezTo>
                <a:cubicBezTo>
                  <a:pt x="395120" y="-1848"/>
                  <a:pt x="411797" y="6249"/>
                  <a:pt x="419401" y="20233"/>
                </a:cubicBezTo>
                <a:cubicBezTo>
                  <a:pt x="422589" y="26121"/>
                  <a:pt x="424551" y="32746"/>
                  <a:pt x="424306" y="39370"/>
                </a:cubicBezTo>
                <a:cubicBezTo>
                  <a:pt x="427249" y="108556"/>
                  <a:pt x="411552" y="179950"/>
                  <a:pt x="376970" y="239077"/>
                </a:cubicBezTo>
                <a:lnTo>
                  <a:pt x="376970" y="239077"/>
                </a:ln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2D7BFF5-5F21-E588-BE88-22F43C37A390}"/>
              </a:ext>
            </a:extLst>
          </p:cNvPr>
          <p:cNvSpPr/>
          <p:nvPr/>
        </p:nvSpPr>
        <p:spPr>
          <a:xfrm>
            <a:off x="3059138" y="3901479"/>
            <a:ext cx="3021320" cy="1676284"/>
          </a:xfrm>
          <a:custGeom>
            <a:avLst/>
            <a:gdLst>
              <a:gd name="connsiteX0" fmla="*/ 9516 w 420087"/>
              <a:gd name="connsiteY0" fmla="*/ 0 h 233072"/>
              <a:gd name="connsiteX1" fmla="*/ 38948 w 420087"/>
              <a:gd name="connsiteY1" fmla="*/ 193083 h 233072"/>
              <a:gd name="connsiteX2" fmla="*/ 40665 w 420087"/>
              <a:gd name="connsiteY2" fmla="*/ 197499 h 233072"/>
              <a:gd name="connsiteX3" fmla="*/ 62493 w 420087"/>
              <a:gd name="connsiteY3" fmla="*/ 209030 h 233072"/>
              <a:gd name="connsiteX4" fmla="*/ 70342 w 420087"/>
              <a:gd name="connsiteY4" fmla="*/ 205596 h 233072"/>
              <a:gd name="connsiteX5" fmla="*/ 124545 w 420087"/>
              <a:gd name="connsiteY5" fmla="*/ 180326 h 233072"/>
              <a:gd name="connsiteX6" fmla="*/ 420088 w 420087"/>
              <a:gd name="connsiteY6" fmla="*/ 58882 h 233072"/>
              <a:gd name="connsiteX7" fmla="*/ 278816 w 420087"/>
              <a:gd name="connsiteY7" fmla="*/ 133956 h 233072"/>
              <a:gd name="connsiteX8" fmla="*/ 80152 w 420087"/>
              <a:gd name="connsiteY8" fmla="*/ 227186 h 233072"/>
              <a:gd name="connsiteX9" fmla="*/ 74511 w 420087"/>
              <a:gd name="connsiteY9" fmla="*/ 229639 h 233072"/>
              <a:gd name="connsiteX10" fmla="*/ 30609 w 420087"/>
              <a:gd name="connsiteY10" fmla="*/ 222034 h 233072"/>
              <a:gd name="connsiteX11" fmla="*/ 20308 w 420087"/>
              <a:gd name="connsiteY11" fmla="*/ 205105 h 233072"/>
              <a:gd name="connsiteX12" fmla="*/ 9516 w 420087"/>
              <a:gd name="connsiteY12" fmla="*/ 0 h 233072"/>
              <a:gd name="connsiteX13" fmla="*/ 9516 w 420087"/>
              <a:gd name="connsiteY13" fmla="*/ 0 h 233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0087" h="233072">
                <a:moveTo>
                  <a:pt x="9516" y="0"/>
                </a:moveTo>
                <a:cubicBezTo>
                  <a:pt x="6328" y="66733"/>
                  <a:pt x="15648" y="131748"/>
                  <a:pt x="38948" y="193083"/>
                </a:cubicBezTo>
                <a:cubicBezTo>
                  <a:pt x="38948" y="193083"/>
                  <a:pt x="40665" y="197499"/>
                  <a:pt x="40665" y="197499"/>
                </a:cubicBezTo>
                <a:cubicBezTo>
                  <a:pt x="43363" y="206577"/>
                  <a:pt x="53419" y="212465"/>
                  <a:pt x="62493" y="209030"/>
                </a:cubicBezTo>
                <a:cubicBezTo>
                  <a:pt x="64456" y="208294"/>
                  <a:pt x="68135" y="206332"/>
                  <a:pt x="70342" y="205596"/>
                </a:cubicBezTo>
                <a:cubicBezTo>
                  <a:pt x="81869" y="200198"/>
                  <a:pt x="112772" y="185968"/>
                  <a:pt x="124545" y="180326"/>
                </a:cubicBezTo>
                <a:cubicBezTo>
                  <a:pt x="221669" y="136410"/>
                  <a:pt x="319284" y="93966"/>
                  <a:pt x="420088" y="58882"/>
                </a:cubicBezTo>
                <a:cubicBezTo>
                  <a:pt x="373733" y="85624"/>
                  <a:pt x="326397" y="110158"/>
                  <a:pt x="278816" y="133956"/>
                </a:cubicBezTo>
                <a:cubicBezTo>
                  <a:pt x="213821" y="166341"/>
                  <a:pt x="146619" y="197745"/>
                  <a:pt x="80152" y="227186"/>
                </a:cubicBezTo>
                <a:cubicBezTo>
                  <a:pt x="79416" y="227431"/>
                  <a:pt x="75247" y="229394"/>
                  <a:pt x="74511" y="229639"/>
                </a:cubicBezTo>
                <a:cubicBezTo>
                  <a:pt x="60041" y="236263"/>
                  <a:pt x="41891" y="233074"/>
                  <a:pt x="30609" y="222034"/>
                </a:cubicBezTo>
                <a:cubicBezTo>
                  <a:pt x="25704" y="217372"/>
                  <a:pt x="22270" y="211239"/>
                  <a:pt x="20308" y="205105"/>
                </a:cubicBezTo>
                <a:cubicBezTo>
                  <a:pt x="-2011" y="139599"/>
                  <a:pt x="-6426" y="66733"/>
                  <a:pt x="9516" y="0"/>
                </a:cubicBezTo>
                <a:lnTo>
                  <a:pt x="9516" y="0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B8F43DD-C288-A55F-9AC0-AEA73B816BEF}"/>
              </a:ext>
            </a:extLst>
          </p:cNvPr>
          <p:cNvSpPr/>
          <p:nvPr/>
        </p:nvSpPr>
        <p:spPr>
          <a:xfrm>
            <a:off x="3080204" y="2371642"/>
            <a:ext cx="2998485" cy="1953325"/>
          </a:xfrm>
          <a:custGeom>
            <a:avLst/>
            <a:gdLst>
              <a:gd name="connsiteX0" fmla="*/ 103712 w 416912"/>
              <a:gd name="connsiteY0" fmla="*/ 0 h 271592"/>
              <a:gd name="connsiteX1" fmla="*/ 24001 w 416912"/>
              <a:gd name="connsiteY1" fmla="*/ 178363 h 271592"/>
              <a:gd name="connsiteX2" fmla="*/ 23020 w 416912"/>
              <a:gd name="connsiteY2" fmla="*/ 183024 h 271592"/>
              <a:gd name="connsiteX3" fmla="*/ 29642 w 416912"/>
              <a:gd name="connsiteY3" fmla="*/ 202161 h 271592"/>
              <a:gd name="connsiteX4" fmla="*/ 43377 w 416912"/>
              <a:gd name="connsiteY4" fmla="*/ 205841 h 271592"/>
              <a:gd name="connsiteX5" fmla="*/ 260190 w 416912"/>
              <a:gd name="connsiteY5" fmla="*/ 239207 h 271592"/>
              <a:gd name="connsiteX6" fmla="*/ 416913 w 416912"/>
              <a:gd name="connsiteY6" fmla="*/ 271592 h 271592"/>
              <a:gd name="connsiteX7" fmla="*/ 257492 w 416912"/>
              <a:gd name="connsiteY7" fmla="*/ 258344 h 271592"/>
              <a:gd name="connsiteX8" fmla="*/ 39943 w 416912"/>
              <a:gd name="connsiteY8" fmla="*/ 229394 h 271592"/>
              <a:gd name="connsiteX9" fmla="*/ 35038 w 416912"/>
              <a:gd name="connsiteY9" fmla="*/ 228658 h 271592"/>
              <a:gd name="connsiteX10" fmla="*/ 946 w 416912"/>
              <a:gd name="connsiteY10" fmla="*/ 198236 h 271592"/>
              <a:gd name="connsiteX11" fmla="*/ 1682 w 416912"/>
              <a:gd name="connsiteY11" fmla="*/ 178363 h 271592"/>
              <a:gd name="connsiteX12" fmla="*/ 103466 w 416912"/>
              <a:gd name="connsiteY12" fmla="*/ 0 h 271592"/>
              <a:gd name="connsiteX13" fmla="*/ 103466 w 416912"/>
              <a:gd name="connsiteY13" fmla="*/ 0 h 271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6912" h="271592">
                <a:moveTo>
                  <a:pt x="103712" y="0"/>
                </a:moveTo>
                <a:cubicBezTo>
                  <a:pt x="64960" y="54466"/>
                  <a:pt x="37490" y="114084"/>
                  <a:pt x="24001" y="178363"/>
                </a:cubicBezTo>
                <a:cubicBezTo>
                  <a:pt x="24001" y="178363"/>
                  <a:pt x="23020" y="183024"/>
                  <a:pt x="23020" y="183024"/>
                </a:cubicBezTo>
                <a:cubicBezTo>
                  <a:pt x="21058" y="190139"/>
                  <a:pt x="23511" y="198236"/>
                  <a:pt x="29642" y="202161"/>
                </a:cubicBezTo>
                <a:cubicBezTo>
                  <a:pt x="34056" y="205105"/>
                  <a:pt x="37245" y="204860"/>
                  <a:pt x="43377" y="205841"/>
                </a:cubicBezTo>
                <a:cubicBezTo>
                  <a:pt x="115484" y="215409"/>
                  <a:pt x="188818" y="226450"/>
                  <a:pt x="260190" y="239207"/>
                </a:cubicBezTo>
                <a:cubicBezTo>
                  <a:pt x="312676" y="248776"/>
                  <a:pt x="364917" y="258835"/>
                  <a:pt x="416913" y="271592"/>
                </a:cubicBezTo>
                <a:cubicBezTo>
                  <a:pt x="363445" y="269139"/>
                  <a:pt x="310469" y="264232"/>
                  <a:pt x="257492" y="258344"/>
                </a:cubicBezTo>
                <a:cubicBezTo>
                  <a:pt x="185139" y="250493"/>
                  <a:pt x="111805" y="240434"/>
                  <a:pt x="39943" y="229394"/>
                </a:cubicBezTo>
                <a:cubicBezTo>
                  <a:pt x="39943" y="229394"/>
                  <a:pt x="35038" y="228658"/>
                  <a:pt x="35038" y="228658"/>
                </a:cubicBezTo>
                <a:cubicBezTo>
                  <a:pt x="19096" y="226940"/>
                  <a:pt x="4380" y="214183"/>
                  <a:pt x="946" y="198236"/>
                </a:cubicBezTo>
                <a:cubicBezTo>
                  <a:pt x="-525" y="191611"/>
                  <a:pt x="-280" y="184742"/>
                  <a:pt x="1682" y="178363"/>
                </a:cubicBezTo>
                <a:cubicBezTo>
                  <a:pt x="18360" y="111140"/>
                  <a:pt x="53923" y="47351"/>
                  <a:pt x="103466" y="0"/>
                </a:cubicBezTo>
                <a:lnTo>
                  <a:pt x="103466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7563FA7-7B12-3D06-8662-DCC6DE86BE17}"/>
              </a:ext>
            </a:extLst>
          </p:cNvPr>
          <p:cNvSpPr/>
          <p:nvPr/>
        </p:nvSpPr>
        <p:spPr>
          <a:xfrm>
            <a:off x="3829451" y="1462909"/>
            <a:ext cx="2247468" cy="2863819"/>
          </a:xfrm>
          <a:custGeom>
            <a:avLst/>
            <a:gdLst>
              <a:gd name="connsiteX0" fmla="*/ 195991 w 312490"/>
              <a:gd name="connsiteY0" fmla="*/ 0 h 398188"/>
              <a:gd name="connsiteX1" fmla="*/ 29212 w 312490"/>
              <a:gd name="connsiteY1" fmla="*/ 110649 h 398188"/>
              <a:gd name="connsiteX2" fmla="*/ 23816 w 312490"/>
              <a:gd name="connsiteY2" fmla="*/ 118745 h 398188"/>
              <a:gd name="connsiteX3" fmla="*/ 27495 w 312490"/>
              <a:gd name="connsiteY3" fmla="*/ 135183 h 398188"/>
              <a:gd name="connsiteX4" fmla="*/ 33872 w 312490"/>
              <a:gd name="connsiteY4" fmla="*/ 140826 h 398188"/>
              <a:gd name="connsiteX5" fmla="*/ 198198 w 312490"/>
              <a:gd name="connsiteY5" fmla="*/ 286313 h 398188"/>
              <a:gd name="connsiteX6" fmla="*/ 312491 w 312490"/>
              <a:gd name="connsiteY6" fmla="*/ 398188 h 398188"/>
              <a:gd name="connsiteX7" fmla="*/ 185445 w 312490"/>
              <a:gd name="connsiteY7" fmla="*/ 301033 h 398188"/>
              <a:gd name="connsiteX8" fmla="*/ 18175 w 312490"/>
              <a:gd name="connsiteY8" fmla="*/ 158981 h 398188"/>
              <a:gd name="connsiteX9" fmla="*/ 14496 w 312490"/>
              <a:gd name="connsiteY9" fmla="*/ 155791 h 398188"/>
              <a:gd name="connsiteX10" fmla="*/ 2233 w 312490"/>
              <a:gd name="connsiteY10" fmla="*/ 111876 h 398188"/>
              <a:gd name="connsiteX11" fmla="*/ 13515 w 312490"/>
              <a:gd name="connsiteY11" fmla="*/ 95438 h 398188"/>
              <a:gd name="connsiteX12" fmla="*/ 195500 w 312490"/>
              <a:gd name="connsiteY12" fmla="*/ 491 h 398188"/>
              <a:gd name="connsiteX13" fmla="*/ 195500 w 312490"/>
              <a:gd name="connsiteY13" fmla="*/ 491 h 39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2490" h="398188">
                <a:moveTo>
                  <a:pt x="195991" y="0"/>
                </a:moveTo>
                <a:cubicBezTo>
                  <a:pt x="132468" y="25270"/>
                  <a:pt x="76057" y="62071"/>
                  <a:pt x="29212" y="110649"/>
                </a:cubicBezTo>
                <a:cubicBezTo>
                  <a:pt x="26759" y="112857"/>
                  <a:pt x="24797" y="115801"/>
                  <a:pt x="23816" y="118745"/>
                </a:cubicBezTo>
                <a:cubicBezTo>
                  <a:pt x="21854" y="124388"/>
                  <a:pt x="23571" y="130767"/>
                  <a:pt x="27495" y="135183"/>
                </a:cubicBezTo>
                <a:cubicBezTo>
                  <a:pt x="28476" y="136164"/>
                  <a:pt x="31419" y="138618"/>
                  <a:pt x="33872" y="140826"/>
                </a:cubicBezTo>
                <a:cubicBezTo>
                  <a:pt x="89547" y="187931"/>
                  <a:pt x="144976" y="236754"/>
                  <a:pt x="198198" y="286313"/>
                </a:cubicBezTo>
                <a:cubicBezTo>
                  <a:pt x="237195" y="322623"/>
                  <a:pt x="275701" y="359424"/>
                  <a:pt x="312491" y="398188"/>
                </a:cubicBezTo>
                <a:cubicBezTo>
                  <a:pt x="268834" y="367275"/>
                  <a:pt x="226894" y="334400"/>
                  <a:pt x="185445" y="301033"/>
                </a:cubicBezTo>
                <a:cubicBezTo>
                  <a:pt x="129034" y="255400"/>
                  <a:pt x="72624" y="207313"/>
                  <a:pt x="18175" y="158981"/>
                </a:cubicBezTo>
                <a:cubicBezTo>
                  <a:pt x="18175" y="158981"/>
                  <a:pt x="14496" y="155791"/>
                  <a:pt x="14496" y="155791"/>
                </a:cubicBezTo>
                <a:cubicBezTo>
                  <a:pt x="1988" y="145733"/>
                  <a:pt x="-3408" y="127087"/>
                  <a:pt x="2233" y="111876"/>
                </a:cubicBezTo>
                <a:cubicBezTo>
                  <a:pt x="4440" y="105497"/>
                  <a:pt x="8610" y="99854"/>
                  <a:pt x="13515" y="95438"/>
                </a:cubicBezTo>
                <a:cubicBezTo>
                  <a:pt x="63794" y="47841"/>
                  <a:pt x="128053" y="13248"/>
                  <a:pt x="195500" y="491"/>
                </a:cubicBezTo>
                <a:lnTo>
                  <a:pt x="195500" y="491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E40FE6-B2CF-6B62-15CB-0A24CEA202BC}"/>
              </a:ext>
            </a:extLst>
          </p:cNvPr>
          <p:cNvSpPr txBox="1"/>
          <p:nvPr/>
        </p:nvSpPr>
        <p:spPr>
          <a:xfrm>
            <a:off x="5347442" y="15546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A285C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7FCEB3-A835-AA59-FBED-41C22166BD2C}"/>
              </a:ext>
            </a:extLst>
          </p:cNvPr>
          <p:cNvSpPr txBox="1"/>
          <p:nvPr/>
        </p:nvSpPr>
        <p:spPr>
          <a:xfrm>
            <a:off x="4083792" y="18975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B1B445-6F22-2BFB-FE10-4DC1F9D890CC}"/>
              </a:ext>
            </a:extLst>
          </p:cNvPr>
          <p:cNvSpPr txBox="1"/>
          <p:nvPr/>
        </p:nvSpPr>
        <p:spPr>
          <a:xfrm>
            <a:off x="6611092" y="18975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8B5554-DD17-1764-C73B-3E7CE2C65450}"/>
              </a:ext>
            </a:extLst>
          </p:cNvPr>
          <p:cNvSpPr txBox="1"/>
          <p:nvPr/>
        </p:nvSpPr>
        <p:spPr>
          <a:xfrm>
            <a:off x="3232892" y="29262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30C267-1353-BC2D-1804-750D966B1F42}"/>
              </a:ext>
            </a:extLst>
          </p:cNvPr>
          <p:cNvSpPr txBox="1"/>
          <p:nvPr/>
        </p:nvSpPr>
        <p:spPr>
          <a:xfrm>
            <a:off x="7461992" y="29262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D0BA94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465BF1-9F05-124F-B38E-ACA5E532C521}"/>
              </a:ext>
            </a:extLst>
          </p:cNvPr>
          <p:cNvSpPr txBox="1"/>
          <p:nvPr/>
        </p:nvSpPr>
        <p:spPr>
          <a:xfrm>
            <a:off x="3099542" y="42216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F1E346-2058-6B9A-DF7A-3446FB5B8345}"/>
              </a:ext>
            </a:extLst>
          </p:cNvPr>
          <p:cNvSpPr txBox="1"/>
          <p:nvPr/>
        </p:nvSpPr>
        <p:spPr>
          <a:xfrm>
            <a:off x="7595342" y="4221601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844AC72E-080C-293F-83B9-C4D95AEC4325}"/>
              </a:ext>
            </a:extLst>
          </p:cNvPr>
          <p:cNvSpPr/>
          <p:nvPr/>
        </p:nvSpPr>
        <p:spPr>
          <a:xfrm>
            <a:off x="4882394" y="3130937"/>
            <a:ext cx="2427213" cy="2427983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881AD-44D3-DCA2-409C-8FD43125F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Seven-Spoke Radial Diagram – Slide Template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29E2F1-CA2F-03C8-0ABA-3FEB496822F9}"/>
              </a:ext>
            </a:extLst>
          </p:cNvPr>
          <p:cNvSpPr txBox="1"/>
          <p:nvPr/>
        </p:nvSpPr>
        <p:spPr>
          <a:xfrm>
            <a:off x="5347442" y="43449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22" name="Graphic 21" descr="Recycle with solid fill">
            <a:extLst>
              <a:ext uri="{FF2B5EF4-FFF2-40B4-BE49-F238E27FC236}">
                <a16:creationId xmlns:a16="http://schemas.microsoft.com/office/drawing/2014/main" id="{D642B56D-E045-6CCF-5ED4-F2ACA7C34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800" y="3429640"/>
            <a:ext cx="914400" cy="9144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513C210B-20EA-2D1B-C609-0970DF3C466A}"/>
              </a:ext>
            </a:extLst>
          </p:cNvPr>
          <p:cNvGrpSpPr/>
          <p:nvPr/>
        </p:nvGrpSpPr>
        <p:grpSpPr>
          <a:xfrm>
            <a:off x="9662547" y="3069182"/>
            <a:ext cx="2191013" cy="937383"/>
            <a:chOff x="9662547" y="2500816"/>
            <a:chExt cx="2191013" cy="93738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12C6DF2-B18B-076E-A2B7-01C2A042AABF}"/>
                </a:ext>
              </a:extLst>
            </p:cNvPr>
            <p:cNvSpPr txBox="1"/>
            <p:nvPr/>
          </p:nvSpPr>
          <p:spPr>
            <a:xfrm>
              <a:off x="9662547" y="2500816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0D72C20-FAE9-D503-C39C-B273020F6A77}"/>
                </a:ext>
              </a:extLst>
            </p:cNvPr>
            <p:cNvSpPr txBox="1"/>
            <p:nvPr/>
          </p:nvSpPr>
          <p:spPr>
            <a:xfrm>
              <a:off x="9662547" y="2838035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F4CFD8-1067-C533-39AF-59593C745362}"/>
              </a:ext>
            </a:extLst>
          </p:cNvPr>
          <p:cNvGrpSpPr/>
          <p:nvPr/>
        </p:nvGrpSpPr>
        <p:grpSpPr>
          <a:xfrm>
            <a:off x="9662547" y="4205912"/>
            <a:ext cx="2191013" cy="937383"/>
            <a:chOff x="9662547" y="4774275"/>
            <a:chExt cx="2191013" cy="93738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77844E4-B374-FC30-16C7-EC77C5FE7455}"/>
                </a:ext>
              </a:extLst>
            </p:cNvPr>
            <p:cNvSpPr txBox="1"/>
            <p:nvPr/>
          </p:nvSpPr>
          <p:spPr>
            <a:xfrm>
              <a:off x="9662547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9546336-5368-FF53-46F1-B8C32FC5CB92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D196FD3-64C5-4749-3BAF-10AD3B919397}"/>
              </a:ext>
            </a:extLst>
          </p:cNvPr>
          <p:cNvGrpSpPr/>
          <p:nvPr/>
        </p:nvGrpSpPr>
        <p:grpSpPr>
          <a:xfrm>
            <a:off x="338440" y="2500817"/>
            <a:ext cx="2191013" cy="937383"/>
            <a:chOff x="338440" y="2500816"/>
            <a:chExt cx="2191013" cy="9373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8910A0-E448-88F7-8346-9EE9C5B55F82}"/>
                </a:ext>
              </a:extLst>
            </p:cNvPr>
            <p:cNvSpPr txBox="1"/>
            <p:nvPr/>
          </p:nvSpPr>
          <p:spPr>
            <a:xfrm>
              <a:off x="338440" y="2500816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2021D8D-3114-8235-30FE-8D4DADB3FFFE}"/>
                </a:ext>
              </a:extLst>
            </p:cNvPr>
            <p:cNvSpPr txBox="1"/>
            <p:nvPr/>
          </p:nvSpPr>
          <p:spPr>
            <a:xfrm>
              <a:off x="338440" y="2838035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D552C03-5E16-D56E-D548-28DDF50ACFE4}"/>
              </a:ext>
            </a:extLst>
          </p:cNvPr>
          <p:cNvGrpSpPr/>
          <p:nvPr/>
        </p:nvGrpSpPr>
        <p:grpSpPr>
          <a:xfrm>
            <a:off x="338440" y="4774275"/>
            <a:ext cx="2191013" cy="937383"/>
            <a:chOff x="338440" y="4774275"/>
            <a:chExt cx="2191013" cy="9373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214E288-AE0A-7770-7A7E-9E7A748E9C2E}"/>
                </a:ext>
              </a:extLst>
            </p:cNvPr>
            <p:cNvSpPr txBox="1"/>
            <p:nvPr/>
          </p:nvSpPr>
          <p:spPr>
            <a:xfrm>
              <a:off x="338440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136A67F-9E39-0F38-4960-1EDE98744CC8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F5B8606-179F-A566-D419-C5CC6FBF270C}"/>
              </a:ext>
            </a:extLst>
          </p:cNvPr>
          <p:cNvGrpSpPr/>
          <p:nvPr/>
        </p:nvGrpSpPr>
        <p:grpSpPr>
          <a:xfrm>
            <a:off x="9662547" y="1932452"/>
            <a:ext cx="2191013" cy="937383"/>
            <a:chOff x="9662547" y="1364087"/>
            <a:chExt cx="2191013" cy="93738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72BA1F0-4105-F9E0-8D10-5E6234D31CA1}"/>
                </a:ext>
              </a:extLst>
            </p:cNvPr>
            <p:cNvSpPr txBox="1"/>
            <p:nvPr/>
          </p:nvSpPr>
          <p:spPr>
            <a:xfrm>
              <a:off x="9662547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A90C9F-02EE-B85E-2041-E736CC63C2D1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211C0A-4608-D268-1658-94FFF3E61ABD}"/>
              </a:ext>
            </a:extLst>
          </p:cNvPr>
          <p:cNvGrpSpPr/>
          <p:nvPr/>
        </p:nvGrpSpPr>
        <p:grpSpPr>
          <a:xfrm>
            <a:off x="338440" y="1364087"/>
            <a:ext cx="2191013" cy="937383"/>
            <a:chOff x="338440" y="1364087"/>
            <a:chExt cx="2191013" cy="9373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BD2FE8E-E6EA-1DE5-4AB3-0BBC14E0F5AB}"/>
                </a:ext>
              </a:extLst>
            </p:cNvPr>
            <p:cNvSpPr txBox="1"/>
            <p:nvPr/>
          </p:nvSpPr>
          <p:spPr>
            <a:xfrm>
              <a:off x="338440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A285C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4671913-F88F-A828-2EEB-513E316FC83B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B14F2A5-A8D4-B4B1-11D5-C537C19C871E}"/>
              </a:ext>
            </a:extLst>
          </p:cNvPr>
          <p:cNvGrpSpPr/>
          <p:nvPr/>
        </p:nvGrpSpPr>
        <p:grpSpPr>
          <a:xfrm>
            <a:off x="338440" y="3637547"/>
            <a:ext cx="2191013" cy="937383"/>
            <a:chOff x="338440" y="3637545"/>
            <a:chExt cx="2191013" cy="9373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9AC1E48-03C2-EE11-AB5F-BFA0691D5710}"/>
                </a:ext>
              </a:extLst>
            </p:cNvPr>
            <p:cNvSpPr txBox="1"/>
            <p:nvPr/>
          </p:nvSpPr>
          <p:spPr>
            <a:xfrm>
              <a:off x="338440" y="363754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CF62C76-3F8E-A222-30B2-3B6DF87A12E7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2131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9510</TotalTime>
  <Words>422</Words>
  <Application>Microsoft Office PowerPoint</Application>
  <PresentationFormat>Widescreen</PresentationFormat>
  <Paragraphs>49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Seven-Spoke Radial Diagram – Slide Template</vt:lpstr>
      <vt:lpstr>Seven-Spoke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Seven-Spoke Radial Diagram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2025-05-28T18:00:31Z</dcterms:modified>
  <cp:category>Charts &amp; Diagrams</cp:category>
</cp:coreProperties>
</file>