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28" r:id="rId4"/>
    <p:sldId id="33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A285C1"/>
    <a:srgbClr val="941651"/>
    <a:srgbClr val="805AAB"/>
    <a:srgbClr val="CEBA8B"/>
    <a:srgbClr val="B08D4E"/>
    <a:srgbClr val="A26700"/>
    <a:srgbClr val="FF9BA4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2" d="100"/>
          <a:sy n="112" d="100"/>
        </p:scale>
        <p:origin x="120" y="3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7D045-9106-F23F-2F05-525E77A6E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CE79-C9DC-8D6E-D8E8-494641764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Five-Spoke Radial Diagram – Slide Template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AB325D6-E426-20F2-2C00-9682C4003B7F}"/>
              </a:ext>
            </a:extLst>
          </p:cNvPr>
          <p:cNvSpPr/>
          <p:nvPr/>
        </p:nvSpPr>
        <p:spPr>
          <a:xfrm>
            <a:off x="6106792" y="2930880"/>
            <a:ext cx="2981101" cy="1932813"/>
          </a:xfrm>
          <a:custGeom>
            <a:avLst/>
            <a:gdLst>
              <a:gd name="connsiteX0" fmla="*/ 373046 w 414495"/>
              <a:gd name="connsiteY0" fmla="*/ 15549 h 268740"/>
              <a:gd name="connsiteX1" fmla="*/ 333804 w 414495"/>
              <a:gd name="connsiteY1" fmla="*/ 3772 h 268740"/>
              <a:gd name="connsiteX2" fmla="*/ 0 w 414495"/>
              <a:gd name="connsiteY2" fmla="*/ 196610 h 268740"/>
              <a:gd name="connsiteX3" fmla="*/ 408364 w 414495"/>
              <a:gd name="connsiteY3" fmla="*/ 268740 h 268740"/>
              <a:gd name="connsiteX4" fmla="*/ 414495 w 414495"/>
              <a:gd name="connsiteY4" fmla="*/ 196610 h 268740"/>
              <a:gd name="connsiteX5" fmla="*/ 373046 w 414495"/>
              <a:gd name="connsiteY5" fmla="*/ 15549 h 26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95" h="268740">
                <a:moveTo>
                  <a:pt x="373046" y="15549"/>
                </a:moveTo>
                <a:cubicBezTo>
                  <a:pt x="365933" y="1073"/>
                  <a:pt x="347784" y="-4324"/>
                  <a:pt x="333804" y="3772"/>
                </a:cubicBezTo>
                <a:lnTo>
                  <a:pt x="0" y="196610"/>
                </a:lnTo>
                <a:lnTo>
                  <a:pt x="408364" y="268740"/>
                </a:lnTo>
                <a:cubicBezTo>
                  <a:pt x="412533" y="245433"/>
                  <a:pt x="414495" y="221390"/>
                  <a:pt x="414495" y="196610"/>
                </a:cubicBezTo>
                <a:cubicBezTo>
                  <a:pt x="414495" y="131595"/>
                  <a:pt x="399534" y="70260"/>
                  <a:pt x="373046" y="15549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52DBC77C-1664-66CA-4E98-CF959A1F8D24}"/>
              </a:ext>
            </a:extLst>
          </p:cNvPr>
          <p:cNvSpPr/>
          <p:nvPr/>
        </p:nvSpPr>
        <p:spPr>
          <a:xfrm>
            <a:off x="3123922" y="2853903"/>
            <a:ext cx="2982863" cy="1975606"/>
          </a:xfrm>
          <a:custGeom>
            <a:avLst/>
            <a:gdLst>
              <a:gd name="connsiteX0" fmla="*/ 55429 w 414740"/>
              <a:gd name="connsiteY0" fmla="*/ 0 h 274690"/>
              <a:gd name="connsiteX1" fmla="*/ 0 w 414740"/>
              <a:gd name="connsiteY1" fmla="*/ 207313 h 274690"/>
              <a:gd name="connsiteX2" fmla="*/ 2207 w 414740"/>
              <a:gd name="connsiteY2" fmla="*/ 249512 h 274690"/>
              <a:gd name="connsiteX3" fmla="*/ 35073 w 414740"/>
              <a:gd name="connsiteY3" fmla="*/ 274291 h 274690"/>
              <a:gd name="connsiteX4" fmla="*/ 414741 w 414740"/>
              <a:gd name="connsiteY4" fmla="*/ 207313 h 274690"/>
              <a:gd name="connsiteX5" fmla="*/ 55675 w 414740"/>
              <a:gd name="connsiteY5" fmla="*/ 0 h 27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740" h="274690">
                <a:moveTo>
                  <a:pt x="55429" y="0"/>
                </a:moveTo>
                <a:cubicBezTo>
                  <a:pt x="20111" y="61090"/>
                  <a:pt x="0" y="131748"/>
                  <a:pt x="0" y="207313"/>
                </a:cubicBezTo>
                <a:cubicBezTo>
                  <a:pt x="0" y="282878"/>
                  <a:pt x="736" y="235773"/>
                  <a:pt x="2207" y="249512"/>
                </a:cubicBezTo>
                <a:cubicBezTo>
                  <a:pt x="3924" y="265704"/>
                  <a:pt x="19130" y="276990"/>
                  <a:pt x="35073" y="274291"/>
                </a:cubicBezTo>
                <a:lnTo>
                  <a:pt x="414741" y="207313"/>
                </a:lnTo>
                <a:lnTo>
                  <a:pt x="55675" y="0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5E9857B3-4C49-05D1-428A-05F9E9B5AEAB}"/>
              </a:ext>
            </a:extLst>
          </p:cNvPr>
          <p:cNvSpPr/>
          <p:nvPr/>
        </p:nvSpPr>
        <p:spPr>
          <a:xfrm>
            <a:off x="3602716" y="1541102"/>
            <a:ext cx="2502307" cy="2803823"/>
          </a:xfrm>
          <a:custGeom>
            <a:avLst/>
            <a:gdLst>
              <a:gd name="connsiteX0" fmla="*/ 206161 w 347923"/>
              <a:gd name="connsiteY0" fmla="*/ 0 h 389846"/>
              <a:gd name="connsiteX1" fmla="*/ 4800 w 347923"/>
              <a:gd name="connsiteY1" fmla="*/ 157018 h 389846"/>
              <a:gd name="connsiteX2" fmla="*/ 14120 w 347923"/>
              <a:gd name="connsiteY2" fmla="*/ 197009 h 389846"/>
              <a:gd name="connsiteX3" fmla="*/ 347924 w 347923"/>
              <a:gd name="connsiteY3" fmla="*/ 389847 h 389846"/>
              <a:gd name="connsiteX4" fmla="*/ 206161 w 347923"/>
              <a:gd name="connsiteY4" fmla="*/ 0 h 38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23" h="389846">
                <a:moveTo>
                  <a:pt x="206161" y="0"/>
                </a:moveTo>
                <a:cubicBezTo>
                  <a:pt x="123753" y="29931"/>
                  <a:pt x="53363" y="85624"/>
                  <a:pt x="4800" y="157018"/>
                </a:cubicBezTo>
                <a:cubicBezTo>
                  <a:pt x="-4274" y="170512"/>
                  <a:pt x="-105" y="188912"/>
                  <a:pt x="14120" y="197009"/>
                </a:cubicBezTo>
                <a:lnTo>
                  <a:pt x="347924" y="389847"/>
                </a:lnTo>
                <a:lnTo>
                  <a:pt x="206161" y="0"/>
                </a:ln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36A5F5A5-2EC2-5657-3F5D-5AFDB9FD41FB}"/>
              </a:ext>
            </a:extLst>
          </p:cNvPr>
          <p:cNvSpPr/>
          <p:nvPr/>
        </p:nvSpPr>
        <p:spPr>
          <a:xfrm>
            <a:off x="5144205" y="1361119"/>
            <a:ext cx="1980388" cy="2983806"/>
          </a:xfrm>
          <a:custGeom>
            <a:avLst/>
            <a:gdLst>
              <a:gd name="connsiteX0" fmla="*/ 133594 w 275355"/>
              <a:gd name="connsiteY0" fmla="*/ 245 h 414871"/>
              <a:gd name="connsiteX1" fmla="*/ 20282 w 275355"/>
              <a:gd name="connsiteY1" fmla="*/ 15947 h 414871"/>
              <a:gd name="connsiteX2" fmla="*/ 1642 w 275355"/>
              <a:gd name="connsiteY2" fmla="*/ 52503 h 414871"/>
              <a:gd name="connsiteX3" fmla="*/ 133594 w 275355"/>
              <a:gd name="connsiteY3" fmla="*/ 414871 h 414871"/>
              <a:gd name="connsiteX4" fmla="*/ 275356 w 275355"/>
              <a:gd name="connsiteY4" fmla="*/ 25025 h 414871"/>
              <a:gd name="connsiteX5" fmla="*/ 133594 w 275355"/>
              <a:gd name="connsiteY5" fmla="*/ 0 h 41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355" h="414871">
                <a:moveTo>
                  <a:pt x="133594" y="245"/>
                </a:moveTo>
                <a:cubicBezTo>
                  <a:pt x="94351" y="245"/>
                  <a:pt x="56336" y="5643"/>
                  <a:pt x="20282" y="15947"/>
                </a:cubicBezTo>
                <a:cubicBezTo>
                  <a:pt x="4585" y="20363"/>
                  <a:pt x="-3754" y="37292"/>
                  <a:pt x="1642" y="52503"/>
                </a:cubicBezTo>
                <a:lnTo>
                  <a:pt x="133594" y="414871"/>
                </a:lnTo>
                <a:lnTo>
                  <a:pt x="275356" y="25025"/>
                </a:lnTo>
                <a:cubicBezTo>
                  <a:pt x="231208" y="8832"/>
                  <a:pt x="183382" y="0"/>
                  <a:pt x="133594" y="0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4FE4795-AE78-BDC9-FA99-8A9AA4F0625E}"/>
              </a:ext>
            </a:extLst>
          </p:cNvPr>
          <p:cNvSpPr/>
          <p:nvPr/>
        </p:nvSpPr>
        <p:spPr>
          <a:xfrm>
            <a:off x="6282474" y="1604731"/>
            <a:ext cx="2406759" cy="2491382"/>
          </a:xfrm>
          <a:custGeom>
            <a:avLst/>
            <a:gdLst>
              <a:gd name="connsiteX0" fmla="*/ 145050 w 334638"/>
              <a:gd name="connsiteY0" fmla="*/ 2438 h 346404"/>
              <a:gd name="connsiteX1" fmla="*/ 107279 w 334638"/>
              <a:gd name="connsiteY1" fmla="*/ 18631 h 346404"/>
              <a:gd name="connsiteX2" fmla="*/ 1816 w 334638"/>
              <a:gd name="connsiteY2" fmla="*/ 308624 h 346404"/>
              <a:gd name="connsiteX3" fmla="*/ 42284 w 334638"/>
              <a:gd name="connsiteY3" fmla="*/ 342481 h 346404"/>
              <a:gd name="connsiteX4" fmla="*/ 334638 w 334638"/>
              <a:gd name="connsiteY4" fmla="*/ 173686 h 346404"/>
              <a:gd name="connsiteX5" fmla="*/ 145295 w 334638"/>
              <a:gd name="connsiteY5" fmla="*/ 2438 h 34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4638" h="346404">
                <a:moveTo>
                  <a:pt x="145050" y="2438"/>
                </a:moveTo>
                <a:cubicBezTo>
                  <a:pt x="130089" y="-4186"/>
                  <a:pt x="112920" y="3174"/>
                  <a:pt x="107279" y="18631"/>
                </a:cubicBezTo>
                <a:lnTo>
                  <a:pt x="1816" y="308624"/>
                </a:lnTo>
                <a:cubicBezTo>
                  <a:pt x="-7259" y="333158"/>
                  <a:pt x="19475" y="355729"/>
                  <a:pt x="42284" y="342481"/>
                </a:cubicBezTo>
                <a:lnTo>
                  <a:pt x="334638" y="173686"/>
                </a:lnTo>
                <a:cubicBezTo>
                  <a:pt x="291227" y="98612"/>
                  <a:pt x="224760" y="38258"/>
                  <a:pt x="145295" y="2438"/>
                </a:cubicBezTo>
                <a:close/>
              </a:path>
            </a:pathLst>
          </a:custGeom>
          <a:solidFill>
            <a:schemeClr val="bg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9BD26155-6211-DFB2-6CB9-06675B25F62C}"/>
              </a:ext>
            </a:extLst>
          </p:cNvPr>
          <p:cNvSpPr/>
          <p:nvPr/>
        </p:nvSpPr>
        <p:spPr>
          <a:xfrm>
            <a:off x="6105030" y="2843726"/>
            <a:ext cx="3024397" cy="2019967"/>
          </a:xfrm>
          <a:custGeom>
            <a:avLst/>
            <a:gdLst>
              <a:gd name="connsiteX0" fmla="*/ 408364 w 420515"/>
              <a:gd name="connsiteY0" fmla="*/ 280858 h 280858"/>
              <a:gd name="connsiteX1" fmla="*/ 362009 w 420515"/>
              <a:gd name="connsiteY1" fmla="*/ 31837 h 280858"/>
              <a:gd name="connsiteX2" fmla="*/ 339199 w 420515"/>
              <a:gd name="connsiteY2" fmla="*/ 26931 h 280858"/>
              <a:gd name="connsiteX3" fmla="*/ 154516 w 420515"/>
              <a:gd name="connsiteY3" fmla="*/ 130710 h 280858"/>
              <a:gd name="connsiteX4" fmla="*/ 0 w 420515"/>
              <a:gd name="connsiteY4" fmla="*/ 208728 h 280858"/>
              <a:gd name="connsiteX5" fmla="*/ 311975 w 420515"/>
              <a:gd name="connsiteY5" fmla="*/ 14418 h 280858"/>
              <a:gd name="connsiteX6" fmla="*/ 325955 w 420515"/>
              <a:gd name="connsiteY6" fmla="*/ 6322 h 280858"/>
              <a:gd name="connsiteX7" fmla="*/ 375008 w 420515"/>
              <a:gd name="connsiteY7" fmla="*/ 10738 h 280858"/>
              <a:gd name="connsiteX8" fmla="*/ 383101 w 420515"/>
              <a:gd name="connsiteY8" fmla="*/ 21533 h 280858"/>
              <a:gd name="connsiteX9" fmla="*/ 408609 w 420515"/>
              <a:gd name="connsiteY9" fmla="*/ 280858 h 280858"/>
              <a:gd name="connsiteX10" fmla="*/ 408609 w 420515"/>
              <a:gd name="connsiteY10" fmla="*/ 280858 h 280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515" h="280858">
                <a:moveTo>
                  <a:pt x="408364" y="280858"/>
                </a:moveTo>
                <a:cubicBezTo>
                  <a:pt x="415722" y="194498"/>
                  <a:pt x="401251" y="108138"/>
                  <a:pt x="362009" y="31837"/>
                </a:cubicBezTo>
                <a:cubicBezTo>
                  <a:pt x="357349" y="24232"/>
                  <a:pt x="346557" y="22024"/>
                  <a:pt x="339199" y="26931"/>
                </a:cubicBezTo>
                <a:cubicBezTo>
                  <a:pt x="278374" y="62505"/>
                  <a:pt x="216567" y="97343"/>
                  <a:pt x="154516" y="130710"/>
                </a:cubicBezTo>
                <a:cubicBezTo>
                  <a:pt x="103746" y="157943"/>
                  <a:pt x="52486" y="184440"/>
                  <a:pt x="0" y="208728"/>
                </a:cubicBezTo>
                <a:cubicBezTo>
                  <a:pt x="100558" y="138561"/>
                  <a:pt x="205776" y="75508"/>
                  <a:pt x="311975" y="14418"/>
                </a:cubicBezTo>
                <a:cubicBezTo>
                  <a:pt x="315164" y="12701"/>
                  <a:pt x="323012" y="8039"/>
                  <a:pt x="325955" y="6322"/>
                </a:cubicBezTo>
                <a:cubicBezTo>
                  <a:pt x="340916" y="-3492"/>
                  <a:pt x="362009" y="-1774"/>
                  <a:pt x="375008" y="10738"/>
                </a:cubicBezTo>
                <a:cubicBezTo>
                  <a:pt x="378441" y="13682"/>
                  <a:pt x="381140" y="17362"/>
                  <a:pt x="383101" y="21533"/>
                </a:cubicBezTo>
                <a:cubicBezTo>
                  <a:pt x="421117" y="101269"/>
                  <a:pt x="431173" y="195970"/>
                  <a:pt x="408609" y="280858"/>
                </a:cubicBezTo>
                <a:lnTo>
                  <a:pt x="408609" y="280858"/>
                </a:lnTo>
                <a:close/>
              </a:path>
            </a:pathLst>
          </a:custGeom>
          <a:solidFill>
            <a:schemeClr val="accent6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EE15955-9AA3-F43B-D4CA-856564403F53}"/>
              </a:ext>
            </a:extLst>
          </p:cNvPr>
          <p:cNvSpPr/>
          <p:nvPr/>
        </p:nvSpPr>
        <p:spPr>
          <a:xfrm>
            <a:off x="3045923" y="2853903"/>
            <a:ext cx="3059099" cy="2062400"/>
          </a:xfrm>
          <a:custGeom>
            <a:avLst/>
            <a:gdLst>
              <a:gd name="connsiteX0" fmla="*/ 66274 w 425340"/>
              <a:gd name="connsiteY0" fmla="*/ 0 h 286758"/>
              <a:gd name="connsiteX1" fmla="*/ 24334 w 425340"/>
              <a:gd name="connsiteY1" fmla="*/ 248285 h 286758"/>
              <a:gd name="connsiteX2" fmla="*/ 44446 w 425340"/>
              <a:gd name="connsiteY2" fmla="*/ 262269 h 286758"/>
              <a:gd name="connsiteX3" fmla="*/ 253656 w 425340"/>
              <a:gd name="connsiteY3" fmla="*/ 227922 h 286758"/>
              <a:gd name="connsiteX4" fmla="*/ 425340 w 425340"/>
              <a:gd name="connsiteY4" fmla="*/ 207313 h 286758"/>
              <a:gd name="connsiteX5" fmla="*/ 66029 w 425340"/>
              <a:gd name="connsiteY5" fmla="*/ 283123 h 286758"/>
              <a:gd name="connsiteX6" fmla="*/ 50087 w 425340"/>
              <a:gd name="connsiteY6" fmla="*/ 285822 h 286758"/>
              <a:gd name="connsiteX7" fmla="*/ 15014 w 425340"/>
              <a:gd name="connsiteY7" fmla="*/ 276990 h 286758"/>
              <a:gd name="connsiteX8" fmla="*/ 1525 w 425340"/>
              <a:gd name="connsiteY8" fmla="*/ 250493 h 286758"/>
              <a:gd name="connsiteX9" fmla="*/ 66520 w 425340"/>
              <a:gd name="connsiteY9" fmla="*/ 0 h 286758"/>
              <a:gd name="connsiteX10" fmla="*/ 66520 w 425340"/>
              <a:gd name="connsiteY10" fmla="*/ 0 h 28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340" h="286758">
                <a:moveTo>
                  <a:pt x="66274" y="0"/>
                </a:moveTo>
                <a:cubicBezTo>
                  <a:pt x="29730" y="78264"/>
                  <a:pt x="14524" y="163397"/>
                  <a:pt x="24334" y="248285"/>
                </a:cubicBezTo>
                <a:cubicBezTo>
                  <a:pt x="25316" y="257853"/>
                  <a:pt x="35126" y="264723"/>
                  <a:pt x="44446" y="262269"/>
                </a:cubicBezTo>
                <a:cubicBezTo>
                  <a:pt x="113856" y="249512"/>
                  <a:pt x="183756" y="237981"/>
                  <a:pt x="253656" y="227922"/>
                </a:cubicBezTo>
                <a:cubicBezTo>
                  <a:pt x="310802" y="219826"/>
                  <a:pt x="367949" y="212465"/>
                  <a:pt x="425340" y="207313"/>
                </a:cubicBezTo>
                <a:cubicBezTo>
                  <a:pt x="306878" y="238717"/>
                  <a:pt x="186699" y="262024"/>
                  <a:pt x="66029" y="283123"/>
                </a:cubicBezTo>
                <a:cubicBezTo>
                  <a:pt x="62596" y="283614"/>
                  <a:pt x="53521" y="285331"/>
                  <a:pt x="50087" y="285822"/>
                </a:cubicBezTo>
                <a:cubicBezTo>
                  <a:pt x="37824" y="288521"/>
                  <a:pt x="24334" y="285331"/>
                  <a:pt x="15014" y="276990"/>
                </a:cubicBezTo>
                <a:cubicBezTo>
                  <a:pt x="7411" y="270366"/>
                  <a:pt x="2261" y="260307"/>
                  <a:pt x="1525" y="250493"/>
                </a:cubicBezTo>
                <a:cubicBezTo>
                  <a:pt x="-6323" y="163152"/>
                  <a:pt x="16241" y="71394"/>
                  <a:pt x="66520" y="0"/>
                </a:cubicBezTo>
                <a:lnTo>
                  <a:pt x="66520" y="0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79CE90C-786D-8A71-ABAA-2340A96A9B1E}"/>
              </a:ext>
            </a:extLst>
          </p:cNvPr>
          <p:cNvSpPr/>
          <p:nvPr/>
        </p:nvSpPr>
        <p:spPr>
          <a:xfrm>
            <a:off x="3515310" y="1541102"/>
            <a:ext cx="2589712" cy="2803822"/>
          </a:xfrm>
          <a:custGeom>
            <a:avLst/>
            <a:gdLst>
              <a:gd name="connsiteX0" fmla="*/ 218314 w 360076"/>
              <a:gd name="connsiteY0" fmla="*/ 0 h 389846"/>
              <a:gd name="connsiteX1" fmla="*/ 26763 w 360076"/>
              <a:gd name="connsiteY1" fmla="*/ 163397 h 389846"/>
              <a:gd name="connsiteX2" fmla="*/ 24311 w 360076"/>
              <a:gd name="connsiteY2" fmla="*/ 169285 h 389846"/>
              <a:gd name="connsiteX3" fmla="*/ 32159 w 360076"/>
              <a:gd name="connsiteY3" fmla="*/ 186459 h 389846"/>
              <a:gd name="connsiteX4" fmla="*/ 34367 w 360076"/>
              <a:gd name="connsiteY4" fmla="*/ 187686 h 389846"/>
              <a:gd name="connsiteX5" fmla="*/ 215371 w 360076"/>
              <a:gd name="connsiteY5" fmla="*/ 295145 h 389846"/>
              <a:gd name="connsiteX6" fmla="*/ 360077 w 360076"/>
              <a:gd name="connsiteY6" fmla="*/ 389847 h 389846"/>
              <a:gd name="connsiteX7" fmla="*/ 205561 w 360076"/>
              <a:gd name="connsiteY7" fmla="*/ 311828 h 389846"/>
              <a:gd name="connsiteX8" fmla="*/ 21858 w 360076"/>
              <a:gd name="connsiteY8" fmla="*/ 208785 h 389846"/>
              <a:gd name="connsiteX9" fmla="*/ 1011 w 360076"/>
              <a:gd name="connsiteY9" fmla="*/ 164133 h 389846"/>
              <a:gd name="connsiteX10" fmla="*/ 16953 w 360076"/>
              <a:gd name="connsiteY10" fmla="*/ 136900 h 389846"/>
              <a:gd name="connsiteX11" fmla="*/ 34612 w 360076"/>
              <a:gd name="connsiteY11" fmla="*/ 115556 h 389846"/>
              <a:gd name="connsiteX12" fmla="*/ 217824 w 360076"/>
              <a:gd name="connsiteY12" fmla="*/ 0 h 389846"/>
              <a:gd name="connsiteX13" fmla="*/ 217824 w 360076"/>
              <a:gd name="connsiteY13" fmla="*/ 0 h 38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076" h="389846">
                <a:moveTo>
                  <a:pt x="218314" y="0"/>
                </a:moveTo>
                <a:cubicBezTo>
                  <a:pt x="140075" y="36556"/>
                  <a:pt x="73854" y="92003"/>
                  <a:pt x="26763" y="163397"/>
                </a:cubicBezTo>
                <a:cubicBezTo>
                  <a:pt x="25537" y="165360"/>
                  <a:pt x="24801" y="167077"/>
                  <a:pt x="24311" y="169285"/>
                </a:cubicBezTo>
                <a:cubicBezTo>
                  <a:pt x="22839" y="175909"/>
                  <a:pt x="26028" y="183270"/>
                  <a:pt x="32159" y="186459"/>
                </a:cubicBezTo>
                <a:cubicBezTo>
                  <a:pt x="32405" y="186704"/>
                  <a:pt x="33876" y="187440"/>
                  <a:pt x="34367" y="187686"/>
                </a:cubicBezTo>
                <a:cubicBezTo>
                  <a:pt x="95192" y="222279"/>
                  <a:pt x="155772" y="258099"/>
                  <a:pt x="215371" y="295145"/>
                </a:cubicBezTo>
                <a:cubicBezTo>
                  <a:pt x="264179" y="325567"/>
                  <a:pt x="312741" y="356726"/>
                  <a:pt x="360077" y="389847"/>
                </a:cubicBezTo>
                <a:cubicBezTo>
                  <a:pt x="307590" y="365558"/>
                  <a:pt x="256575" y="339061"/>
                  <a:pt x="205561" y="311828"/>
                </a:cubicBezTo>
                <a:cubicBezTo>
                  <a:pt x="143754" y="278707"/>
                  <a:pt x="82438" y="244114"/>
                  <a:pt x="21858" y="208785"/>
                </a:cubicBezTo>
                <a:cubicBezTo>
                  <a:pt x="5916" y="200689"/>
                  <a:pt x="-3159" y="181552"/>
                  <a:pt x="1011" y="164133"/>
                </a:cubicBezTo>
                <a:cubicBezTo>
                  <a:pt x="2973" y="153829"/>
                  <a:pt x="11312" y="145242"/>
                  <a:pt x="16953" y="136900"/>
                </a:cubicBezTo>
                <a:cubicBezTo>
                  <a:pt x="21858" y="130521"/>
                  <a:pt x="29216" y="121444"/>
                  <a:pt x="34612" y="115556"/>
                </a:cubicBezTo>
                <a:cubicBezTo>
                  <a:pt x="82929" y="60599"/>
                  <a:pt x="147924" y="18891"/>
                  <a:pt x="217824" y="0"/>
                </a:cubicBezTo>
                <a:lnTo>
                  <a:pt x="217824" y="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817BA88-34A9-F328-A58D-3CE9A1E312BC}"/>
              </a:ext>
            </a:extLst>
          </p:cNvPr>
          <p:cNvSpPr/>
          <p:nvPr/>
        </p:nvSpPr>
        <p:spPr>
          <a:xfrm>
            <a:off x="5058726" y="1299080"/>
            <a:ext cx="2067629" cy="3045845"/>
          </a:xfrm>
          <a:custGeom>
            <a:avLst/>
            <a:gdLst>
              <a:gd name="connsiteX0" fmla="*/ 287486 w 287485"/>
              <a:gd name="connsiteY0" fmla="*/ 33650 h 423497"/>
              <a:gd name="connsiteX1" fmla="*/ 35845 w 287485"/>
              <a:gd name="connsiteY1" fmla="*/ 35613 h 423497"/>
              <a:gd name="connsiteX2" fmla="*/ 30204 w 287485"/>
              <a:gd name="connsiteY2" fmla="*/ 38557 h 423497"/>
              <a:gd name="connsiteX3" fmla="*/ 25054 w 287485"/>
              <a:gd name="connsiteY3" fmla="*/ 56712 h 423497"/>
              <a:gd name="connsiteX4" fmla="*/ 25789 w 287485"/>
              <a:gd name="connsiteY4" fmla="*/ 59166 h 423497"/>
              <a:gd name="connsiteX5" fmla="*/ 95444 w 287485"/>
              <a:gd name="connsiteY5" fmla="*/ 257892 h 423497"/>
              <a:gd name="connsiteX6" fmla="*/ 145478 w 287485"/>
              <a:gd name="connsiteY6" fmla="*/ 423497 h 423497"/>
              <a:gd name="connsiteX7" fmla="*/ 8376 w 287485"/>
              <a:gd name="connsiteY7" fmla="*/ 82473 h 423497"/>
              <a:gd name="connsiteX8" fmla="*/ 2980 w 287485"/>
              <a:gd name="connsiteY8" fmla="*/ 67262 h 423497"/>
              <a:gd name="connsiteX9" fmla="*/ 5678 w 287485"/>
              <a:gd name="connsiteY9" fmla="*/ 31197 h 423497"/>
              <a:gd name="connsiteX10" fmla="*/ 29468 w 287485"/>
              <a:gd name="connsiteY10" fmla="*/ 13287 h 423497"/>
              <a:gd name="connsiteX11" fmla="*/ 287486 w 287485"/>
              <a:gd name="connsiteY11" fmla="*/ 33896 h 423497"/>
              <a:gd name="connsiteX12" fmla="*/ 287486 w 287485"/>
              <a:gd name="connsiteY12" fmla="*/ 33896 h 42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7485" h="423497">
                <a:moveTo>
                  <a:pt x="287486" y="33650"/>
                </a:moveTo>
                <a:cubicBezTo>
                  <a:pt x="204096" y="11324"/>
                  <a:pt x="117518" y="11079"/>
                  <a:pt x="35845" y="35613"/>
                </a:cubicBezTo>
                <a:cubicBezTo>
                  <a:pt x="33638" y="36349"/>
                  <a:pt x="31921" y="37331"/>
                  <a:pt x="30204" y="38557"/>
                </a:cubicBezTo>
                <a:cubicBezTo>
                  <a:pt x="24808" y="42728"/>
                  <a:pt x="22601" y="50334"/>
                  <a:pt x="25054" y="56712"/>
                </a:cubicBezTo>
                <a:cubicBezTo>
                  <a:pt x="25054" y="57203"/>
                  <a:pt x="25789" y="58430"/>
                  <a:pt x="25789" y="59166"/>
                </a:cubicBezTo>
                <a:cubicBezTo>
                  <a:pt x="50071" y="124917"/>
                  <a:pt x="73616" y="191405"/>
                  <a:pt x="95444" y="257892"/>
                </a:cubicBezTo>
                <a:cubicBezTo>
                  <a:pt x="113349" y="312603"/>
                  <a:pt x="130517" y="367805"/>
                  <a:pt x="145478" y="423497"/>
                </a:cubicBezTo>
                <a:cubicBezTo>
                  <a:pt x="93973" y="312112"/>
                  <a:pt x="50071" y="197783"/>
                  <a:pt x="8376" y="82473"/>
                </a:cubicBezTo>
                <a:cubicBezTo>
                  <a:pt x="7149" y="79284"/>
                  <a:pt x="3961" y="70452"/>
                  <a:pt x="2980" y="67262"/>
                </a:cubicBezTo>
                <a:cubicBezTo>
                  <a:pt x="-1680" y="55731"/>
                  <a:pt x="-944" y="41747"/>
                  <a:pt x="5678" y="31197"/>
                </a:cubicBezTo>
                <a:cubicBezTo>
                  <a:pt x="10828" y="22365"/>
                  <a:pt x="19903" y="15740"/>
                  <a:pt x="29468" y="13287"/>
                </a:cubicBezTo>
                <a:cubicBezTo>
                  <a:pt x="114084" y="-9530"/>
                  <a:pt x="208511" y="-3151"/>
                  <a:pt x="287486" y="33896"/>
                </a:cubicBezTo>
                <a:lnTo>
                  <a:pt x="287486" y="33896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B15C2B37-A4BB-F534-FB5A-F100B63BF26B}"/>
              </a:ext>
            </a:extLst>
          </p:cNvPr>
          <p:cNvSpPr/>
          <p:nvPr/>
        </p:nvSpPr>
        <p:spPr>
          <a:xfrm>
            <a:off x="6108554" y="1522014"/>
            <a:ext cx="2584210" cy="2824672"/>
          </a:xfrm>
          <a:custGeom>
            <a:avLst/>
            <a:gdLst>
              <a:gd name="connsiteX0" fmla="*/ 358821 w 359311"/>
              <a:gd name="connsiteY0" fmla="*/ 185187 h 392745"/>
              <a:gd name="connsiteX1" fmla="*/ 349255 w 359311"/>
              <a:gd name="connsiteY1" fmla="*/ 172184 h 392745"/>
              <a:gd name="connsiteX2" fmla="*/ 339445 w 359311"/>
              <a:gd name="connsiteY2" fmla="*/ 159426 h 392745"/>
              <a:gd name="connsiteX3" fmla="*/ 318597 w 359311"/>
              <a:gd name="connsiteY3" fmla="*/ 134892 h 392745"/>
              <a:gd name="connsiteX4" fmla="*/ 307560 w 359311"/>
              <a:gd name="connsiteY4" fmla="*/ 123361 h 392745"/>
              <a:gd name="connsiteX5" fmla="*/ 296278 w 359311"/>
              <a:gd name="connsiteY5" fmla="*/ 112076 h 392745"/>
              <a:gd name="connsiteX6" fmla="*/ 280582 w 359311"/>
              <a:gd name="connsiteY6" fmla="*/ 97846 h 392745"/>
              <a:gd name="connsiteX7" fmla="*/ 165062 w 359311"/>
              <a:gd name="connsiteY7" fmla="*/ 24979 h 392745"/>
              <a:gd name="connsiteX8" fmla="*/ 142989 w 359311"/>
              <a:gd name="connsiteY8" fmla="*/ 35284 h 392745"/>
              <a:gd name="connsiteX9" fmla="*/ 140781 w 359311"/>
              <a:gd name="connsiteY9" fmla="*/ 41663 h 392745"/>
              <a:gd name="connsiteX10" fmla="*/ 0 w 359311"/>
              <a:gd name="connsiteY10" fmla="*/ 392746 h 392745"/>
              <a:gd name="connsiteX11" fmla="*/ 106690 w 359311"/>
              <a:gd name="connsiteY11" fmla="*/ 63743 h 392745"/>
              <a:gd name="connsiteX12" fmla="*/ 117972 w 359311"/>
              <a:gd name="connsiteY12" fmla="*/ 33321 h 392745"/>
              <a:gd name="connsiteX13" fmla="*/ 122387 w 359311"/>
              <a:gd name="connsiteY13" fmla="*/ 22035 h 392745"/>
              <a:gd name="connsiteX14" fmla="*/ 174873 w 359311"/>
              <a:gd name="connsiteY14" fmla="*/ 3635 h 392745"/>
              <a:gd name="connsiteX15" fmla="*/ 194739 w 359311"/>
              <a:gd name="connsiteY15" fmla="*/ 13694 h 392745"/>
              <a:gd name="connsiteX16" fmla="*/ 232510 w 359311"/>
              <a:gd name="connsiteY16" fmla="*/ 36756 h 392745"/>
              <a:gd name="connsiteX17" fmla="*/ 245999 w 359311"/>
              <a:gd name="connsiteY17" fmla="*/ 46569 h 392745"/>
              <a:gd name="connsiteX18" fmla="*/ 258998 w 359311"/>
              <a:gd name="connsiteY18" fmla="*/ 56874 h 392745"/>
              <a:gd name="connsiteX19" fmla="*/ 271507 w 359311"/>
              <a:gd name="connsiteY19" fmla="*/ 67669 h 392745"/>
              <a:gd name="connsiteX20" fmla="*/ 283525 w 359311"/>
              <a:gd name="connsiteY20" fmla="*/ 78954 h 392745"/>
              <a:gd name="connsiteX21" fmla="*/ 295052 w 359311"/>
              <a:gd name="connsiteY21" fmla="*/ 90731 h 392745"/>
              <a:gd name="connsiteX22" fmla="*/ 306089 w 359311"/>
              <a:gd name="connsiteY22" fmla="*/ 102998 h 392745"/>
              <a:gd name="connsiteX23" fmla="*/ 359311 w 359311"/>
              <a:gd name="connsiteY23" fmla="*/ 185187 h 392745"/>
              <a:gd name="connsiteX24" fmla="*/ 359311 w 359311"/>
              <a:gd name="connsiteY24" fmla="*/ 185187 h 392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9311" h="392745">
                <a:moveTo>
                  <a:pt x="358821" y="185187"/>
                </a:moveTo>
                <a:cubicBezTo>
                  <a:pt x="355632" y="181016"/>
                  <a:pt x="352198" y="176355"/>
                  <a:pt x="349255" y="172184"/>
                </a:cubicBezTo>
                <a:cubicBezTo>
                  <a:pt x="347293" y="169731"/>
                  <a:pt x="341407" y="162125"/>
                  <a:pt x="339445" y="159426"/>
                </a:cubicBezTo>
                <a:cubicBezTo>
                  <a:pt x="333068" y="151821"/>
                  <a:pt x="325219" y="142252"/>
                  <a:pt x="318597" y="134892"/>
                </a:cubicBezTo>
                <a:cubicBezTo>
                  <a:pt x="316145" y="132193"/>
                  <a:pt x="310013" y="125815"/>
                  <a:pt x="307560" y="123361"/>
                </a:cubicBezTo>
                <a:cubicBezTo>
                  <a:pt x="305108" y="121153"/>
                  <a:pt x="298486" y="114529"/>
                  <a:pt x="296278" y="112076"/>
                </a:cubicBezTo>
                <a:cubicBezTo>
                  <a:pt x="291618" y="107905"/>
                  <a:pt x="285242" y="101771"/>
                  <a:pt x="280582" y="97846"/>
                </a:cubicBezTo>
                <a:cubicBezTo>
                  <a:pt x="246245" y="67669"/>
                  <a:pt x="207002" y="43135"/>
                  <a:pt x="165062" y="24979"/>
                </a:cubicBezTo>
                <a:cubicBezTo>
                  <a:pt x="156233" y="21054"/>
                  <a:pt x="145441" y="26206"/>
                  <a:pt x="142989" y="35284"/>
                </a:cubicBezTo>
                <a:cubicBezTo>
                  <a:pt x="142744" y="36020"/>
                  <a:pt x="141027" y="40681"/>
                  <a:pt x="140781" y="41663"/>
                </a:cubicBezTo>
                <a:cubicBezTo>
                  <a:pt x="98105" y="160408"/>
                  <a:pt x="52977" y="278171"/>
                  <a:pt x="0" y="392746"/>
                </a:cubicBezTo>
                <a:cubicBezTo>
                  <a:pt x="30168" y="281361"/>
                  <a:pt x="67447" y="172184"/>
                  <a:pt x="106690" y="63743"/>
                </a:cubicBezTo>
                <a:cubicBezTo>
                  <a:pt x="109142" y="57119"/>
                  <a:pt x="115519" y="39945"/>
                  <a:pt x="117972" y="33321"/>
                </a:cubicBezTo>
                <a:cubicBezTo>
                  <a:pt x="119198" y="29886"/>
                  <a:pt x="120670" y="25470"/>
                  <a:pt x="122387" y="22035"/>
                </a:cubicBezTo>
                <a:cubicBezTo>
                  <a:pt x="131461" y="3144"/>
                  <a:pt x="155988" y="-5443"/>
                  <a:pt x="174873" y="3635"/>
                </a:cubicBezTo>
                <a:cubicBezTo>
                  <a:pt x="180514" y="6579"/>
                  <a:pt x="189098" y="10504"/>
                  <a:pt x="194739" y="13694"/>
                </a:cubicBezTo>
                <a:cubicBezTo>
                  <a:pt x="207248" y="20318"/>
                  <a:pt x="220982" y="28905"/>
                  <a:pt x="232510" y="36756"/>
                </a:cubicBezTo>
                <a:cubicBezTo>
                  <a:pt x="235453" y="38964"/>
                  <a:pt x="243056" y="44361"/>
                  <a:pt x="245999" y="46569"/>
                </a:cubicBezTo>
                <a:cubicBezTo>
                  <a:pt x="248697" y="48778"/>
                  <a:pt x="256055" y="54666"/>
                  <a:pt x="258998" y="56874"/>
                </a:cubicBezTo>
                <a:cubicBezTo>
                  <a:pt x="261696" y="59327"/>
                  <a:pt x="268809" y="65461"/>
                  <a:pt x="271507" y="67669"/>
                </a:cubicBezTo>
                <a:cubicBezTo>
                  <a:pt x="274205" y="70122"/>
                  <a:pt x="280827" y="76501"/>
                  <a:pt x="283525" y="78954"/>
                </a:cubicBezTo>
                <a:cubicBezTo>
                  <a:pt x="285977" y="81408"/>
                  <a:pt x="292599" y="88277"/>
                  <a:pt x="295052" y="90731"/>
                </a:cubicBezTo>
                <a:cubicBezTo>
                  <a:pt x="297505" y="93430"/>
                  <a:pt x="303636" y="100299"/>
                  <a:pt x="306089" y="102998"/>
                </a:cubicBezTo>
                <a:cubicBezTo>
                  <a:pt x="327182" y="127777"/>
                  <a:pt x="345576" y="155746"/>
                  <a:pt x="359311" y="185187"/>
                </a:cubicBezTo>
                <a:lnTo>
                  <a:pt x="359311" y="185187"/>
                </a:lnTo>
                <a:close/>
              </a:path>
            </a:pathLst>
          </a:custGeom>
          <a:solidFill>
            <a:srgbClr val="805AAB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C3FBA72-D6C4-4615-A863-5386BADDFD69}"/>
              </a:ext>
            </a:extLst>
          </p:cNvPr>
          <p:cNvSpPr txBox="1"/>
          <p:nvPr/>
        </p:nvSpPr>
        <p:spPr>
          <a:xfrm>
            <a:off x="5347442" y="155072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420B751-014E-81C1-2385-D662A0C3D135}"/>
              </a:ext>
            </a:extLst>
          </p:cNvPr>
          <p:cNvSpPr txBox="1"/>
          <p:nvPr/>
        </p:nvSpPr>
        <p:spPr>
          <a:xfrm>
            <a:off x="3842492" y="214127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E947CA6-E235-C584-8845-9CC32514A555}"/>
              </a:ext>
            </a:extLst>
          </p:cNvPr>
          <p:cNvSpPr txBox="1"/>
          <p:nvPr/>
        </p:nvSpPr>
        <p:spPr>
          <a:xfrm>
            <a:off x="6852392" y="214127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rgbClr val="805AAB"/>
                </a:solidFill>
              </a:rPr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737A103-77C0-83D8-F976-A62DFEFCC649}"/>
              </a:ext>
            </a:extLst>
          </p:cNvPr>
          <p:cNvSpPr txBox="1"/>
          <p:nvPr/>
        </p:nvSpPr>
        <p:spPr>
          <a:xfrm>
            <a:off x="3099176" y="357002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48C1CD5-F719-861D-5CDC-CAA69B9D7BD2}"/>
              </a:ext>
            </a:extLst>
          </p:cNvPr>
          <p:cNvSpPr txBox="1"/>
          <p:nvPr/>
        </p:nvSpPr>
        <p:spPr>
          <a:xfrm>
            <a:off x="7595709" y="357002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ED4D519-32D6-9175-4EC7-58AE342B2589}"/>
              </a:ext>
            </a:extLst>
          </p:cNvPr>
          <p:cNvSpPr/>
          <p:nvPr/>
        </p:nvSpPr>
        <p:spPr>
          <a:xfrm>
            <a:off x="4882394" y="3130937"/>
            <a:ext cx="2427213" cy="2427983"/>
          </a:xfrm>
          <a:custGeom>
            <a:avLst/>
            <a:gdLst>
              <a:gd name="connsiteX0" fmla="*/ 337482 w 337482"/>
              <a:gd name="connsiteY0" fmla="*/ 168795 h 337589"/>
              <a:gd name="connsiteX1" fmla="*/ 168741 w 337482"/>
              <a:gd name="connsiteY1" fmla="*/ 337589 h 337589"/>
              <a:gd name="connsiteX2" fmla="*/ 0 w 337482"/>
              <a:gd name="connsiteY2" fmla="*/ 168795 h 337589"/>
              <a:gd name="connsiteX3" fmla="*/ 168741 w 337482"/>
              <a:gd name="connsiteY3" fmla="*/ 0 h 337589"/>
              <a:gd name="connsiteX4" fmla="*/ 337482 w 337482"/>
              <a:gd name="connsiteY4" fmla="*/ 168795 h 33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482" h="337589">
                <a:moveTo>
                  <a:pt x="337482" y="168795"/>
                </a:moveTo>
                <a:cubicBezTo>
                  <a:pt x="337482" y="262017"/>
                  <a:pt x="261934" y="337589"/>
                  <a:pt x="168741" y="337589"/>
                </a:cubicBezTo>
                <a:cubicBezTo>
                  <a:pt x="75548" y="337589"/>
                  <a:pt x="0" y="262017"/>
                  <a:pt x="0" y="168795"/>
                </a:cubicBezTo>
                <a:cubicBezTo>
                  <a:pt x="0" y="75572"/>
                  <a:pt x="75548" y="0"/>
                  <a:pt x="168741" y="0"/>
                </a:cubicBezTo>
                <a:cubicBezTo>
                  <a:pt x="261934" y="0"/>
                  <a:pt x="337482" y="75572"/>
                  <a:pt x="337482" y="168795"/>
                </a:cubicBezTo>
                <a:close/>
              </a:path>
            </a:pathLst>
          </a:custGeom>
          <a:solidFill>
            <a:schemeClr val="tx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B7E8CAE-03AC-71D8-0A43-E8CE35847BE4}"/>
              </a:ext>
            </a:extLst>
          </p:cNvPr>
          <p:cNvSpPr txBox="1"/>
          <p:nvPr/>
        </p:nvSpPr>
        <p:spPr>
          <a:xfrm>
            <a:off x="5347442" y="434492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68" name="Graphic 67" descr="Recycle with solid fill">
            <a:extLst>
              <a:ext uri="{FF2B5EF4-FFF2-40B4-BE49-F238E27FC236}">
                <a16:creationId xmlns:a16="http://schemas.microsoft.com/office/drawing/2014/main" id="{66AF9F50-CB13-F2E7-377D-0387CF4D0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38800" y="3429640"/>
            <a:ext cx="914400" cy="9144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9A2DCD5D-8F7E-B40A-17F7-0EAAD24CDB22}"/>
              </a:ext>
            </a:extLst>
          </p:cNvPr>
          <p:cNvGrpSpPr/>
          <p:nvPr/>
        </p:nvGrpSpPr>
        <p:grpSpPr>
          <a:xfrm>
            <a:off x="9662547" y="3069182"/>
            <a:ext cx="2191013" cy="937383"/>
            <a:chOff x="9662547" y="4774275"/>
            <a:chExt cx="2191013" cy="93738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04CFA21-8DFC-A84F-CFC0-19977EE7BACC}"/>
                </a:ext>
              </a:extLst>
            </p:cNvPr>
            <p:cNvSpPr txBox="1"/>
            <p:nvPr/>
          </p:nvSpPr>
          <p:spPr>
            <a:xfrm>
              <a:off x="9662547" y="477427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B08D4E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24AB9F4-F804-C0F7-227D-2D0B83FDEC43}"/>
                </a:ext>
              </a:extLst>
            </p:cNvPr>
            <p:cNvSpPr txBox="1"/>
            <p:nvPr/>
          </p:nvSpPr>
          <p:spPr>
            <a:xfrm>
              <a:off x="9662547" y="511149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A665D79-6227-8D80-20F7-326500CE33D1}"/>
              </a:ext>
            </a:extLst>
          </p:cNvPr>
          <p:cNvGrpSpPr/>
          <p:nvPr/>
        </p:nvGrpSpPr>
        <p:grpSpPr>
          <a:xfrm>
            <a:off x="338440" y="3637545"/>
            <a:ext cx="2191013" cy="937383"/>
            <a:chOff x="338440" y="4774275"/>
            <a:chExt cx="2191013" cy="93738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40F9170-22D2-ED98-B6CA-5AEFA065A7A8}"/>
                </a:ext>
              </a:extLst>
            </p:cNvPr>
            <p:cNvSpPr txBox="1"/>
            <p:nvPr/>
          </p:nvSpPr>
          <p:spPr>
            <a:xfrm>
              <a:off x="338440" y="477427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5DC7FEA-B317-C5B8-DA04-EF4E03E625D0}"/>
                </a:ext>
              </a:extLst>
            </p:cNvPr>
            <p:cNvSpPr txBox="1"/>
            <p:nvPr/>
          </p:nvSpPr>
          <p:spPr>
            <a:xfrm>
              <a:off x="338440" y="511149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5F8B0BA-4B79-E926-750E-35FAA32C0114}"/>
              </a:ext>
            </a:extLst>
          </p:cNvPr>
          <p:cNvGrpSpPr/>
          <p:nvPr/>
        </p:nvGrpSpPr>
        <p:grpSpPr>
          <a:xfrm>
            <a:off x="9662547" y="1932452"/>
            <a:ext cx="2191013" cy="937383"/>
            <a:chOff x="9662547" y="1364087"/>
            <a:chExt cx="2191013" cy="93738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5715697-5602-D4DC-31BD-273D31009D09}"/>
                </a:ext>
              </a:extLst>
            </p:cNvPr>
            <p:cNvSpPr txBox="1"/>
            <p:nvPr/>
          </p:nvSpPr>
          <p:spPr>
            <a:xfrm>
              <a:off x="9662547" y="1364087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B5D446D-9A26-4C7B-6D25-91D187245E68}"/>
                </a:ext>
              </a:extLst>
            </p:cNvPr>
            <p:cNvSpPr txBox="1"/>
            <p:nvPr/>
          </p:nvSpPr>
          <p:spPr>
            <a:xfrm>
              <a:off x="9662547" y="1701306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25233B5-C08F-088D-9686-DCB7B77FDCFF}"/>
              </a:ext>
            </a:extLst>
          </p:cNvPr>
          <p:cNvGrpSpPr/>
          <p:nvPr/>
        </p:nvGrpSpPr>
        <p:grpSpPr>
          <a:xfrm>
            <a:off x="338440" y="1364087"/>
            <a:ext cx="2191013" cy="937383"/>
            <a:chOff x="338440" y="1364087"/>
            <a:chExt cx="2191013" cy="93738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2A2175E-9E3E-3B5C-D8F0-B62840038EC9}"/>
                </a:ext>
              </a:extLst>
            </p:cNvPr>
            <p:cNvSpPr txBox="1"/>
            <p:nvPr/>
          </p:nvSpPr>
          <p:spPr>
            <a:xfrm>
              <a:off x="338440" y="1364087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A1B81F5-D7C1-7D58-1A39-1B19A9F5A62A}"/>
                </a:ext>
              </a:extLst>
            </p:cNvPr>
            <p:cNvSpPr txBox="1"/>
            <p:nvPr/>
          </p:nvSpPr>
          <p:spPr>
            <a:xfrm>
              <a:off x="338440" y="1701306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BA7A5E3-73D0-9E3B-04A3-EFB6C96EA090}"/>
              </a:ext>
            </a:extLst>
          </p:cNvPr>
          <p:cNvGrpSpPr/>
          <p:nvPr/>
        </p:nvGrpSpPr>
        <p:grpSpPr>
          <a:xfrm>
            <a:off x="338440" y="2500817"/>
            <a:ext cx="2191013" cy="937383"/>
            <a:chOff x="338440" y="3637545"/>
            <a:chExt cx="2191013" cy="93738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0E5B4F7-931E-6DE5-F8C6-F8049D503E9D}"/>
                </a:ext>
              </a:extLst>
            </p:cNvPr>
            <p:cNvSpPr txBox="1"/>
            <p:nvPr/>
          </p:nvSpPr>
          <p:spPr>
            <a:xfrm>
              <a:off x="338440" y="363754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269F3C26-3686-986C-C3BA-F9A8465E6CF3}"/>
                </a:ext>
              </a:extLst>
            </p:cNvPr>
            <p:cNvSpPr txBox="1"/>
            <p:nvPr/>
          </p:nvSpPr>
          <p:spPr>
            <a:xfrm>
              <a:off x="338440" y="397476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2270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77377-3380-51DC-ED7E-7B7F94924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56A72-AFCD-1C77-5EEC-00701794A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Five-Spoke Radial Diagram – Slide Template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DE4F9C1-D281-839F-2E9E-E6B4A54BC169}"/>
              </a:ext>
            </a:extLst>
          </p:cNvPr>
          <p:cNvSpPr/>
          <p:nvPr/>
        </p:nvSpPr>
        <p:spPr>
          <a:xfrm>
            <a:off x="6106792" y="2930880"/>
            <a:ext cx="2981101" cy="1932813"/>
          </a:xfrm>
          <a:custGeom>
            <a:avLst/>
            <a:gdLst>
              <a:gd name="connsiteX0" fmla="*/ 373046 w 414495"/>
              <a:gd name="connsiteY0" fmla="*/ 15549 h 268740"/>
              <a:gd name="connsiteX1" fmla="*/ 333804 w 414495"/>
              <a:gd name="connsiteY1" fmla="*/ 3772 h 268740"/>
              <a:gd name="connsiteX2" fmla="*/ 0 w 414495"/>
              <a:gd name="connsiteY2" fmla="*/ 196610 h 268740"/>
              <a:gd name="connsiteX3" fmla="*/ 408364 w 414495"/>
              <a:gd name="connsiteY3" fmla="*/ 268740 h 268740"/>
              <a:gd name="connsiteX4" fmla="*/ 414495 w 414495"/>
              <a:gd name="connsiteY4" fmla="*/ 196610 h 268740"/>
              <a:gd name="connsiteX5" fmla="*/ 373046 w 414495"/>
              <a:gd name="connsiteY5" fmla="*/ 15549 h 26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495" h="268740">
                <a:moveTo>
                  <a:pt x="373046" y="15549"/>
                </a:moveTo>
                <a:cubicBezTo>
                  <a:pt x="365933" y="1073"/>
                  <a:pt x="347784" y="-4324"/>
                  <a:pt x="333804" y="3772"/>
                </a:cubicBezTo>
                <a:lnTo>
                  <a:pt x="0" y="196610"/>
                </a:lnTo>
                <a:lnTo>
                  <a:pt x="408364" y="268740"/>
                </a:lnTo>
                <a:cubicBezTo>
                  <a:pt x="412533" y="245433"/>
                  <a:pt x="414495" y="221390"/>
                  <a:pt x="414495" y="196610"/>
                </a:cubicBezTo>
                <a:cubicBezTo>
                  <a:pt x="414495" y="131595"/>
                  <a:pt x="399534" y="70260"/>
                  <a:pt x="373046" y="15549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B0ECC08-3E87-3F7F-D2E8-2C11E5CF24FE}"/>
              </a:ext>
            </a:extLst>
          </p:cNvPr>
          <p:cNvSpPr/>
          <p:nvPr/>
        </p:nvSpPr>
        <p:spPr>
          <a:xfrm>
            <a:off x="3123922" y="2853903"/>
            <a:ext cx="2982863" cy="1975606"/>
          </a:xfrm>
          <a:custGeom>
            <a:avLst/>
            <a:gdLst>
              <a:gd name="connsiteX0" fmla="*/ 55429 w 414740"/>
              <a:gd name="connsiteY0" fmla="*/ 0 h 274690"/>
              <a:gd name="connsiteX1" fmla="*/ 0 w 414740"/>
              <a:gd name="connsiteY1" fmla="*/ 207313 h 274690"/>
              <a:gd name="connsiteX2" fmla="*/ 2207 w 414740"/>
              <a:gd name="connsiteY2" fmla="*/ 249512 h 274690"/>
              <a:gd name="connsiteX3" fmla="*/ 35073 w 414740"/>
              <a:gd name="connsiteY3" fmla="*/ 274291 h 274690"/>
              <a:gd name="connsiteX4" fmla="*/ 414741 w 414740"/>
              <a:gd name="connsiteY4" fmla="*/ 207313 h 274690"/>
              <a:gd name="connsiteX5" fmla="*/ 55675 w 414740"/>
              <a:gd name="connsiteY5" fmla="*/ 0 h 274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4740" h="274690">
                <a:moveTo>
                  <a:pt x="55429" y="0"/>
                </a:moveTo>
                <a:cubicBezTo>
                  <a:pt x="20111" y="61090"/>
                  <a:pt x="0" y="131748"/>
                  <a:pt x="0" y="207313"/>
                </a:cubicBezTo>
                <a:cubicBezTo>
                  <a:pt x="0" y="282878"/>
                  <a:pt x="736" y="235773"/>
                  <a:pt x="2207" y="249512"/>
                </a:cubicBezTo>
                <a:cubicBezTo>
                  <a:pt x="3924" y="265704"/>
                  <a:pt x="19130" y="276990"/>
                  <a:pt x="35073" y="274291"/>
                </a:cubicBezTo>
                <a:lnTo>
                  <a:pt x="414741" y="207313"/>
                </a:lnTo>
                <a:lnTo>
                  <a:pt x="55675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E03FEA4-548A-BF11-6746-170FCD3A2312}"/>
              </a:ext>
            </a:extLst>
          </p:cNvPr>
          <p:cNvSpPr/>
          <p:nvPr/>
        </p:nvSpPr>
        <p:spPr>
          <a:xfrm>
            <a:off x="3602716" y="1541102"/>
            <a:ext cx="2502307" cy="2803823"/>
          </a:xfrm>
          <a:custGeom>
            <a:avLst/>
            <a:gdLst>
              <a:gd name="connsiteX0" fmla="*/ 206161 w 347923"/>
              <a:gd name="connsiteY0" fmla="*/ 0 h 389846"/>
              <a:gd name="connsiteX1" fmla="*/ 4800 w 347923"/>
              <a:gd name="connsiteY1" fmla="*/ 157018 h 389846"/>
              <a:gd name="connsiteX2" fmla="*/ 14120 w 347923"/>
              <a:gd name="connsiteY2" fmla="*/ 197009 h 389846"/>
              <a:gd name="connsiteX3" fmla="*/ 347924 w 347923"/>
              <a:gd name="connsiteY3" fmla="*/ 389847 h 389846"/>
              <a:gd name="connsiteX4" fmla="*/ 206161 w 347923"/>
              <a:gd name="connsiteY4" fmla="*/ 0 h 38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923" h="389846">
                <a:moveTo>
                  <a:pt x="206161" y="0"/>
                </a:moveTo>
                <a:cubicBezTo>
                  <a:pt x="123753" y="29931"/>
                  <a:pt x="53363" y="85624"/>
                  <a:pt x="4800" y="157018"/>
                </a:cubicBezTo>
                <a:cubicBezTo>
                  <a:pt x="-4274" y="170512"/>
                  <a:pt x="-105" y="188912"/>
                  <a:pt x="14120" y="197009"/>
                </a:cubicBezTo>
                <a:lnTo>
                  <a:pt x="347924" y="389847"/>
                </a:lnTo>
                <a:lnTo>
                  <a:pt x="206161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5F916D1E-8087-F699-0C03-6892B084F61C}"/>
              </a:ext>
            </a:extLst>
          </p:cNvPr>
          <p:cNvSpPr/>
          <p:nvPr/>
        </p:nvSpPr>
        <p:spPr>
          <a:xfrm>
            <a:off x="5144205" y="1361119"/>
            <a:ext cx="1980388" cy="2983806"/>
          </a:xfrm>
          <a:custGeom>
            <a:avLst/>
            <a:gdLst>
              <a:gd name="connsiteX0" fmla="*/ 133594 w 275355"/>
              <a:gd name="connsiteY0" fmla="*/ 245 h 414871"/>
              <a:gd name="connsiteX1" fmla="*/ 20282 w 275355"/>
              <a:gd name="connsiteY1" fmla="*/ 15947 h 414871"/>
              <a:gd name="connsiteX2" fmla="*/ 1642 w 275355"/>
              <a:gd name="connsiteY2" fmla="*/ 52503 h 414871"/>
              <a:gd name="connsiteX3" fmla="*/ 133594 w 275355"/>
              <a:gd name="connsiteY3" fmla="*/ 414871 h 414871"/>
              <a:gd name="connsiteX4" fmla="*/ 275356 w 275355"/>
              <a:gd name="connsiteY4" fmla="*/ 25025 h 414871"/>
              <a:gd name="connsiteX5" fmla="*/ 133594 w 275355"/>
              <a:gd name="connsiteY5" fmla="*/ 0 h 41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5355" h="414871">
                <a:moveTo>
                  <a:pt x="133594" y="245"/>
                </a:moveTo>
                <a:cubicBezTo>
                  <a:pt x="94351" y="245"/>
                  <a:pt x="56336" y="5643"/>
                  <a:pt x="20282" y="15947"/>
                </a:cubicBezTo>
                <a:cubicBezTo>
                  <a:pt x="4585" y="20363"/>
                  <a:pt x="-3754" y="37292"/>
                  <a:pt x="1642" y="52503"/>
                </a:cubicBezTo>
                <a:lnTo>
                  <a:pt x="133594" y="414871"/>
                </a:lnTo>
                <a:lnTo>
                  <a:pt x="275356" y="25025"/>
                </a:lnTo>
                <a:cubicBezTo>
                  <a:pt x="231208" y="8832"/>
                  <a:pt x="183382" y="0"/>
                  <a:pt x="133594" y="0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65786AF-A006-CCF1-CF48-FA26CC9EC00F}"/>
              </a:ext>
            </a:extLst>
          </p:cNvPr>
          <p:cNvSpPr/>
          <p:nvPr/>
        </p:nvSpPr>
        <p:spPr>
          <a:xfrm>
            <a:off x="6282474" y="1604731"/>
            <a:ext cx="2406759" cy="2491382"/>
          </a:xfrm>
          <a:custGeom>
            <a:avLst/>
            <a:gdLst>
              <a:gd name="connsiteX0" fmla="*/ 145050 w 334638"/>
              <a:gd name="connsiteY0" fmla="*/ 2438 h 346404"/>
              <a:gd name="connsiteX1" fmla="*/ 107279 w 334638"/>
              <a:gd name="connsiteY1" fmla="*/ 18631 h 346404"/>
              <a:gd name="connsiteX2" fmla="*/ 1816 w 334638"/>
              <a:gd name="connsiteY2" fmla="*/ 308624 h 346404"/>
              <a:gd name="connsiteX3" fmla="*/ 42284 w 334638"/>
              <a:gd name="connsiteY3" fmla="*/ 342481 h 346404"/>
              <a:gd name="connsiteX4" fmla="*/ 334638 w 334638"/>
              <a:gd name="connsiteY4" fmla="*/ 173686 h 346404"/>
              <a:gd name="connsiteX5" fmla="*/ 145295 w 334638"/>
              <a:gd name="connsiteY5" fmla="*/ 2438 h 34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4638" h="346404">
                <a:moveTo>
                  <a:pt x="145050" y="2438"/>
                </a:moveTo>
                <a:cubicBezTo>
                  <a:pt x="130089" y="-4186"/>
                  <a:pt x="112920" y="3174"/>
                  <a:pt x="107279" y="18631"/>
                </a:cubicBezTo>
                <a:lnTo>
                  <a:pt x="1816" y="308624"/>
                </a:lnTo>
                <a:cubicBezTo>
                  <a:pt x="-7259" y="333158"/>
                  <a:pt x="19475" y="355729"/>
                  <a:pt x="42284" y="342481"/>
                </a:cubicBezTo>
                <a:lnTo>
                  <a:pt x="334638" y="173686"/>
                </a:lnTo>
                <a:cubicBezTo>
                  <a:pt x="291227" y="98612"/>
                  <a:pt x="224760" y="38258"/>
                  <a:pt x="145295" y="2438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8781B39-96D0-43C4-0507-3B87B61121A6}"/>
              </a:ext>
            </a:extLst>
          </p:cNvPr>
          <p:cNvSpPr/>
          <p:nvPr/>
        </p:nvSpPr>
        <p:spPr>
          <a:xfrm>
            <a:off x="6105030" y="2843726"/>
            <a:ext cx="3024397" cy="2019967"/>
          </a:xfrm>
          <a:custGeom>
            <a:avLst/>
            <a:gdLst>
              <a:gd name="connsiteX0" fmla="*/ 408364 w 420515"/>
              <a:gd name="connsiteY0" fmla="*/ 280858 h 280858"/>
              <a:gd name="connsiteX1" fmla="*/ 362009 w 420515"/>
              <a:gd name="connsiteY1" fmla="*/ 31837 h 280858"/>
              <a:gd name="connsiteX2" fmla="*/ 339199 w 420515"/>
              <a:gd name="connsiteY2" fmla="*/ 26931 h 280858"/>
              <a:gd name="connsiteX3" fmla="*/ 154516 w 420515"/>
              <a:gd name="connsiteY3" fmla="*/ 130710 h 280858"/>
              <a:gd name="connsiteX4" fmla="*/ 0 w 420515"/>
              <a:gd name="connsiteY4" fmla="*/ 208728 h 280858"/>
              <a:gd name="connsiteX5" fmla="*/ 311975 w 420515"/>
              <a:gd name="connsiteY5" fmla="*/ 14418 h 280858"/>
              <a:gd name="connsiteX6" fmla="*/ 325955 w 420515"/>
              <a:gd name="connsiteY6" fmla="*/ 6322 h 280858"/>
              <a:gd name="connsiteX7" fmla="*/ 375008 w 420515"/>
              <a:gd name="connsiteY7" fmla="*/ 10738 h 280858"/>
              <a:gd name="connsiteX8" fmla="*/ 383101 w 420515"/>
              <a:gd name="connsiteY8" fmla="*/ 21533 h 280858"/>
              <a:gd name="connsiteX9" fmla="*/ 408609 w 420515"/>
              <a:gd name="connsiteY9" fmla="*/ 280858 h 280858"/>
              <a:gd name="connsiteX10" fmla="*/ 408609 w 420515"/>
              <a:gd name="connsiteY10" fmla="*/ 280858 h 280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515" h="280858">
                <a:moveTo>
                  <a:pt x="408364" y="280858"/>
                </a:moveTo>
                <a:cubicBezTo>
                  <a:pt x="415722" y="194498"/>
                  <a:pt x="401251" y="108138"/>
                  <a:pt x="362009" y="31837"/>
                </a:cubicBezTo>
                <a:cubicBezTo>
                  <a:pt x="357349" y="24232"/>
                  <a:pt x="346557" y="22024"/>
                  <a:pt x="339199" y="26931"/>
                </a:cubicBezTo>
                <a:cubicBezTo>
                  <a:pt x="278374" y="62505"/>
                  <a:pt x="216567" y="97343"/>
                  <a:pt x="154516" y="130710"/>
                </a:cubicBezTo>
                <a:cubicBezTo>
                  <a:pt x="103746" y="157943"/>
                  <a:pt x="52486" y="184440"/>
                  <a:pt x="0" y="208728"/>
                </a:cubicBezTo>
                <a:cubicBezTo>
                  <a:pt x="100558" y="138561"/>
                  <a:pt x="205776" y="75508"/>
                  <a:pt x="311975" y="14418"/>
                </a:cubicBezTo>
                <a:cubicBezTo>
                  <a:pt x="315164" y="12701"/>
                  <a:pt x="323012" y="8039"/>
                  <a:pt x="325955" y="6322"/>
                </a:cubicBezTo>
                <a:cubicBezTo>
                  <a:pt x="340916" y="-3492"/>
                  <a:pt x="362009" y="-1774"/>
                  <a:pt x="375008" y="10738"/>
                </a:cubicBezTo>
                <a:cubicBezTo>
                  <a:pt x="378441" y="13682"/>
                  <a:pt x="381140" y="17362"/>
                  <a:pt x="383101" y="21533"/>
                </a:cubicBezTo>
                <a:cubicBezTo>
                  <a:pt x="421117" y="101269"/>
                  <a:pt x="431173" y="195970"/>
                  <a:pt x="408609" y="280858"/>
                </a:cubicBezTo>
                <a:lnTo>
                  <a:pt x="408609" y="280858"/>
                </a:lnTo>
                <a:close/>
              </a:path>
            </a:pathLst>
          </a:custGeom>
          <a:solidFill>
            <a:schemeClr val="accent3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14FF79F-2613-3B5E-86B2-956430B4D0DD}"/>
              </a:ext>
            </a:extLst>
          </p:cNvPr>
          <p:cNvSpPr/>
          <p:nvPr/>
        </p:nvSpPr>
        <p:spPr>
          <a:xfrm>
            <a:off x="3045923" y="2853903"/>
            <a:ext cx="3059099" cy="2062400"/>
          </a:xfrm>
          <a:custGeom>
            <a:avLst/>
            <a:gdLst>
              <a:gd name="connsiteX0" fmla="*/ 66274 w 425340"/>
              <a:gd name="connsiteY0" fmla="*/ 0 h 286758"/>
              <a:gd name="connsiteX1" fmla="*/ 24334 w 425340"/>
              <a:gd name="connsiteY1" fmla="*/ 248285 h 286758"/>
              <a:gd name="connsiteX2" fmla="*/ 44446 w 425340"/>
              <a:gd name="connsiteY2" fmla="*/ 262269 h 286758"/>
              <a:gd name="connsiteX3" fmla="*/ 253656 w 425340"/>
              <a:gd name="connsiteY3" fmla="*/ 227922 h 286758"/>
              <a:gd name="connsiteX4" fmla="*/ 425340 w 425340"/>
              <a:gd name="connsiteY4" fmla="*/ 207313 h 286758"/>
              <a:gd name="connsiteX5" fmla="*/ 66029 w 425340"/>
              <a:gd name="connsiteY5" fmla="*/ 283123 h 286758"/>
              <a:gd name="connsiteX6" fmla="*/ 50087 w 425340"/>
              <a:gd name="connsiteY6" fmla="*/ 285822 h 286758"/>
              <a:gd name="connsiteX7" fmla="*/ 15014 w 425340"/>
              <a:gd name="connsiteY7" fmla="*/ 276990 h 286758"/>
              <a:gd name="connsiteX8" fmla="*/ 1525 w 425340"/>
              <a:gd name="connsiteY8" fmla="*/ 250493 h 286758"/>
              <a:gd name="connsiteX9" fmla="*/ 66520 w 425340"/>
              <a:gd name="connsiteY9" fmla="*/ 0 h 286758"/>
              <a:gd name="connsiteX10" fmla="*/ 66520 w 425340"/>
              <a:gd name="connsiteY10" fmla="*/ 0 h 286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5340" h="286758">
                <a:moveTo>
                  <a:pt x="66274" y="0"/>
                </a:moveTo>
                <a:cubicBezTo>
                  <a:pt x="29730" y="78264"/>
                  <a:pt x="14524" y="163397"/>
                  <a:pt x="24334" y="248285"/>
                </a:cubicBezTo>
                <a:cubicBezTo>
                  <a:pt x="25316" y="257853"/>
                  <a:pt x="35126" y="264723"/>
                  <a:pt x="44446" y="262269"/>
                </a:cubicBezTo>
                <a:cubicBezTo>
                  <a:pt x="113856" y="249512"/>
                  <a:pt x="183756" y="237981"/>
                  <a:pt x="253656" y="227922"/>
                </a:cubicBezTo>
                <a:cubicBezTo>
                  <a:pt x="310802" y="219826"/>
                  <a:pt x="367949" y="212465"/>
                  <a:pt x="425340" y="207313"/>
                </a:cubicBezTo>
                <a:cubicBezTo>
                  <a:pt x="306878" y="238717"/>
                  <a:pt x="186699" y="262024"/>
                  <a:pt x="66029" y="283123"/>
                </a:cubicBezTo>
                <a:cubicBezTo>
                  <a:pt x="62596" y="283614"/>
                  <a:pt x="53521" y="285331"/>
                  <a:pt x="50087" y="285822"/>
                </a:cubicBezTo>
                <a:cubicBezTo>
                  <a:pt x="37824" y="288521"/>
                  <a:pt x="24334" y="285331"/>
                  <a:pt x="15014" y="276990"/>
                </a:cubicBezTo>
                <a:cubicBezTo>
                  <a:pt x="7411" y="270366"/>
                  <a:pt x="2261" y="260307"/>
                  <a:pt x="1525" y="250493"/>
                </a:cubicBezTo>
                <a:cubicBezTo>
                  <a:pt x="-6323" y="163152"/>
                  <a:pt x="16241" y="71394"/>
                  <a:pt x="66520" y="0"/>
                </a:cubicBezTo>
                <a:lnTo>
                  <a:pt x="66520" y="0"/>
                </a:lnTo>
                <a:close/>
              </a:path>
            </a:pathLst>
          </a:custGeom>
          <a:solidFill>
            <a:schemeClr val="accent4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CE2B56BE-CF29-2B6A-D5F9-7ED1A0B0B49F}"/>
              </a:ext>
            </a:extLst>
          </p:cNvPr>
          <p:cNvSpPr/>
          <p:nvPr/>
        </p:nvSpPr>
        <p:spPr>
          <a:xfrm>
            <a:off x="3515310" y="1541102"/>
            <a:ext cx="2589712" cy="2803822"/>
          </a:xfrm>
          <a:custGeom>
            <a:avLst/>
            <a:gdLst>
              <a:gd name="connsiteX0" fmla="*/ 218314 w 360076"/>
              <a:gd name="connsiteY0" fmla="*/ 0 h 389846"/>
              <a:gd name="connsiteX1" fmla="*/ 26763 w 360076"/>
              <a:gd name="connsiteY1" fmla="*/ 163397 h 389846"/>
              <a:gd name="connsiteX2" fmla="*/ 24311 w 360076"/>
              <a:gd name="connsiteY2" fmla="*/ 169285 h 389846"/>
              <a:gd name="connsiteX3" fmla="*/ 32159 w 360076"/>
              <a:gd name="connsiteY3" fmla="*/ 186459 h 389846"/>
              <a:gd name="connsiteX4" fmla="*/ 34367 w 360076"/>
              <a:gd name="connsiteY4" fmla="*/ 187686 h 389846"/>
              <a:gd name="connsiteX5" fmla="*/ 215371 w 360076"/>
              <a:gd name="connsiteY5" fmla="*/ 295145 h 389846"/>
              <a:gd name="connsiteX6" fmla="*/ 360077 w 360076"/>
              <a:gd name="connsiteY6" fmla="*/ 389847 h 389846"/>
              <a:gd name="connsiteX7" fmla="*/ 205561 w 360076"/>
              <a:gd name="connsiteY7" fmla="*/ 311828 h 389846"/>
              <a:gd name="connsiteX8" fmla="*/ 21858 w 360076"/>
              <a:gd name="connsiteY8" fmla="*/ 208785 h 389846"/>
              <a:gd name="connsiteX9" fmla="*/ 1011 w 360076"/>
              <a:gd name="connsiteY9" fmla="*/ 164133 h 389846"/>
              <a:gd name="connsiteX10" fmla="*/ 16953 w 360076"/>
              <a:gd name="connsiteY10" fmla="*/ 136900 h 389846"/>
              <a:gd name="connsiteX11" fmla="*/ 34612 w 360076"/>
              <a:gd name="connsiteY11" fmla="*/ 115556 h 389846"/>
              <a:gd name="connsiteX12" fmla="*/ 217824 w 360076"/>
              <a:gd name="connsiteY12" fmla="*/ 0 h 389846"/>
              <a:gd name="connsiteX13" fmla="*/ 217824 w 360076"/>
              <a:gd name="connsiteY13" fmla="*/ 0 h 38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076" h="389846">
                <a:moveTo>
                  <a:pt x="218314" y="0"/>
                </a:moveTo>
                <a:cubicBezTo>
                  <a:pt x="140075" y="36556"/>
                  <a:pt x="73854" y="92003"/>
                  <a:pt x="26763" y="163397"/>
                </a:cubicBezTo>
                <a:cubicBezTo>
                  <a:pt x="25537" y="165360"/>
                  <a:pt x="24801" y="167077"/>
                  <a:pt x="24311" y="169285"/>
                </a:cubicBezTo>
                <a:cubicBezTo>
                  <a:pt x="22839" y="175909"/>
                  <a:pt x="26028" y="183270"/>
                  <a:pt x="32159" y="186459"/>
                </a:cubicBezTo>
                <a:cubicBezTo>
                  <a:pt x="32405" y="186704"/>
                  <a:pt x="33876" y="187440"/>
                  <a:pt x="34367" y="187686"/>
                </a:cubicBezTo>
                <a:cubicBezTo>
                  <a:pt x="95192" y="222279"/>
                  <a:pt x="155772" y="258099"/>
                  <a:pt x="215371" y="295145"/>
                </a:cubicBezTo>
                <a:cubicBezTo>
                  <a:pt x="264179" y="325567"/>
                  <a:pt x="312741" y="356726"/>
                  <a:pt x="360077" y="389847"/>
                </a:cubicBezTo>
                <a:cubicBezTo>
                  <a:pt x="307590" y="365558"/>
                  <a:pt x="256575" y="339061"/>
                  <a:pt x="205561" y="311828"/>
                </a:cubicBezTo>
                <a:cubicBezTo>
                  <a:pt x="143754" y="278707"/>
                  <a:pt x="82438" y="244114"/>
                  <a:pt x="21858" y="208785"/>
                </a:cubicBezTo>
                <a:cubicBezTo>
                  <a:pt x="5916" y="200689"/>
                  <a:pt x="-3159" y="181552"/>
                  <a:pt x="1011" y="164133"/>
                </a:cubicBezTo>
                <a:cubicBezTo>
                  <a:pt x="2973" y="153829"/>
                  <a:pt x="11312" y="145242"/>
                  <a:pt x="16953" y="136900"/>
                </a:cubicBezTo>
                <a:cubicBezTo>
                  <a:pt x="21858" y="130521"/>
                  <a:pt x="29216" y="121444"/>
                  <a:pt x="34612" y="115556"/>
                </a:cubicBezTo>
                <a:cubicBezTo>
                  <a:pt x="82929" y="60599"/>
                  <a:pt x="147924" y="18891"/>
                  <a:pt x="217824" y="0"/>
                </a:cubicBezTo>
                <a:lnTo>
                  <a:pt x="217824" y="0"/>
                </a:lnTo>
                <a:close/>
              </a:path>
            </a:pathLst>
          </a:custGeom>
          <a:solidFill>
            <a:schemeClr val="accent2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A07A109-E585-C414-DDA5-5BD72A094026}"/>
              </a:ext>
            </a:extLst>
          </p:cNvPr>
          <p:cNvSpPr/>
          <p:nvPr/>
        </p:nvSpPr>
        <p:spPr>
          <a:xfrm>
            <a:off x="5058726" y="1299080"/>
            <a:ext cx="2067629" cy="3045845"/>
          </a:xfrm>
          <a:custGeom>
            <a:avLst/>
            <a:gdLst>
              <a:gd name="connsiteX0" fmla="*/ 287486 w 287485"/>
              <a:gd name="connsiteY0" fmla="*/ 33650 h 423497"/>
              <a:gd name="connsiteX1" fmla="*/ 35845 w 287485"/>
              <a:gd name="connsiteY1" fmla="*/ 35613 h 423497"/>
              <a:gd name="connsiteX2" fmla="*/ 30204 w 287485"/>
              <a:gd name="connsiteY2" fmla="*/ 38557 h 423497"/>
              <a:gd name="connsiteX3" fmla="*/ 25054 w 287485"/>
              <a:gd name="connsiteY3" fmla="*/ 56712 h 423497"/>
              <a:gd name="connsiteX4" fmla="*/ 25789 w 287485"/>
              <a:gd name="connsiteY4" fmla="*/ 59166 h 423497"/>
              <a:gd name="connsiteX5" fmla="*/ 95444 w 287485"/>
              <a:gd name="connsiteY5" fmla="*/ 257892 h 423497"/>
              <a:gd name="connsiteX6" fmla="*/ 145478 w 287485"/>
              <a:gd name="connsiteY6" fmla="*/ 423497 h 423497"/>
              <a:gd name="connsiteX7" fmla="*/ 8376 w 287485"/>
              <a:gd name="connsiteY7" fmla="*/ 82473 h 423497"/>
              <a:gd name="connsiteX8" fmla="*/ 2980 w 287485"/>
              <a:gd name="connsiteY8" fmla="*/ 67262 h 423497"/>
              <a:gd name="connsiteX9" fmla="*/ 5678 w 287485"/>
              <a:gd name="connsiteY9" fmla="*/ 31197 h 423497"/>
              <a:gd name="connsiteX10" fmla="*/ 29468 w 287485"/>
              <a:gd name="connsiteY10" fmla="*/ 13287 h 423497"/>
              <a:gd name="connsiteX11" fmla="*/ 287486 w 287485"/>
              <a:gd name="connsiteY11" fmla="*/ 33896 h 423497"/>
              <a:gd name="connsiteX12" fmla="*/ 287486 w 287485"/>
              <a:gd name="connsiteY12" fmla="*/ 33896 h 423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87485" h="423497">
                <a:moveTo>
                  <a:pt x="287486" y="33650"/>
                </a:moveTo>
                <a:cubicBezTo>
                  <a:pt x="204096" y="11324"/>
                  <a:pt x="117518" y="11079"/>
                  <a:pt x="35845" y="35613"/>
                </a:cubicBezTo>
                <a:cubicBezTo>
                  <a:pt x="33638" y="36349"/>
                  <a:pt x="31921" y="37331"/>
                  <a:pt x="30204" y="38557"/>
                </a:cubicBezTo>
                <a:cubicBezTo>
                  <a:pt x="24808" y="42728"/>
                  <a:pt x="22601" y="50334"/>
                  <a:pt x="25054" y="56712"/>
                </a:cubicBezTo>
                <a:cubicBezTo>
                  <a:pt x="25054" y="57203"/>
                  <a:pt x="25789" y="58430"/>
                  <a:pt x="25789" y="59166"/>
                </a:cubicBezTo>
                <a:cubicBezTo>
                  <a:pt x="50071" y="124917"/>
                  <a:pt x="73616" y="191405"/>
                  <a:pt x="95444" y="257892"/>
                </a:cubicBezTo>
                <a:cubicBezTo>
                  <a:pt x="113349" y="312603"/>
                  <a:pt x="130517" y="367805"/>
                  <a:pt x="145478" y="423497"/>
                </a:cubicBezTo>
                <a:cubicBezTo>
                  <a:pt x="93973" y="312112"/>
                  <a:pt x="50071" y="197783"/>
                  <a:pt x="8376" y="82473"/>
                </a:cubicBezTo>
                <a:cubicBezTo>
                  <a:pt x="7149" y="79284"/>
                  <a:pt x="3961" y="70452"/>
                  <a:pt x="2980" y="67262"/>
                </a:cubicBezTo>
                <a:cubicBezTo>
                  <a:pt x="-1680" y="55731"/>
                  <a:pt x="-944" y="41747"/>
                  <a:pt x="5678" y="31197"/>
                </a:cubicBezTo>
                <a:cubicBezTo>
                  <a:pt x="10828" y="22365"/>
                  <a:pt x="19903" y="15740"/>
                  <a:pt x="29468" y="13287"/>
                </a:cubicBezTo>
                <a:cubicBezTo>
                  <a:pt x="114084" y="-9530"/>
                  <a:pt x="208511" y="-3151"/>
                  <a:pt x="287486" y="33896"/>
                </a:cubicBezTo>
                <a:lnTo>
                  <a:pt x="287486" y="33896"/>
                </a:lnTo>
                <a:close/>
              </a:path>
            </a:pathLst>
          </a:custGeom>
          <a:solidFill>
            <a:schemeClr val="accent5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42A84524-B0DF-6269-EB20-1B181501AA16}"/>
              </a:ext>
            </a:extLst>
          </p:cNvPr>
          <p:cNvSpPr/>
          <p:nvPr/>
        </p:nvSpPr>
        <p:spPr>
          <a:xfrm>
            <a:off x="6108554" y="1522014"/>
            <a:ext cx="2584210" cy="2824672"/>
          </a:xfrm>
          <a:custGeom>
            <a:avLst/>
            <a:gdLst>
              <a:gd name="connsiteX0" fmla="*/ 358821 w 359311"/>
              <a:gd name="connsiteY0" fmla="*/ 185187 h 392745"/>
              <a:gd name="connsiteX1" fmla="*/ 349255 w 359311"/>
              <a:gd name="connsiteY1" fmla="*/ 172184 h 392745"/>
              <a:gd name="connsiteX2" fmla="*/ 339445 w 359311"/>
              <a:gd name="connsiteY2" fmla="*/ 159426 h 392745"/>
              <a:gd name="connsiteX3" fmla="*/ 318597 w 359311"/>
              <a:gd name="connsiteY3" fmla="*/ 134892 h 392745"/>
              <a:gd name="connsiteX4" fmla="*/ 307560 w 359311"/>
              <a:gd name="connsiteY4" fmla="*/ 123361 h 392745"/>
              <a:gd name="connsiteX5" fmla="*/ 296278 w 359311"/>
              <a:gd name="connsiteY5" fmla="*/ 112076 h 392745"/>
              <a:gd name="connsiteX6" fmla="*/ 280582 w 359311"/>
              <a:gd name="connsiteY6" fmla="*/ 97846 h 392745"/>
              <a:gd name="connsiteX7" fmla="*/ 165062 w 359311"/>
              <a:gd name="connsiteY7" fmla="*/ 24979 h 392745"/>
              <a:gd name="connsiteX8" fmla="*/ 142989 w 359311"/>
              <a:gd name="connsiteY8" fmla="*/ 35284 h 392745"/>
              <a:gd name="connsiteX9" fmla="*/ 140781 w 359311"/>
              <a:gd name="connsiteY9" fmla="*/ 41663 h 392745"/>
              <a:gd name="connsiteX10" fmla="*/ 0 w 359311"/>
              <a:gd name="connsiteY10" fmla="*/ 392746 h 392745"/>
              <a:gd name="connsiteX11" fmla="*/ 106690 w 359311"/>
              <a:gd name="connsiteY11" fmla="*/ 63743 h 392745"/>
              <a:gd name="connsiteX12" fmla="*/ 117972 w 359311"/>
              <a:gd name="connsiteY12" fmla="*/ 33321 h 392745"/>
              <a:gd name="connsiteX13" fmla="*/ 122387 w 359311"/>
              <a:gd name="connsiteY13" fmla="*/ 22035 h 392745"/>
              <a:gd name="connsiteX14" fmla="*/ 174873 w 359311"/>
              <a:gd name="connsiteY14" fmla="*/ 3635 h 392745"/>
              <a:gd name="connsiteX15" fmla="*/ 194739 w 359311"/>
              <a:gd name="connsiteY15" fmla="*/ 13694 h 392745"/>
              <a:gd name="connsiteX16" fmla="*/ 232510 w 359311"/>
              <a:gd name="connsiteY16" fmla="*/ 36756 h 392745"/>
              <a:gd name="connsiteX17" fmla="*/ 245999 w 359311"/>
              <a:gd name="connsiteY17" fmla="*/ 46569 h 392745"/>
              <a:gd name="connsiteX18" fmla="*/ 258998 w 359311"/>
              <a:gd name="connsiteY18" fmla="*/ 56874 h 392745"/>
              <a:gd name="connsiteX19" fmla="*/ 271507 w 359311"/>
              <a:gd name="connsiteY19" fmla="*/ 67669 h 392745"/>
              <a:gd name="connsiteX20" fmla="*/ 283525 w 359311"/>
              <a:gd name="connsiteY20" fmla="*/ 78954 h 392745"/>
              <a:gd name="connsiteX21" fmla="*/ 295052 w 359311"/>
              <a:gd name="connsiteY21" fmla="*/ 90731 h 392745"/>
              <a:gd name="connsiteX22" fmla="*/ 306089 w 359311"/>
              <a:gd name="connsiteY22" fmla="*/ 102998 h 392745"/>
              <a:gd name="connsiteX23" fmla="*/ 359311 w 359311"/>
              <a:gd name="connsiteY23" fmla="*/ 185187 h 392745"/>
              <a:gd name="connsiteX24" fmla="*/ 359311 w 359311"/>
              <a:gd name="connsiteY24" fmla="*/ 185187 h 392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9311" h="392745">
                <a:moveTo>
                  <a:pt x="358821" y="185187"/>
                </a:moveTo>
                <a:cubicBezTo>
                  <a:pt x="355632" y="181016"/>
                  <a:pt x="352198" y="176355"/>
                  <a:pt x="349255" y="172184"/>
                </a:cubicBezTo>
                <a:cubicBezTo>
                  <a:pt x="347293" y="169731"/>
                  <a:pt x="341407" y="162125"/>
                  <a:pt x="339445" y="159426"/>
                </a:cubicBezTo>
                <a:cubicBezTo>
                  <a:pt x="333068" y="151821"/>
                  <a:pt x="325219" y="142252"/>
                  <a:pt x="318597" y="134892"/>
                </a:cubicBezTo>
                <a:cubicBezTo>
                  <a:pt x="316145" y="132193"/>
                  <a:pt x="310013" y="125815"/>
                  <a:pt x="307560" y="123361"/>
                </a:cubicBezTo>
                <a:cubicBezTo>
                  <a:pt x="305108" y="121153"/>
                  <a:pt x="298486" y="114529"/>
                  <a:pt x="296278" y="112076"/>
                </a:cubicBezTo>
                <a:cubicBezTo>
                  <a:pt x="291618" y="107905"/>
                  <a:pt x="285242" y="101771"/>
                  <a:pt x="280582" y="97846"/>
                </a:cubicBezTo>
                <a:cubicBezTo>
                  <a:pt x="246245" y="67669"/>
                  <a:pt x="207002" y="43135"/>
                  <a:pt x="165062" y="24979"/>
                </a:cubicBezTo>
                <a:cubicBezTo>
                  <a:pt x="156233" y="21054"/>
                  <a:pt x="145441" y="26206"/>
                  <a:pt x="142989" y="35284"/>
                </a:cubicBezTo>
                <a:cubicBezTo>
                  <a:pt x="142744" y="36020"/>
                  <a:pt x="141027" y="40681"/>
                  <a:pt x="140781" y="41663"/>
                </a:cubicBezTo>
                <a:cubicBezTo>
                  <a:pt x="98105" y="160408"/>
                  <a:pt x="52977" y="278171"/>
                  <a:pt x="0" y="392746"/>
                </a:cubicBezTo>
                <a:cubicBezTo>
                  <a:pt x="30168" y="281361"/>
                  <a:pt x="67447" y="172184"/>
                  <a:pt x="106690" y="63743"/>
                </a:cubicBezTo>
                <a:cubicBezTo>
                  <a:pt x="109142" y="57119"/>
                  <a:pt x="115519" y="39945"/>
                  <a:pt x="117972" y="33321"/>
                </a:cubicBezTo>
                <a:cubicBezTo>
                  <a:pt x="119198" y="29886"/>
                  <a:pt x="120670" y="25470"/>
                  <a:pt x="122387" y="22035"/>
                </a:cubicBezTo>
                <a:cubicBezTo>
                  <a:pt x="131461" y="3144"/>
                  <a:pt x="155988" y="-5443"/>
                  <a:pt x="174873" y="3635"/>
                </a:cubicBezTo>
                <a:cubicBezTo>
                  <a:pt x="180514" y="6579"/>
                  <a:pt x="189098" y="10504"/>
                  <a:pt x="194739" y="13694"/>
                </a:cubicBezTo>
                <a:cubicBezTo>
                  <a:pt x="207248" y="20318"/>
                  <a:pt x="220982" y="28905"/>
                  <a:pt x="232510" y="36756"/>
                </a:cubicBezTo>
                <a:cubicBezTo>
                  <a:pt x="235453" y="38964"/>
                  <a:pt x="243056" y="44361"/>
                  <a:pt x="245999" y="46569"/>
                </a:cubicBezTo>
                <a:cubicBezTo>
                  <a:pt x="248697" y="48778"/>
                  <a:pt x="256055" y="54666"/>
                  <a:pt x="258998" y="56874"/>
                </a:cubicBezTo>
                <a:cubicBezTo>
                  <a:pt x="261696" y="59327"/>
                  <a:pt x="268809" y="65461"/>
                  <a:pt x="271507" y="67669"/>
                </a:cubicBezTo>
                <a:cubicBezTo>
                  <a:pt x="274205" y="70122"/>
                  <a:pt x="280827" y="76501"/>
                  <a:pt x="283525" y="78954"/>
                </a:cubicBezTo>
                <a:cubicBezTo>
                  <a:pt x="285977" y="81408"/>
                  <a:pt x="292599" y="88277"/>
                  <a:pt x="295052" y="90731"/>
                </a:cubicBezTo>
                <a:cubicBezTo>
                  <a:pt x="297505" y="93430"/>
                  <a:pt x="303636" y="100299"/>
                  <a:pt x="306089" y="102998"/>
                </a:cubicBezTo>
                <a:cubicBezTo>
                  <a:pt x="327182" y="127777"/>
                  <a:pt x="345576" y="155746"/>
                  <a:pt x="359311" y="185187"/>
                </a:cubicBezTo>
                <a:lnTo>
                  <a:pt x="359311" y="185187"/>
                </a:lnTo>
                <a:close/>
              </a:path>
            </a:pathLst>
          </a:custGeom>
          <a:solidFill>
            <a:srgbClr val="A285C1"/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44930A3-7966-DDC0-81B9-07319B376A4B}"/>
              </a:ext>
            </a:extLst>
          </p:cNvPr>
          <p:cNvSpPr txBox="1"/>
          <p:nvPr/>
        </p:nvSpPr>
        <p:spPr>
          <a:xfrm>
            <a:off x="5347442" y="155072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51E1355-6BC4-6BE5-8F65-CC514B7DDD49}"/>
              </a:ext>
            </a:extLst>
          </p:cNvPr>
          <p:cNvSpPr txBox="1"/>
          <p:nvPr/>
        </p:nvSpPr>
        <p:spPr>
          <a:xfrm>
            <a:off x="3842492" y="214127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7EB16C6-6D61-8A2F-D5A0-08E8D6375317}"/>
              </a:ext>
            </a:extLst>
          </p:cNvPr>
          <p:cNvSpPr txBox="1"/>
          <p:nvPr/>
        </p:nvSpPr>
        <p:spPr>
          <a:xfrm>
            <a:off x="6852392" y="214127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rgbClr val="A285C1"/>
                </a:solidFill>
              </a:rPr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AA5A819-7B93-1048-B643-B7E8293F9A3B}"/>
              </a:ext>
            </a:extLst>
          </p:cNvPr>
          <p:cNvSpPr txBox="1"/>
          <p:nvPr/>
        </p:nvSpPr>
        <p:spPr>
          <a:xfrm>
            <a:off x="3099176" y="357002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4FFFC2E-D8AB-2520-622C-2E923B5F73F2}"/>
              </a:ext>
            </a:extLst>
          </p:cNvPr>
          <p:cNvSpPr txBox="1"/>
          <p:nvPr/>
        </p:nvSpPr>
        <p:spPr>
          <a:xfrm>
            <a:off x="7595709" y="357002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78CA5687-2535-1374-6BC6-5F6F9B00E010}"/>
              </a:ext>
            </a:extLst>
          </p:cNvPr>
          <p:cNvSpPr/>
          <p:nvPr/>
        </p:nvSpPr>
        <p:spPr>
          <a:xfrm>
            <a:off x="4882394" y="3130937"/>
            <a:ext cx="2427213" cy="2427983"/>
          </a:xfrm>
          <a:custGeom>
            <a:avLst/>
            <a:gdLst>
              <a:gd name="connsiteX0" fmla="*/ 337482 w 337482"/>
              <a:gd name="connsiteY0" fmla="*/ 168795 h 337589"/>
              <a:gd name="connsiteX1" fmla="*/ 168741 w 337482"/>
              <a:gd name="connsiteY1" fmla="*/ 337589 h 337589"/>
              <a:gd name="connsiteX2" fmla="*/ 0 w 337482"/>
              <a:gd name="connsiteY2" fmla="*/ 168795 h 337589"/>
              <a:gd name="connsiteX3" fmla="*/ 168741 w 337482"/>
              <a:gd name="connsiteY3" fmla="*/ 0 h 337589"/>
              <a:gd name="connsiteX4" fmla="*/ 337482 w 337482"/>
              <a:gd name="connsiteY4" fmla="*/ 168795 h 33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7482" h="337589">
                <a:moveTo>
                  <a:pt x="337482" y="168795"/>
                </a:moveTo>
                <a:cubicBezTo>
                  <a:pt x="337482" y="262017"/>
                  <a:pt x="261934" y="337589"/>
                  <a:pt x="168741" y="337589"/>
                </a:cubicBezTo>
                <a:cubicBezTo>
                  <a:pt x="75548" y="337589"/>
                  <a:pt x="0" y="262017"/>
                  <a:pt x="0" y="168795"/>
                </a:cubicBezTo>
                <a:cubicBezTo>
                  <a:pt x="0" y="75572"/>
                  <a:pt x="75548" y="0"/>
                  <a:pt x="168741" y="0"/>
                </a:cubicBezTo>
                <a:cubicBezTo>
                  <a:pt x="261934" y="0"/>
                  <a:pt x="337482" y="75572"/>
                  <a:pt x="337482" y="168795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245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50F93B5-223F-5E87-5EAA-49B96A286E28}"/>
              </a:ext>
            </a:extLst>
          </p:cNvPr>
          <p:cNvSpPr txBox="1"/>
          <p:nvPr/>
        </p:nvSpPr>
        <p:spPr>
          <a:xfrm>
            <a:off x="5347442" y="4344924"/>
            <a:ext cx="1497116" cy="83099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68" name="Graphic 67" descr="Recycle with solid fill">
            <a:extLst>
              <a:ext uri="{FF2B5EF4-FFF2-40B4-BE49-F238E27FC236}">
                <a16:creationId xmlns:a16="http://schemas.microsoft.com/office/drawing/2014/main" id="{37CC9D9F-BC63-A083-1548-E92A2C7A0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638800" y="3429640"/>
            <a:ext cx="914400" cy="9144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8D5F172A-6F89-EF06-CCC0-7E6901F5B61E}"/>
              </a:ext>
            </a:extLst>
          </p:cNvPr>
          <p:cNvGrpSpPr/>
          <p:nvPr/>
        </p:nvGrpSpPr>
        <p:grpSpPr>
          <a:xfrm>
            <a:off x="9662547" y="3069182"/>
            <a:ext cx="2191013" cy="937383"/>
            <a:chOff x="9662547" y="4774275"/>
            <a:chExt cx="2191013" cy="93738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87C7E62-9ADD-9602-E500-DECC1ACDA69C}"/>
                </a:ext>
              </a:extLst>
            </p:cNvPr>
            <p:cNvSpPr txBox="1"/>
            <p:nvPr/>
          </p:nvSpPr>
          <p:spPr>
            <a:xfrm>
              <a:off x="9662547" y="477427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1146B5-670D-5ABA-124A-8ACA484DE41C}"/>
                </a:ext>
              </a:extLst>
            </p:cNvPr>
            <p:cNvSpPr txBox="1"/>
            <p:nvPr/>
          </p:nvSpPr>
          <p:spPr>
            <a:xfrm>
              <a:off x="9662547" y="511149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0CA8D8-39F3-FC2B-6EE6-96C9D402A617}"/>
              </a:ext>
            </a:extLst>
          </p:cNvPr>
          <p:cNvGrpSpPr/>
          <p:nvPr/>
        </p:nvGrpSpPr>
        <p:grpSpPr>
          <a:xfrm>
            <a:off x="338440" y="3637545"/>
            <a:ext cx="2191013" cy="937383"/>
            <a:chOff x="338440" y="4774275"/>
            <a:chExt cx="2191013" cy="93738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65CE70A-6BDA-D052-C21B-6EDBE1887119}"/>
                </a:ext>
              </a:extLst>
            </p:cNvPr>
            <p:cNvSpPr txBox="1"/>
            <p:nvPr/>
          </p:nvSpPr>
          <p:spPr>
            <a:xfrm>
              <a:off x="338440" y="477427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515E487-04DC-E432-9477-00499C29712F}"/>
                </a:ext>
              </a:extLst>
            </p:cNvPr>
            <p:cNvSpPr txBox="1"/>
            <p:nvPr/>
          </p:nvSpPr>
          <p:spPr>
            <a:xfrm>
              <a:off x="338440" y="511149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F1A1009-7C1B-FA9B-7C47-C562FB4967FB}"/>
              </a:ext>
            </a:extLst>
          </p:cNvPr>
          <p:cNvGrpSpPr/>
          <p:nvPr/>
        </p:nvGrpSpPr>
        <p:grpSpPr>
          <a:xfrm>
            <a:off x="9662547" y="1932452"/>
            <a:ext cx="2191013" cy="937383"/>
            <a:chOff x="9662547" y="1364087"/>
            <a:chExt cx="2191013" cy="93738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3EF64CD-140C-3BB1-C638-3EE29FA4416D}"/>
                </a:ext>
              </a:extLst>
            </p:cNvPr>
            <p:cNvSpPr txBox="1"/>
            <p:nvPr/>
          </p:nvSpPr>
          <p:spPr>
            <a:xfrm>
              <a:off x="9662547" y="1364087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3F34F7C-2731-93D8-6E88-8198F3AE888E}"/>
                </a:ext>
              </a:extLst>
            </p:cNvPr>
            <p:cNvSpPr txBox="1"/>
            <p:nvPr/>
          </p:nvSpPr>
          <p:spPr>
            <a:xfrm>
              <a:off x="9662547" y="1701306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95B812B-376C-95ED-E085-2B09C3EC308B}"/>
              </a:ext>
            </a:extLst>
          </p:cNvPr>
          <p:cNvGrpSpPr/>
          <p:nvPr/>
        </p:nvGrpSpPr>
        <p:grpSpPr>
          <a:xfrm>
            <a:off x="338440" y="1364087"/>
            <a:ext cx="2191013" cy="937383"/>
            <a:chOff x="338440" y="1364087"/>
            <a:chExt cx="2191013" cy="93738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ACA9D1B-B952-2602-BBCD-68AC0D15C2D0}"/>
                </a:ext>
              </a:extLst>
            </p:cNvPr>
            <p:cNvSpPr txBox="1"/>
            <p:nvPr/>
          </p:nvSpPr>
          <p:spPr>
            <a:xfrm>
              <a:off x="338440" y="1364087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DFEED76-ED4F-281D-F102-595CF671C58F}"/>
                </a:ext>
              </a:extLst>
            </p:cNvPr>
            <p:cNvSpPr txBox="1"/>
            <p:nvPr/>
          </p:nvSpPr>
          <p:spPr>
            <a:xfrm>
              <a:off x="338440" y="1701306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ABB7820-E1AD-B467-0441-046C82B80695}"/>
              </a:ext>
            </a:extLst>
          </p:cNvPr>
          <p:cNvGrpSpPr/>
          <p:nvPr/>
        </p:nvGrpSpPr>
        <p:grpSpPr>
          <a:xfrm>
            <a:off x="338440" y="2500817"/>
            <a:ext cx="2191013" cy="937383"/>
            <a:chOff x="338440" y="3637545"/>
            <a:chExt cx="2191013" cy="93738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ECD9F71-E664-F5D8-0236-6184D3593C3E}"/>
                </a:ext>
              </a:extLst>
            </p:cNvPr>
            <p:cNvSpPr txBox="1"/>
            <p:nvPr/>
          </p:nvSpPr>
          <p:spPr>
            <a:xfrm>
              <a:off x="338440" y="3637545"/>
              <a:ext cx="219101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6CF8B25-4C2E-8145-A567-593547C137A1}"/>
                </a:ext>
              </a:extLst>
            </p:cNvPr>
            <p:cNvSpPr txBox="1"/>
            <p:nvPr/>
          </p:nvSpPr>
          <p:spPr>
            <a:xfrm>
              <a:off x="338440" y="3974764"/>
              <a:ext cx="2191013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4630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9510</TotalTime>
  <Words>314</Words>
  <Application>Microsoft Office PowerPoint</Application>
  <PresentationFormat>Widescreen</PresentationFormat>
  <Paragraphs>37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Five-Spoke Radial Diagram – Slide Template</vt:lpstr>
      <vt:lpstr>Five-Spoke Radial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Five-Spoke Radial Diagram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2025-05-28T17:56:22Z</dcterms:modified>
  <cp:category>Charts &amp; Diagrams</cp:category>
</cp:coreProperties>
</file>