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08" r:id="rId4"/>
    <p:sldId id="311"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p:scale>
          <a:sx n="66" d="100"/>
          <a:sy n="66" d="100"/>
        </p:scale>
        <p:origin x="1141" y="129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6FCE7-9BCE-58FE-0733-B6A0C3603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91BBFA-58E0-9161-DBE7-88D483400C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3AD7B-72FD-F858-F62E-E036057460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0541CC7D-F6D3-8222-33BC-F01DBEB4DE23}"/>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540176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Running Shopper Woman – Slide Template</a:t>
            </a:r>
          </a:p>
        </p:txBody>
      </p:sp>
      <p:grpSp>
        <p:nvGrpSpPr>
          <p:cNvPr id="3" name="Group 2">
            <a:extLst>
              <a:ext uri="{FF2B5EF4-FFF2-40B4-BE49-F238E27FC236}">
                <a16:creationId xmlns:a16="http://schemas.microsoft.com/office/drawing/2014/main" id="{16F130A7-58F4-F083-282E-F6A8DAE5BC76}"/>
              </a:ext>
            </a:extLst>
          </p:cNvPr>
          <p:cNvGrpSpPr/>
          <p:nvPr/>
        </p:nvGrpSpPr>
        <p:grpSpPr>
          <a:xfrm>
            <a:off x="6621994" y="1560222"/>
            <a:ext cx="4651197" cy="3044479"/>
            <a:chOff x="332936" y="2504656"/>
            <a:chExt cx="2926080" cy="3044479"/>
          </a:xfrm>
        </p:grpSpPr>
        <p:sp>
          <p:nvSpPr>
            <p:cNvPr id="4" name="TextBox 3">
              <a:extLst>
                <a:ext uri="{FF2B5EF4-FFF2-40B4-BE49-F238E27FC236}">
                  <a16:creationId xmlns:a16="http://schemas.microsoft.com/office/drawing/2014/main" id="{E22735D5-0179-1D86-FE3F-B74DB364765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BD0C7867-5FB3-1236-48A4-60644FD3A724}"/>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EB098F2D-78D4-6826-27F8-809F62CBF33E}"/>
              </a:ext>
            </a:extLst>
          </p:cNvPr>
          <p:cNvGrpSpPr/>
          <p:nvPr/>
        </p:nvGrpSpPr>
        <p:grpSpPr>
          <a:xfrm>
            <a:off x="783048" y="1158486"/>
            <a:ext cx="5171183" cy="5372553"/>
            <a:chOff x="783048" y="1158486"/>
            <a:chExt cx="5171183" cy="5372553"/>
          </a:xfrm>
        </p:grpSpPr>
        <p:sp>
          <p:nvSpPr>
            <p:cNvPr id="12" name="Freeform: Shape 11">
              <a:extLst>
                <a:ext uri="{FF2B5EF4-FFF2-40B4-BE49-F238E27FC236}">
                  <a16:creationId xmlns:a16="http://schemas.microsoft.com/office/drawing/2014/main" id="{CD3026D7-84FE-1AE7-3C9C-C0768FA7B381}"/>
                </a:ext>
              </a:extLst>
            </p:cNvPr>
            <p:cNvSpPr/>
            <p:nvPr/>
          </p:nvSpPr>
          <p:spPr>
            <a:xfrm>
              <a:off x="783048" y="1158486"/>
              <a:ext cx="5096340" cy="4883857"/>
            </a:xfrm>
            <a:custGeom>
              <a:avLst/>
              <a:gdLst>
                <a:gd name="connsiteX0" fmla="*/ 3869919 w 5096340"/>
                <a:gd name="connsiteY0" fmla="*/ 492 h 4883857"/>
                <a:gd name="connsiteX1" fmla="*/ 4395437 w 5096340"/>
                <a:gd name="connsiteY1" fmla="*/ 102665 h 4883857"/>
                <a:gd name="connsiteX2" fmla="*/ 4954009 w 5096340"/>
                <a:gd name="connsiteY2" fmla="*/ 819640 h 4883857"/>
                <a:gd name="connsiteX3" fmla="*/ 5085265 w 5096340"/>
                <a:gd name="connsiteY3" fmla="*/ 1763378 h 4883857"/>
                <a:gd name="connsiteX4" fmla="*/ 4777200 w 5096340"/>
                <a:gd name="connsiteY4" fmla="*/ 3503785 h 4883857"/>
                <a:gd name="connsiteX5" fmla="*/ 3834863 w 5096340"/>
                <a:gd name="connsiteY5" fmla="*/ 4281928 h 4883857"/>
                <a:gd name="connsiteX6" fmla="*/ 1678590 w 5096340"/>
                <a:gd name="connsiteY6" fmla="*/ 4841701 h 4883857"/>
                <a:gd name="connsiteX7" fmla="*/ 790125 w 5096340"/>
                <a:gd name="connsiteY7" fmla="*/ 4112867 h 4883857"/>
                <a:gd name="connsiteX8" fmla="*/ 9282 w 5096340"/>
                <a:gd name="connsiteY8" fmla="*/ 3529754 h 4883857"/>
                <a:gd name="connsiteX9" fmla="*/ 191591 w 5096340"/>
                <a:gd name="connsiteY9" fmla="*/ 2949018 h 4883857"/>
                <a:gd name="connsiteX10" fmla="*/ 608391 w 5096340"/>
                <a:gd name="connsiteY10" fmla="*/ 2279889 h 4883857"/>
                <a:gd name="connsiteX11" fmla="*/ 958412 w 5096340"/>
                <a:gd name="connsiteY11" fmla="*/ 1588666 h 4883857"/>
                <a:gd name="connsiteX12" fmla="*/ 1231416 w 5096340"/>
                <a:gd name="connsiteY12" fmla="*/ 798757 h 4883857"/>
                <a:gd name="connsiteX13" fmla="*/ 1373227 w 5096340"/>
                <a:gd name="connsiteY13" fmla="*/ 624994 h 4883857"/>
                <a:gd name="connsiteX14" fmla="*/ 2677389 w 5096340"/>
                <a:gd name="connsiteY14" fmla="*/ 221255 h 4883857"/>
                <a:gd name="connsiteX15" fmla="*/ 3540549 w 5096340"/>
                <a:gd name="connsiteY15" fmla="*/ 37251 h 4883857"/>
                <a:gd name="connsiteX16" fmla="*/ 3869919 w 5096340"/>
                <a:gd name="connsiteY16" fmla="*/ 492 h 48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96340" h="4883857">
                  <a:moveTo>
                    <a:pt x="3869919" y="492"/>
                  </a:moveTo>
                  <a:cubicBezTo>
                    <a:pt x="4053324" y="-4057"/>
                    <a:pt x="4234081" y="22404"/>
                    <a:pt x="4395437" y="102665"/>
                  </a:cubicBezTo>
                  <a:cubicBezTo>
                    <a:pt x="4670218" y="240325"/>
                    <a:pt x="4856473" y="518965"/>
                    <a:pt x="4954009" y="819640"/>
                  </a:cubicBezTo>
                  <a:cubicBezTo>
                    <a:pt x="5051546" y="1120314"/>
                    <a:pt x="5070409" y="1443215"/>
                    <a:pt x="5085265" y="1763378"/>
                  </a:cubicBezTo>
                  <a:cubicBezTo>
                    <a:pt x="5112894" y="2365564"/>
                    <a:pt x="5114007" y="2966323"/>
                    <a:pt x="4777200" y="3503785"/>
                  </a:cubicBezTo>
                  <a:cubicBezTo>
                    <a:pt x="4553409" y="3859039"/>
                    <a:pt x="4186225" y="4084344"/>
                    <a:pt x="3834863" y="4281928"/>
                  </a:cubicBezTo>
                  <a:cubicBezTo>
                    <a:pt x="3190159" y="4643437"/>
                    <a:pt x="2413077" y="5010103"/>
                    <a:pt x="1678590" y="4841701"/>
                  </a:cubicBezTo>
                  <a:cubicBezTo>
                    <a:pt x="1254379" y="4743431"/>
                    <a:pt x="1119668" y="4344117"/>
                    <a:pt x="790125" y="4112867"/>
                  </a:cubicBezTo>
                  <a:cubicBezTo>
                    <a:pt x="531572" y="3932925"/>
                    <a:pt x="91233" y="3907051"/>
                    <a:pt x="9282" y="3529754"/>
                  </a:cubicBezTo>
                  <a:cubicBezTo>
                    <a:pt x="-33854" y="3329307"/>
                    <a:pt x="81279" y="3125974"/>
                    <a:pt x="191591" y="2949018"/>
                  </a:cubicBezTo>
                  <a:cubicBezTo>
                    <a:pt x="330148" y="2725797"/>
                    <a:pt x="469836" y="2503110"/>
                    <a:pt x="608391" y="2279889"/>
                  </a:cubicBezTo>
                  <a:cubicBezTo>
                    <a:pt x="744870" y="2061080"/>
                    <a:pt x="888122" y="1838652"/>
                    <a:pt x="958412" y="1588666"/>
                  </a:cubicBezTo>
                  <a:cubicBezTo>
                    <a:pt x="1033370" y="1320453"/>
                    <a:pt x="1072500" y="1035364"/>
                    <a:pt x="1231416" y="798757"/>
                  </a:cubicBezTo>
                  <a:cubicBezTo>
                    <a:pt x="1275702" y="732745"/>
                    <a:pt x="1323112" y="675231"/>
                    <a:pt x="1373227" y="624994"/>
                  </a:cubicBezTo>
                  <a:cubicBezTo>
                    <a:pt x="1724016" y="273335"/>
                    <a:pt x="2207198" y="278262"/>
                    <a:pt x="2677389" y="221255"/>
                  </a:cubicBezTo>
                  <a:cubicBezTo>
                    <a:pt x="2969359" y="185466"/>
                    <a:pt x="3251666" y="90946"/>
                    <a:pt x="3540549" y="37251"/>
                  </a:cubicBezTo>
                  <a:cubicBezTo>
                    <a:pt x="3648880" y="17116"/>
                    <a:pt x="3759876" y="3222"/>
                    <a:pt x="3869919" y="492"/>
                  </a:cubicBezTo>
                  <a:close/>
                </a:path>
              </a:pathLst>
            </a:custGeom>
            <a:solidFill>
              <a:schemeClr val="lt1"/>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grpSp>
          <p:nvGrpSpPr>
            <p:cNvPr id="6" name="Graphic 7">
              <a:extLst>
                <a:ext uri="{FF2B5EF4-FFF2-40B4-BE49-F238E27FC236}">
                  <a16:creationId xmlns:a16="http://schemas.microsoft.com/office/drawing/2014/main" id="{0FB56DC3-F3CF-81BD-71F6-B800DB1D0FB0}"/>
                </a:ext>
              </a:extLst>
            </p:cNvPr>
            <p:cNvGrpSpPr/>
            <p:nvPr/>
          </p:nvGrpSpPr>
          <p:grpSpPr>
            <a:xfrm>
              <a:off x="1303034" y="1162180"/>
              <a:ext cx="4651197" cy="5368859"/>
              <a:chOff x="-41674632" y="3377685"/>
              <a:chExt cx="3962522" cy="4573924"/>
            </a:xfrm>
          </p:grpSpPr>
          <p:sp>
            <p:nvSpPr>
              <p:cNvPr id="7" name="Freeform 9">
                <a:extLst>
                  <a:ext uri="{FF2B5EF4-FFF2-40B4-BE49-F238E27FC236}">
                    <a16:creationId xmlns:a16="http://schemas.microsoft.com/office/drawing/2014/main" id="{F2B4EC3A-A73F-E664-8A2E-6B115AAABDB9}"/>
                  </a:ext>
                </a:extLst>
              </p:cNvPr>
              <p:cNvSpPr/>
              <p:nvPr/>
            </p:nvSpPr>
            <p:spPr>
              <a:xfrm>
                <a:off x="-41674632" y="3377685"/>
                <a:ext cx="3962522" cy="4573924"/>
              </a:xfrm>
              <a:custGeom>
                <a:avLst/>
                <a:gdLst>
                  <a:gd name="connsiteX0" fmla="*/ 3113577 w 3962522"/>
                  <a:gd name="connsiteY0" fmla="*/ 2358271 h 4573924"/>
                  <a:gd name="connsiteX1" fmla="*/ 3113577 w 3962522"/>
                  <a:gd name="connsiteY1" fmla="*/ 2362936 h 4573924"/>
                  <a:gd name="connsiteX2" fmla="*/ 3113577 w 3962522"/>
                  <a:gd name="connsiteY2" fmla="*/ 2358271 h 4573924"/>
                  <a:gd name="connsiteX3" fmla="*/ 3960189 w 3962522"/>
                  <a:gd name="connsiteY3" fmla="*/ 1586291 h 4573924"/>
                  <a:gd name="connsiteX4" fmla="*/ 3934535 w 3962522"/>
                  <a:gd name="connsiteY4" fmla="*/ 1553639 h 4573924"/>
                  <a:gd name="connsiteX5" fmla="*/ 3426101 w 3962522"/>
                  <a:gd name="connsiteY5" fmla="*/ 1138496 h 4573924"/>
                  <a:gd name="connsiteX6" fmla="*/ 3323481 w 3962522"/>
                  <a:gd name="connsiteY6" fmla="*/ 1068528 h 4573924"/>
                  <a:gd name="connsiteX7" fmla="*/ 3318816 w 3962522"/>
                  <a:gd name="connsiteY7" fmla="*/ 1070861 h 4573924"/>
                  <a:gd name="connsiteX8" fmla="*/ 3323481 w 3962522"/>
                  <a:gd name="connsiteY8" fmla="*/ 1087186 h 4573924"/>
                  <a:gd name="connsiteX9" fmla="*/ 3953193 w 3962522"/>
                  <a:gd name="connsiteY9" fmla="*/ 1593288 h 4573924"/>
                  <a:gd name="connsiteX10" fmla="*/ 3962522 w 3962522"/>
                  <a:gd name="connsiteY10" fmla="*/ 1583960 h 4573924"/>
                  <a:gd name="connsiteX11" fmla="*/ 897923 w 3962522"/>
                  <a:gd name="connsiteY11" fmla="*/ 1658591 h 4573924"/>
                  <a:gd name="connsiteX12" fmla="*/ 886262 w 3962522"/>
                  <a:gd name="connsiteY12" fmla="*/ 1653928 h 4573924"/>
                  <a:gd name="connsiteX13" fmla="*/ 897923 w 3962522"/>
                  <a:gd name="connsiteY13" fmla="*/ 1658591 h 4573924"/>
                  <a:gd name="connsiteX14" fmla="*/ 3936867 w 3962522"/>
                  <a:gd name="connsiteY14" fmla="*/ 1667921 h 4573924"/>
                  <a:gd name="connsiteX15" fmla="*/ 3684982 w 3962522"/>
                  <a:gd name="connsiteY15" fmla="*/ 1938463 h 4573924"/>
                  <a:gd name="connsiteX16" fmla="*/ 3708305 w 3962522"/>
                  <a:gd name="connsiteY16" fmla="*/ 1959454 h 4573924"/>
                  <a:gd name="connsiteX17" fmla="*/ 3775941 w 3962522"/>
                  <a:gd name="connsiteY17" fmla="*/ 2001435 h 4573924"/>
                  <a:gd name="connsiteX18" fmla="*/ 3803927 w 3962522"/>
                  <a:gd name="connsiteY18" fmla="*/ 2020092 h 4573924"/>
                  <a:gd name="connsiteX19" fmla="*/ 3447091 w 3962522"/>
                  <a:gd name="connsiteY19" fmla="*/ 2421243 h 4573924"/>
                  <a:gd name="connsiteX20" fmla="*/ 3409775 w 3962522"/>
                  <a:gd name="connsiteY20" fmla="*/ 2358271 h 4573924"/>
                  <a:gd name="connsiteX21" fmla="*/ 3377123 w 3962522"/>
                  <a:gd name="connsiteY21" fmla="*/ 2320956 h 4573924"/>
                  <a:gd name="connsiteX22" fmla="*/ 3253513 w 3962522"/>
                  <a:gd name="connsiteY22" fmla="*/ 2290636 h 4573924"/>
                  <a:gd name="connsiteX23" fmla="*/ 3122906 w 3962522"/>
                  <a:gd name="connsiteY23" fmla="*/ 2341947 h 4573924"/>
                  <a:gd name="connsiteX24" fmla="*/ 3092586 w 3962522"/>
                  <a:gd name="connsiteY24" fmla="*/ 2348943 h 4573924"/>
                  <a:gd name="connsiteX25" fmla="*/ 3055270 w 3962522"/>
                  <a:gd name="connsiteY25" fmla="*/ 2365269 h 4573924"/>
                  <a:gd name="connsiteX26" fmla="*/ 2791724 w 3962522"/>
                  <a:gd name="connsiteY26" fmla="*/ 1516323 h 4573924"/>
                  <a:gd name="connsiteX27" fmla="*/ 2745079 w 3962522"/>
                  <a:gd name="connsiteY27" fmla="*/ 1609614 h 4573924"/>
                  <a:gd name="connsiteX28" fmla="*/ 2614471 w 3962522"/>
                  <a:gd name="connsiteY28" fmla="*/ 1863832 h 4573924"/>
                  <a:gd name="connsiteX29" fmla="*/ 2532842 w 3962522"/>
                  <a:gd name="connsiteY29" fmla="*/ 1880156 h 4573924"/>
                  <a:gd name="connsiteX30" fmla="*/ 2269296 w 3962522"/>
                  <a:gd name="connsiteY30" fmla="*/ 1311084 h 4573924"/>
                  <a:gd name="connsiteX31" fmla="*/ 2257634 w 3962522"/>
                  <a:gd name="connsiteY31" fmla="*/ 1292426 h 4573924"/>
                  <a:gd name="connsiteX32" fmla="*/ 2241308 w 3962522"/>
                  <a:gd name="connsiteY32" fmla="*/ 1388049 h 4573924"/>
                  <a:gd name="connsiteX33" fmla="*/ 2241308 w 3962522"/>
                  <a:gd name="connsiteY33" fmla="*/ 1423033 h 4573924"/>
                  <a:gd name="connsiteX34" fmla="*/ 2192331 w 3962522"/>
                  <a:gd name="connsiteY34" fmla="*/ 1532649 h 4573924"/>
                  <a:gd name="connsiteX35" fmla="*/ 2210989 w 3962522"/>
                  <a:gd name="connsiteY35" fmla="*/ 1630605 h 4573924"/>
                  <a:gd name="connsiteX36" fmla="*/ 2229647 w 3962522"/>
                  <a:gd name="connsiteY36" fmla="*/ 1642266 h 4573924"/>
                  <a:gd name="connsiteX37" fmla="*/ 2437219 w 3962522"/>
                  <a:gd name="connsiteY37" fmla="*/ 2234661 h 4573924"/>
                  <a:gd name="connsiteX38" fmla="*/ 2376581 w 3962522"/>
                  <a:gd name="connsiteY38" fmla="*/ 2437569 h 4573924"/>
                  <a:gd name="connsiteX39" fmla="*/ 2500191 w 3962522"/>
                  <a:gd name="connsiteY39" fmla="*/ 2745428 h 4573924"/>
                  <a:gd name="connsiteX40" fmla="*/ 2588817 w 3962522"/>
                  <a:gd name="connsiteY40" fmla="*/ 2752425 h 4573924"/>
                  <a:gd name="connsiteX41" fmla="*/ 2924664 w 3962522"/>
                  <a:gd name="connsiteY41" fmla="*/ 2698783 h 4573924"/>
                  <a:gd name="connsiteX42" fmla="*/ 3085589 w 3962522"/>
                  <a:gd name="connsiteY42" fmla="*/ 2666131 h 4573924"/>
                  <a:gd name="connsiteX43" fmla="*/ 3094919 w 3962522"/>
                  <a:gd name="connsiteY43" fmla="*/ 2638143 h 4573924"/>
                  <a:gd name="connsiteX44" fmla="*/ 3274504 w 3962522"/>
                  <a:gd name="connsiteY44" fmla="*/ 2458560 h 4573924"/>
                  <a:gd name="connsiteX45" fmla="*/ 3388784 w 3962522"/>
                  <a:gd name="connsiteY45" fmla="*/ 2533191 h 4573924"/>
                  <a:gd name="connsiteX46" fmla="*/ 3409775 w 3962522"/>
                  <a:gd name="connsiteY46" fmla="*/ 2537856 h 4573924"/>
                  <a:gd name="connsiteX47" fmla="*/ 3400445 w 3962522"/>
                  <a:gd name="connsiteY47" fmla="*/ 2565844 h 4573924"/>
                  <a:gd name="connsiteX48" fmla="*/ 3367794 w 3962522"/>
                  <a:gd name="connsiteY48" fmla="*/ 2577505 h 4573924"/>
                  <a:gd name="connsiteX49" fmla="*/ 3608018 w 3962522"/>
                  <a:gd name="connsiteY49" fmla="*/ 2764086 h 4573924"/>
                  <a:gd name="connsiteX50" fmla="*/ 3638337 w 3962522"/>
                  <a:gd name="connsiteY50" fmla="*/ 2841051 h 4573924"/>
                  <a:gd name="connsiteX51" fmla="*/ 3465748 w 3962522"/>
                  <a:gd name="connsiteY51" fmla="*/ 2787409 h 4573924"/>
                  <a:gd name="connsiteX52" fmla="*/ 3493736 w 3962522"/>
                  <a:gd name="connsiteY52" fmla="*/ 2808400 h 4573924"/>
                  <a:gd name="connsiteX53" fmla="*/ 3409775 w 3962522"/>
                  <a:gd name="connsiteY53" fmla="*/ 2796739 h 4573924"/>
                  <a:gd name="connsiteX54" fmla="*/ 3155557 w 3962522"/>
                  <a:gd name="connsiteY54" fmla="*/ 2822393 h 4573924"/>
                  <a:gd name="connsiteX55" fmla="*/ 2947986 w 3962522"/>
                  <a:gd name="connsiteY55" fmla="*/ 2952999 h 4573924"/>
                  <a:gd name="connsiteX56" fmla="*/ 2285622 w 3962522"/>
                  <a:gd name="connsiteY56" fmla="*/ 3300508 h 4573924"/>
                  <a:gd name="connsiteX57" fmla="*/ 2206324 w 3962522"/>
                  <a:gd name="connsiteY57" fmla="*/ 3295843 h 4573924"/>
                  <a:gd name="connsiteX58" fmla="*/ 2066388 w 3962522"/>
                  <a:gd name="connsiteY58" fmla="*/ 3368144 h 4573924"/>
                  <a:gd name="connsiteX59" fmla="*/ 1667571 w 3962522"/>
                  <a:gd name="connsiteY59" fmla="*/ 3480093 h 4573924"/>
                  <a:gd name="connsiteX60" fmla="*/ 1564951 w 3962522"/>
                  <a:gd name="connsiteY60" fmla="*/ 3687663 h 4573924"/>
                  <a:gd name="connsiteX61" fmla="*/ 1198786 w 3962522"/>
                  <a:gd name="connsiteY61" fmla="*/ 4142456 h 4573924"/>
                  <a:gd name="connsiteX62" fmla="*/ 1014536 w 3962522"/>
                  <a:gd name="connsiteY62" fmla="*/ 4338367 h 4573924"/>
                  <a:gd name="connsiteX63" fmla="*/ 1014536 w 3962522"/>
                  <a:gd name="connsiteY63" fmla="*/ 4364021 h 4573924"/>
                  <a:gd name="connsiteX64" fmla="*/ 995878 w 3962522"/>
                  <a:gd name="connsiteY64" fmla="*/ 4385012 h 4573924"/>
                  <a:gd name="connsiteX65" fmla="*/ 984217 w 3962522"/>
                  <a:gd name="connsiteY65" fmla="*/ 4429326 h 4573924"/>
                  <a:gd name="connsiteX66" fmla="*/ 853609 w 3962522"/>
                  <a:gd name="connsiteY66" fmla="*/ 4569262 h 4573924"/>
                  <a:gd name="connsiteX67" fmla="*/ 837284 w 3962522"/>
                  <a:gd name="connsiteY67" fmla="*/ 4573925 h 4573924"/>
                  <a:gd name="connsiteX68" fmla="*/ 697348 w 3962522"/>
                  <a:gd name="connsiteY68" fmla="*/ 4506290 h 4573924"/>
                  <a:gd name="connsiteX69" fmla="*/ 746325 w 3962522"/>
                  <a:gd name="connsiteY69" fmla="*/ 4473638 h 4573924"/>
                  <a:gd name="connsiteX70" fmla="*/ 601725 w 3962522"/>
                  <a:gd name="connsiteY70" fmla="*/ 4394342 h 4573924"/>
                  <a:gd name="connsiteX71" fmla="*/ 443131 w 3962522"/>
                  <a:gd name="connsiteY71" fmla="*/ 4198431 h 4573924"/>
                  <a:gd name="connsiteX72" fmla="*/ 517764 w 3962522"/>
                  <a:gd name="connsiteY72" fmla="*/ 4207760 h 4573924"/>
                  <a:gd name="connsiteX73" fmla="*/ 641373 w 3962522"/>
                  <a:gd name="connsiteY73" fmla="*/ 4296386 h 4573924"/>
                  <a:gd name="connsiteX74" fmla="*/ 650703 w 3962522"/>
                  <a:gd name="connsiteY74" fmla="*/ 4287056 h 4573924"/>
                  <a:gd name="connsiteX75" fmla="*/ 580735 w 3962522"/>
                  <a:gd name="connsiteY75" fmla="*/ 4221753 h 4573924"/>
                  <a:gd name="connsiteX76" fmla="*/ 664696 w 3962522"/>
                  <a:gd name="connsiteY76" fmla="*/ 4238079 h 4573924"/>
                  <a:gd name="connsiteX77" fmla="*/ 676357 w 3962522"/>
                  <a:gd name="connsiteY77" fmla="*/ 4249741 h 4573924"/>
                  <a:gd name="connsiteX78" fmla="*/ 727668 w 3962522"/>
                  <a:gd name="connsiteY78" fmla="*/ 4256737 h 4573924"/>
                  <a:gd name="connsiteX79" fmla="*/ 874600 w 3962522"/>
                  <a:gd name="connsiteY79" fmla="*/ 4233415 h 4573924"/>
                  <a:gd name="connsiteX80" fmla="*/ 1035527 w 3962522"/>
                  <a:gd name="connsiteY80" fmla="*/ 3990858 h 4573924"/>
                  <a:gd name="connsiteX81" fmla="*/ 1327061 w 3962522"/>
                  <a:gd name="connsiteY81" fmla="*/ 3398463 h 4573924"/>
                  <a:gd name="connsiteX82" fmla="*/ 1331724 w 3962522"/>
                  <a:gd name="connsiteY82" fmla="*/ 3291178 h 4573924"/>
                  <a:gd name="connsiteX83" fmla="*/ 1786516 w 3962522"/>
                  <a:gd name="connsiteY83" fmla="*/ 2285972 h 4573924"/>
                  <a:gd name="connsiteX84" fmla="*/ 1723546 w 3962522"/>
                  <a:gd name="connsiteY84" fmla="*/ 1842841 h 4573924"/>
                  <a:gd name="connsiteX85" fmla="*/ 1707220 w 3962522"/>
                  <a:gd name="connsiteY85" fmla="*/ 1814853 h 4573924"/>
                  <a:gd name="connsiteX86" fmla="*/ 1515974 w 3962522"/>
                  <a:gd name="connsiteY86" fmla="*/ 1863832 h 4573924"/>
                  <a:gd name="connsiteX87" fmla="*/ 1487986 w 3962522"/>
                  <a:gd name="connsiteY87" fmla="*/ 1791531 h 4573924"/>
                  <a:gd name="connsiteX88" fmla="*/ 1208114 w 3962522"/>
                  <a:gd name="connsiteY88" fmla="*/ 1658591 h 4573924"/>
                  <a:gd name="connsiteX89" fmla="*/ 1070511 w 3962522"/>
                  <a:gd name="connsiteY89" fmla="*/ 1726227 h 4573924"/>
                  <a:gd name="connsiteX90" fmla="*/ 1075175 w 3962522"/>
                  <a:gd name="connsiteY90" fmla="*/ 1859167 h 4573924"/>
                  <a:gd name="connsiteX91" fmla="*/ 1222109 w 3962522"/>
                  <a:gd name="connsiteY91" fmla="*/ 1896483 h 4573924"/>
                  <a:gd name="connsiteX92" fmla="*/ 1215111 w 3962522"/>
                  <a:gd name="connsiteY92" fmla="*/ 1968784 h 4573924"/>
                  <a:gd name="connsiteX93" fmla="*/ 1413353 w 3962522"/>
                  <a:gd name="connsiteY93" fmla="*/ 2435237 h 4573924"/>
                  <a:gd name="connsiteX94" fmla="*/ 1086836 w 3962522"/>
                  <a:gd name="connsiteY94" fmla="*/ 2577505 h 4573924"/>
                  <a:gd name="connsiteX95" fmla="*/ 1030862 w 3962522"/>
                  <a:gd name="connsiteY95" fmla="*/ 2799070 h 4573924"/>
                  <a:gd name="connsiteX96" fmla="*/ 555079 w 3962522"/>
                  <a:gd name="connsiteY96" fmla="*/ 2684789 h 4573924"/>
                  <a:gd name="connsiteX97" fmla="*/ 541086 w 3962522"/>
                  <a:gd name="connsiteY97" fmla="*/ 2694118 h 4573924"/>
                  <a:gd name="connsiteX98" fmla="*/ 445462 w 3962522"/>
                  <a:gd name="connsiteY98" fmla="*/ 2873703 h 4573924"/>
                  <a:gd name="connsiteX99" fmla="*/ 32652 w 3962522"/>
                  <a:gd name="connsiteY99" fmla="*/ 2614821 h 4573924"/>
                  <a:gd name="connsiteX100" fmla="*/ 11661 w 3962522"/>
                  <a:gd name="connsiteY100" fmla="*/ 2614821 h 4573924"/>
                  <a:gd name="connsiteX101" fmla="*/ 160927 w 3962522"/>
                  <a:gd name="connsiteY101" fmla="*/ 2395588 h 4573924"/>
                  <a:gd name="connsiteX102" fmla="*/ 0 w 3962522"/>
                  <a:gd name="connsiteY102" fmla="*/ 2218335 h 4573924"/>
                  <a:gd name="connsiteX103" fmla="*/ 46645 w 3962522"/>
                  <a:gd name="connsiteY103" fmla="*/ 2167026 h 4573924"/>
                  <a:gd name="connsiteX104" fmla="*/ 597060 w 3962522"/>
                  <a:gd name="connsiteY104" fmla="*/ 1702905 h 4573924"/>
                  <a:gd name="connsiteX105" fmla="*/ 608721 w 3962522"/>
                  <a:gd name="connsiteY105" fmla="*/ 1670252 h 4573924"/>
                  <a:gd name="connsiteX106" fmla="*/ 690351 w 3962522"/>
                  <a:gd name="connsiteY106" fmla="*/ 1726227 h 4573924"/>
                  <a:gd name="connsiteX107" fmla="*/ 902588 w 3962522"/>
                  <a:gd name="connsiteY107" fmla="*/ 1590956 h 4573924"/>
                  <a:gd name="connsiteX108" fmla="*/ 902588 w 3962522"/>
                  <a:gd name="connsiteY108" fmla="*/ 1548976 h 4573924"/>
                  <a:gd name="connsiteX109" fmla="*/ 918914 w 3962522"/>
                  <a:gd name="connsiteY109" fmla="*/ 1546643 h 4573924"/>
                  <a:gd name="connsiteX110" fmla="*/ 909584 w 3962522"/>
                  <a:gd name="connsiteY110" fmla="*/ 1581627 h 4573924"/>
                  <a:gd name="connsiteX111" fmla="*/ 993545 w 3962522"/>
                  <a:gd name="connsiteY111" fmla="*/ 1572298 h 4573924"/>
                  <a:gd name="connsiteX112" fmla="*/ 1065846 w 3962522"/>
                  <a:gd name="connsiteY112" fmla="*/ 1625940 h 4573924"/>
                  <a:gd name="connsiteX113" fmla="*/ 1065846 w 3962522"/>
                  <a:gd name="connsiteY113" fmla="*/ 1709901 h 4573924"/>
                  <a:gd name="connsiteX114" fmla="*/ 1198786 w 3962522"/>
                  <a:gd name="connsiteY114" fmla="*/ 1642266 h 4573924"/>
                  <a:gd name="connsiteX115" fmla="*/ 1497316 w 3962522"/>
                  <a:gd name="connsiteY115" fmla="*/ 1744885 h 4573924"/>
                  <a:gd name="connsiteX116" fmla="*/ 1511309 w 3962522"/>
                  <a:gd name="connsiteY116" fmla="*/ 1658591 h 4573924"/>
                  <a:gd name="connsiteX117" fmla="*/ 1231437 w 3962522"/>
                  <a:gd name="connsiteY117" fmla="*/ 1590956 h 4573924"/>
                  <a:gd name="connsiteX118" fmla="*/ 1142811 w 3962522"/>
                  <a:gd name="connsiteY118" fmla="*/ 1600284 h 4573924"/>
                  <a:gd name="connsiteX119" fmla="*/ 1040191 w 3962522"/>
                  <a:gd name="connsiteY119" fmla="*/ 1541978 h 4573924"/>
                  <a:gd name="connsiteX120" fmla="*/ 914249 w 3962522"/>
                  <a:gd name="connsiteY120" fmla="*/ 1551307 h 4573924"/>
                  <a:gd name="connsiteX121" fmla="*/ 918914 w 3962522"/>
                  <a:gd name="connsiteY121" fmla="*/ 1537314 h 4573924"/>
                  <a:gd name="connsiteX122" fmla="*/ 1051852 w 3962522"/>
                  <a:gd name="connsiteY122" fmla="*/ 1530316 h 4573924"/>
                  <a:gd name="connsiteX123" fmla="*/ 1147476 w 3962522"/>
                  <a:gd name="connsiteY123" fmla="*/ 1583960 h 4573924"/>
                  <a:gd name="connsiteX124" fmla="*/ 1198786 w 3962522"/>
                  <a:gd name="connsiteY124" fmla="*/ 1574630 h 4573924"/>
                  <a:gd name="connsiteX125" fmla="*/ 1485654 w 3962522"/>
                  <a:gd name="connsiteY125" fmla="*/ 1637602 h 4573924"/>
                  <a:gd name="connsiteX126" fmla="*/ 1548626 w 3962522"/>
                  <a:gd name="connsiteY126" fmla="*/ 1625940 h 4573924"/>
                  <a:gd name="connsiteX127" fmla="*/ 1655910 w 3962522"/>
                  <a:gd name="connsiteY127" fmla="*/ 1625940 h 4573924"/>
                  <a:gd name="connsiteX128" fmla="*/ 1525303 w 3962522"/>
                  <a:gd name="connsiteY128" fmla="*/ 1280765 h 4573924"/>
                  <a:gd name="connsiteX129" fmla="*/ 1611596 w 3962522"/>
                  <a:gd name="connsiteY129" fmla="*/ 1143161 h 4573924"/>
                  <a:gd name="connsiteX130" fmla="*/ 1662906 w 3962522"/>
                  <a:gd name="connsiteY130" fmla="*/ 970572 h 4573924"/>
                  <a:gd name="connsiteX131" fmla="*/ 1870479 w 3962522"/>
                  <a:gd name="connsiteY131" fmla="*/ 828305 h 4573924"/>
                  <a:gd name="connsiteX132" fmla="*/ 1898466 w 3962522"/>
                  <a:gd name="connsiteY132" fmla="*/ 746675 h 4573924"/>
                  <a:gd name="connsiteX133" fmla="*/ 1898466 w 3962522"/>
                  <a:gd name="connsiteY133" fmla="*/ 639391 h 4573924"/>
                  <a:gd name="connsiteX134" fmla="*/ 1858817 w 3962522"/>
                  <a:gd name="connsiteY134" fmla="*/ 669711 h 4573924"/>
                  <a:gd name="connsiteX135" fmla="*/ 1756197 w 3962522"/>
                  <a:gd name="connsiteY135" fmla="*/ 578752 h 4573924"/>
                  <a:gd name="connsiteX136" fmla="*/ 1788849 w 3962522"/>
                  <a:gd name="connsiteY136" fmla="*/ 539103 h 4573924"/>
                  <a:gd name="connsiteX137" fmla="*/ 1760862 w 3962522"/>
                  <a:gd name="connsiteY137" fmla="*/ 469135 h 4573924"/>
                  <a:gd name="connsiteX138" fmla="*/ 1765526 w 3962522"/>
                  <a:gd name="connsiteY138" fmla="*/ 406165 h 4573924"/>
                  <a:gd name="connsiteX139" fmla="*/ 1732874 w 3962522"/>
                  <a:gd name="connsiteY139" fmla="*/ 352521 h 4573924"/>
                  <a:gd name="connsiteX140" fmla="*/ 1788849 w 3962522"/>
                  <a:gd name="connsiteY140" fmla="*/ 156612 h 4573924"/>
                  <a:gd name="connsiteX141" fmla="*/ 1744536 w 3962522"/>
                  <a:gd name="connsiteY141" fmla="*/ 193928 h 4573924"/>
                  <a:gd name="connsiteX142" fmla="*/ 1709552 w 3962522"/>
                  <a:gd name="connsiteY142" fmla="*/ 259231 h 4573924"/>
                  <a:gd name="connsiteX143" fmla="*/ 1697890 w 3962522"/>
                  <a:gd name="connsiteY143" fmla="*/ 252234 h 4573924"/>
                  <a:gd name="connsiteX144" fmla="*/ 1844823 w 3962522"/>
                  <a:gd name="connsiteY144" fmla="*/ 100637 h 4573924"/>
                  <a:gd name="connsiteX145" fmla="*/ 1900798 w 3962522"/>
                  <a:gd name="connsiteY145" fmla="*/ 74983 h 4573924"/>
                  <a:gd name="connsiteX146" fmla="*/ 1924120 w 3962522"/>
                  <a:gd name="connsiteY146" fmla="*/ 39999 h 4573924"/>
                  <a:gd name="connsiteX147" fmla="*/ 1973097 w 3962522"/>
                  <a:gd name="connsiteY147" fmla="*/ 23672 h 4573924"/>
                  <a:gd name="connsiteX148" fmla="*/ 1956773 w 3962522"/>
                  <a:gd name="connsiteY148" fmla="*/ 35334 h 4573924"/>
                  <a:gd name="connsiteX149" fmla="*/ 2015079 w 3962522"/>
                  <a:gd name="connsiteY149" fmla="*/ 26004 h 4573924"/>
                  <a:gd name="connsiteX150" fmla="*/ 2110702 w 3962522"/>
                  <a:gd name="connsiteY150" fmla="*/ 51660 h 4573924"/>
                  <a:gd name="connsiteX151" fmla="*/ 2099040 w 3962522"/>
                  <a:gd name="connsiteY151" fmla="*/ 37665 h 4573924"/>
                  <a:gd name="connsiteX152" fmla="*/ 1989424 w 3962522"/>
                  <a:gd name="connsiteY152" fmla="*/ 12011 h 4573924"/>
                  <a:gd name="connsiteX153" fmla="*/ 2015079 w 3962522"/>
                  <a:gd name="connsiteY153" fmla="*/ 350 h 4573924"/>
                  <a:gd name="connsiteX154" fmla="*/ 2120031 w 3962522"/>
                  <a:gd name="connsiteY154" fmla="*/ 28337 h 4573924"/>
                  <a:gd name="connsiteX155" fmla="*/ 2148017 w 3962522"/>
                  <a:gd name="connsiteY155" fmla="*/ 51660 h 4573924"/>
                  <a:gd name="connsiteX156" fmla="*/ 2166677 w 3962522"/>
                  <a:gd name="connsiteY156" fmla="*/ 63321 h 4573924"/>
                  <a:gd name="connsiteX157" fmla="*/ 2364919 w 3962522"/>
                  <a:gd name="connsiteY157" fmla="*/ 137954 h 4573924"/>
                  <a:gd name="connsiteX158" fmla="*/ 2362586 w 3962522"/>
                  <a:gd name="connsiteY158" fmla="*/ 116963 h 4573924"/>
                  <a:gd name="connsiteX159" fmla="*/ 2206324 w 3962522"/>
                  <a:gd name="connsiteY159" fmla="*/ 39999 h 4573924"/>
                  <a:gd name="connsiteX160" fmla="*/ 2224983 w 3962522"/>
                  <a:gd name="connsiteY160" fmla="*/ 35334 h 4573924"/>
                  <a:gd name="connsiteX161" fmla="*/ 2385909 w 3962522"/>
                  <a:gd name="connsiteY161" fmla="*/ 133289 h 4573924"/>
                  <a:gd name="connsiteX162" fmla="*/ 2630797 w 3962522"/>
                  <a:gd name="connsiteY162" fmla="*/ 359519 h 4573924"/>
                  <a:gd name="connsiteX163" fmla="*/ 2843034 w 3962522"/>
                  <a:gd name="connsiteY163" fmla="*/ 338528 h 4573924"/>
                  <a:gd name="connsiteX164" fmla="*/ 2784728 w 3962522"/>
                  <a:gd name="connsiteY164" fmla="*/ 329199 h 4573924"/>
                  <a:gd name="connsiteX165" fmla="*/ 2675111 w 3962522"/>
                  <a:gd name="connsiteY165" fmla="*/ 368848 h 4573924"/>
                  <a:gd name="connsiteX166" fmla="*/ 2525845 w 3962522"/>
                  <a:gd name="connsiteY166" fmla="*/ 375844 h 4573924"/>
                  <a:gd name="connsiteX167" fmla="*/ 2465207 w 3962522"/>
                  <a:gd name="connsiteY167" fmla="*/ 350190 h 4573924"/>
                  <a:gd name="connsiteX168" fmla="*/ 2458210 w 3962522"/>
                  <a:gd name="connsiteY168" fmla="*/ 357186 h 4573924"/>
                  <a:gd name="connsiteX169" fmla="*/ 2551501 w 3962522"/>
                  <a:gd name="connsiteY169" fmla="*/ 483129 h 4573924"/>
                  <a:gd name="connsiteX170" fmla="*/ 2803385 w 3962522"/>
                  <a:gd name="connsiteY170" fmla="*/ 541436 h 4573924"/>
                  <a:gd name="connsiteX171" fmla="*/ 2815047 w 3962522"/>
                  <a:gd name="connsiteY171" fmla="*/ 837634 h 4573924"/>
                  <a:gd name="connsiteX172" fmla="*/ 2894343 w 3962522"/>
                  <a:gd name="connsiteY172" fmla="*/ 800317 h 4573924"/>
                  <a:gd name="connsiteX173" fmla="*/ 2910669 w 3962522"/>
                  <a:gd name="connsiteY173" fmla="*/ 786324 h 4573924"/>
                  <a:gd name="connsiteX174" fmla="*/ 2775398 w 3962522"/>
                  <a:gd name="connsiteY174" fmla="*/ 881946 h 4573924"/>
                  <a:gd name="connsiteX175" fmla="*/ 2591148 w 3962522"/>
                  <a:gd name="connsiteY175" fmla="*/ 865620 h 4573924"/>
                  <a:gd name="connsiteX176" fmla="*/ 2640127 w 3962522"/>
                  <a:gd name="connsiteY176" fmla="*/ 888943 h 4573924"/>
                  <a:gd name="connsiteX177" fmla="*/ 2686772 w 3962522"/>
                  <a:gd name="connsiteY177" fmla="*/ 912266 h 4573924"/>
                  <a:gd name="connsiteX178" fmla="*/ 2448881 w 3962522"/>
                  <a:gd name="connsiteY178" fmla="*/ 881946 h 4573924"/>
                  <a:gd name="connsiteX179" fmla="*/ 2574824 w 3962522"/>
                  <a:gd name="connsiteY179" fmla="*/ 1474343 h 4573924"/>
                  <a:gd name="connsiteX180" fmla="*/ 2479200 w 3962522"/>
                  <a:gd name="connsiteY180" fmla="*/ 1194471 h 4573924"/>
                  <a:gd name="connsiteX181" fmla="*/ 2425558 w 3962522"/>
                  <a:gd name="connsiteY181" fmla="*/ 858624 h 4573924"/>
                  <a:gd name="connsiteX182" fmla="*/ 2262299 w 3962522"/>
                  <a:gd name="connsiteY182" fmla="*/ 821308 h 4573924"/>
                  <a:gd name="connsiteX183" fmla="*/ 2159679 w 3962522"/>
                  <a:gd name="connsiteY183" fmla="*/ 809647 h 4573924"/>
                  <a:gd name="connsiteX184" fmla="*/ 2117698 w 3962522"/>
                  <a:gd name="connsiteY184" fmla="*/ 858624 h 4573924"/>
                  <a:gd name="connsiteX185" fmla="*/ 2089711 w 3962522"/>
                  <a:gd name="connsiteY185" fmla="*/ 865620 h 4573924"/>
                  <a:gd name="connsiteX186" fmla="*/ 1868145 w 3962522"/>
                  <a:gd name="connsiteY186" fmla="*/ 905269 h 4573924"/>
                  <a:gd name="connsiteX187" fmla="*/ 1849488 w 3962522"/>
                  <a:gd name="connsiteY187" fmla="*/ 881946 h 4573924"/>
                  <a:gd name="connsiteX188" fmla="*/ 1807507 w 3962522"/>
                  <a:gd name="connsiteY188" fmla="*/ 909934 h 4573924"/>
                  <a:gd name="connsiteX189" fmla="*/ 1784184 w 3962522"/>
                  <a:gd name="connsiteY189" fmla="*/ 1150157 h 4573924"/>
                  <a:gd name="connsiteX190" fmla="*/ 1807507 w 3962522"/>
                  <a:gd name="connsiteY190" fmla="*/ 1206132 h 4573924"/>
                  <a:gd name="connsiteX191" fmla="*/ 1777188 w 3962522"/>
                  <a:gd name="connsiteY191" fmla="*/ 1171148 h 4573924"/>
                  <a:gd name="connsiteX192" fmla="*/ 1777188 w 3962522"/>
                  <a:gd name="connsiteY192" fmla="*/ 1136164 h 4573924"/>
                  <a:gd name="connsiteX193" fmla="*/ 1765526 w 3962522"/>
                  <a:gd name="connsiteY193" fmla="*/ 1112841 h 4573924"/>
                  <a:gd name="connsiteX194" fmla="*/ 1777188 w 3962522"/>
                  <a:gd name="connsiteY194" fmla="*/ 1105845 h 4573924"/>
                  <a:gd name="connsiteX195" fmla="*/ 1772523 w 3962522"/>
                  <a:gd name="connsiteY195" fmla="*/ 1054535 h 4573924"/>
                  <a:gd name="connsiteX196" fmla="*/ 1795846 w 3962522"/>
                  <a:gd name="connsiteY196" fmla="*/ 907602 h 4573924"/>
                  <a:gd name="connsiteX197" fmla="*/ 1641917 w 3962522"/>
                  <a:gd name="connsiteY197" fmla="*/ 1089519 h 4573924"/>
                  <a:gd name="connsiteX198" fmla="*/ 1646580 w 3962522"/>
                  <a:gd name="connsiteY198" fmla="*/ 1110508 h 4573924"/>
                  <a:gd name="connsiteX199" fmla="*/ 1658241 w 3962522"/>
                  <a:gd name="connsiteY199" fmla="*/ 1087186 h 4573924"/>
                  <a:gd name="connsiteX200" fmla="*/ 1550958 w 3962522"/>
                  <a:gd name="connsiteY200" fmla="*/ 1341403 h 4573924"/>
                  <a:gd name="connsiteX201" fmla="*/ 1658241 w 3962522"/>
                  <a:gd name="connsiteY201" fmla="*/ 1537314 h 4573924"/>
                  <a:gd name="connsiteX202" fmla="*/ 1714216 w 3962522"/>
                  <a:gd name="connsiteY202" fmla="*/ 1700573 h 4573924"/>
                  <a:gd name="connsiteX203" fmla="*/ 1767858 w 3962522"/>
                  <a:gd name="connsiteY203" fmla="*/ 1691243 h 4573924"/>
                  <a:gd name="connsiteX204" fmla="*/ 1966101 w 3962522"/>
                  <a:gd name="connsiteY204" fmla="*/ 1595621 h 4573924"/>
                  <a:gd name="connsiteX205" fmla="*/ 2127028 w 3962522"/>
                  <a:gd name="connsiteY205" fmla="*/ 1551307 h 4573924"/>
                  <a:gd name="connsiteX206" fmla="*/ 2196996 w 3962522"/>
                  <a:gd name="connsiteY206" fmla="*/ 1465013 h 4573924"/>
                  <a:gd name="connsiteX207" fmla="*/ 2215654 w 3962522"/>
                  <a:gd name="connsiteY207" fmla="*/ 1406707 h 4573924"/>
                  <a:gd name="connsiteX208" fmla="*/ 2192331 w 3962522"/>
                  <a:gd name="connsiteY208" fmla="*/ 1409040 h 4573924"/>
                  <a:gd name="connsiteX209" fmla="*/ 2222650 w 3962522"/>
                  <a:gd name="connsiteY209" fmla="*/ 1262106 h 4573924"/>
                  <a:gd name="connsiteX210" fmla="*/ 2269296 w 3962522"/>
                  <a:gd name="connsiteY210" fmla="*/ 1262106 h 4573924"/>
                  <a:gd name="connsiteX211" fmla="*/ 2283290 w 3962522"/>
                  <a:gd name="connsiteY211" fmla="*/ 1327410 h 4573924"/>
                  <a:gd name="connsiteX212" fmla="*/ 2441884 w 3962522"/>
                  <a:gd name="connsiteY212" fmla="*/ 1719231 h 4573924"/>
                  <a:gd name="connsiteX213" fmla="*/ 2563162 w 3962522"/>
                  <a:gd name="connsiteY213" fmla="*/ 1859167 h 4573924"/>
                  <a:gd name="connsiteX214" fmla="*/ 2749744 w 3962522"/>
                  <a:gd name="connsiteY214" fmla="*/ 1712234 h 4573924"/>
                  <a:gd name="connsiteX215" fmla="*/ 2768401 w 3962522"/>
                  <a:gd name="connsiteY215" fmla="*/ 1679582 h 4573924"/>
                  <a:gd name="connsiteX216" fmla="*/ 2731084 w 3962522"/>
                  <a:gd name="connsiteY216" fmla="*/ 1700573 h 4573924"/>
                  <a:gd name="connsiteX217" fmla="*/ 2593481 w 3962522"/>
                  <a:gd name="connsiteY217" fmla="*/ 1546643 h 4573924"/>
                  <a:gd name="connsiteX218" fmla="*/ 2518849 w 3962522"/>
                  <a:gd name="connsiteY218" fmla="*/ 1625940 h 4573924"/>
                  <a:gd name="connsiteX219" fmla="*/ 2516517 w 3962522"/>
                  <a:gd name="connsiteY219" fmla="*/ 1616611 h 4573924"/>
                  <a:gd name="connsiteX220" fmla="*/ 2598146 w 3962522"/>
                  <a:gd name="connsiteY220" fmla="*/ 1504662 h 4573924"/>
                  <a:gd name="connsiteX221" fmla="*/ 2642458 w 3962522"/>
                  <a:gd name="connsiteY221" fmla="*/ 1488336 h 4573924"/>
                  <a:gd name="connsiteX222" fmla="*/ 2794056 w 3962522"/>
                  <a:gd name="connsiteY222" fmla="*/ 1250444 h 4573924"/>
                  <a:gd name="connsiteX223" fmla="*/ 2808050 w 3962522"/>
                  <a:gd name="connsiteY223" fmla="*/ 1173480 h 4573924"/>
                  <a:gd name="connsiteX224" fmla="*/ 2854696 w 3962522"/>
                  <a:gd name="connsiteY224" fmla="*/ 1101180 h 4573924"/>
                  <a:gd name="connsiteX225" fmla="*/ 2824375 w 3962522"/>
                  <a:gd name="connsiteY225" fmla="*/ 1229455 h 4573924"/>
                  <a:gd name="connsiteX226" fmla="*/ 2847698 w 3962522"/>
                  <a:gd name="connsiteY226" fmla="*/ 1325077 h 4573924"/>
                  <a:gd name="connsiteX227" fmla="*/ 2910669 w 3962522"/>
                  <a:gd name="connsiteY227" fmla="*/ 1297090 h 4573924"/>
                  <a:gd name="connsiteX228" fmla="*/ 2952650 w 3962522"/>
                  <a:gd name="connsiteY228" fmla="*/ 1371723 h 4573924"/>
                  <a:gd name="connsiteX229" fmla="*/ 2943321 w 3962522"/>
                  <a:gd name="connsiteY229" fmla="*/ 1301754 h 4573924"/>
                  <a:gd name="connsiteX230" fmla="*/ 2980637 w 3962522"/>
                  <a:gd name="connsiteY230" fmla="*/ 1348400 h 4573924"/>
                  <a:gd name="connsiteX231" fmla="*/ 2975972 w 3962522"/>
                  <a:gd name="connsiteY231" fmla="*/ 1313416 h 4573924"/>
                  <a:gd name="connsiteX232" fmla="*/ 2973641 w 3962522"/>
                  <a:gd name="connsiteY232" fmla="*/ 1297090 h 4573924"/>
                  <a:gd name="connsiteX233" fmla="*/ 3001628 w 3962522"/>
                  <a:gd name="connsiteY233" fmla="*/ 1320412 h 4573924"/>
                  <a:gd name="connsiteX234" fmla="*/ 3027282 w 3962522"/>
                  <a:gd name="connsiteY234" fmla="*/ 1315749 h 4573924"/>
                  <a:gd name="connsiteX235" fmla="*/ 3010956 w 3962522"/>
                  <a:gd name="connsiteY235" fmla="*/ 1276100 h 4573924"/>
                  <a:gd name="connsiteX236" fmla="*/ 3045940 w 3962522"/>
                  <a:gd name="connsiteY236" fmla="*/ 1299423 h 4573924"/>
                  <a:gd name="connsiteX237" fmla="*/ 3010956 w 3962522"/>
                  <a:gd name="connsiteY237" fmla="*/ 1276100 h 4573924"/>
                  <a:gd name="connsiteX238" fmla="*/ 2896676 w 3962522"/>
                  <a:gd name="connsiteY238" fmla="*/ 1196802 h 4573924"/>
                  <a:gd name="connsiteX239" fmla="*/ 2936325 w 3962522"/>
                  <a:gd name="connsiteY239" fmla="*/ 1257442 h 4573924"/>
                  <a:gd name="connsiteX240" fmla="*/ 2975972 w 3962522"/>
                  <a:gd name="connsiteY240" fmla="*/ 1301754 h 4573924"/>
                  <a:gd name="connsiteX241" fmla="*/ 2940988 w 3962522"/>
                  <a:gd name="connsiteY241" fmla="*/ 1290093 h 4573924"/>
                  <a:gd name="connsiteX242" fmla="*/ 2940988 w 3962522"/>
                  <a:gd name="connsiteY242" fmla="*/ 1301754 h 4573924"/>
                  <a:gd name="connsiteX243" fmla="*/ 2924664 w 3962522"/>
                  <a:gd name="connsiteY243" fmla="*/ 1294758 h 4573924"/>
                  <a:gd name="connsiteX244" fmla="*/ 2882682 w 3962522"/>
                  <a:gd name="connsiteY244" fmla="*/ 1210797 h 4573924"/>
                  <a:gd name="connsiteX245" fmla="*/ 2878018 w 3962522"/>
                  <a:gd name="connsiteY245" fmla="*/ 1236451 h 4573924"/>
                  <a:gd name="connsiteX246" fmla="*/ 2889680 w 3962522"/>
                  <a:gd name="connsiteY246" fmla="*/ 1278432 h 4573924"/>
                  <a:gd name="connsiteX247" fmla="*/ 2875685 w 3962522"/>
                  <a:gd name="connsiteY247" fmla="*/ 1266770 h 4573924"/>
                  <a:gd name="connsiteX248" fmla="*/ 2857027 w 3962522"/>
                  <a:gd name="connsiteY248" fmla="*/ 1231786 h 4573924"/>
                  <a:gd name="connsiteX249" fmla="*/ 2868689 w 3962522"/>
                  <a:gd name="connsiteY249" fmla="*/ 1133831 h 4573924"/>
                  <a:gd name="connsiteX250" fmla="*/ 2917666 w 3962522"/>
                  <a:gd name="connsiteY250" fmla="*/ 1150157 h 4573924"/>
                  <a:gd name="connsiteX251" fmla="*/ 2873353 w 3962522"/>
                  <a:gd name="connsiteY251" fmla="*/ 1119838 h 4573924"/>
                  <a:gd name="connsiteX252" fmla="*/ 2903673 w 3962522"/>
                  <a:gd name="connsiteY252" fmla="*/ 1070861 h 4573924"/>
                  <a:gd name="connsiteX253" fmla="*/ 2966644 w 3962522"/>
                  <a:gd name="connsiteY253" fmla="*/ 1154822 h 4573924"/>
                  <a:gd name="connsiteX254" fmla="*/ 2917666 w 3962522"/>
                  <a:gd name="connsiteY254" fmla="*/ 1098847 h 4573924"/>
                  <a:gd name="connsiteX255" fmla="*/ 2892011 w 3962522"/>
                  <a:gd name="connsiteY255" fmla="*/ 1103512 h 4573924"/>
                  <a:gd name="connsiteX256" fmla="*/ 2917666 w 3962522"/>
                  <a:gd name="connsiteY256" fmla="*/ 1115173 h 4573924"/>
                  <a:gd name="connsiteX257" fmla="*/ 3013289 w 3962522"/>
                  <a:gd name="connsiteY257" fmla="*/ 1178145 h 4573924"/>
                  <a:gd name="connsiteX258" fmla="*/ 3036612 w 3962522"/>
                  <a:gd name="connsiteY258" fmla="*/ 1192138 h 4573924"/>
                  <a:gd name="connsiteX259" fmla="*/ 3076261 w 3962522"/>
                  <a:gd name="connsiteY259" fmla="*/ 1243448 h 4573924"/>
                  <a:gd name="connsiteX260" fmla="*/ 3092586 w 3962522"/>
                  <a:gd name="connsiteY260" fmla="*/ 1222458 h 4573924"/>
                  <a:gd name="connsiteX261" fmla="*/ 3048273 w 3962522"/>
                  <a:gd name="connsiteY261" fmla="*/ 1143161 h 4573924"/>
                  <a:gd name="connsiteX262" fmla="*/ 3022618 w 3962522"/>
                  <a:gd name="connsiteY262" fmla="*/ 1129168 h 4573924"/>
                  <a:gd name="connsiteX263" fmla="*/ 3022618 w 3962522"/>
                  <a:gd name="connsiteY263" fmla="*/ 1166483 h 4573924"/>
                  <a:gd name="connsiteX264" fmla="*/ 2985302 w 3962522"/>
                  <a:gd name="connsiteY264" fmla="*/ 1063863 h 4573924"/>
                  <a:gd name="connsiteX265" fmla="*/ 2971309 w 3962522"/>
                  <a:gd name="connsiteY265" fmla="*/ 1091850 h 4573924"/>
                  <a:gd name="connsiteX266" fmla="*/ 2982970 w 3962522"/>
                  <a:gd name="connsiteY266" fmla="*/ 1087186 h 4573924"/>
                  <a:gd name="connsiteX267" fmla="*/ 2992298 w 3962522"/>
                  <a:gd name="connsiteY267" fmla="*/ 1138496 h 4573924"/>
                  <a:gd name="connsiteX268" fmla="*/ 2926995 w 3962522"/>
                  <a:gd name="connsiteY268" fmla="*/ 1061531 h 4573924"/>
                  <a:gd name="connsiteX269" fmla="*/ 2938657 w 3962522"/>
                  <a:gd name="connsiteY269" fmla="*/ 1040540 h 4573924"/>
                  <a:gd name="connsiteX270" fmla="*/ 2926995 w 3962522"/>
                  <a:gd name="connsiteY270" fmla="*/ 1035877 h 4573924"/>
                  <a:gd name="connsiteX271" fmla="*/ 3006293 w 3962522"/>
                  <a:gd name="connsiteY271" fmla="*/ 1056866 h 4573924"/>
                  <a:gd name="connsiteX272" fmla="*/ 3083257 w 3962522"/>
                  <a:gd name="connsiteY272" fmla="*/ 1066196 h 4573924"/>
                  <a:gd name="connsiteX273" fmla="*/ 3230190 w 3962522"/>
                  <a:gd name="connsiteY273" fmla="*/ 1145492 h 4573924"/>
                  <a:gd name="connsiteX274" fmla="*/ 3246516 w 3962522"/>
                  <a:gd name="connsiteY274" fmla="*/ 1180476 h 4573924"/>
                  <a:gd name="connsiteX275" fmla="*/ 3262842 w 3962522"/>
                  <a:gd name="connsiteY275" fmla="*/ 1185141 h 4573924"/>
                  <a:gd name="connsiteX276" fmla="*/ 3234855 w 3962522"/>
                  <a:gd name="connsiteY276" fmla="*/ 1201467 h 4573924"/>
                  <a:gd name="connsiteX277" fmla="*/ 3213864 w 3962522"/>
                  <a:gd name="connsiteY277" fmla="*/ 1194471 h 4573924"/>
                  <a:gd name="connsiteX278" fmla="*/ 3153225 w 3962522"/>
                  <a:gd name="connsiteY278" fmla="*/ 1271435 h 4573924"/>
                  <a:gd name="connsiteX279" fmla="*/ 3160222 w 3962522"/>
                  <a:gd name="connsiteY279" fmla="*/ 1292426 h 4573924"/>
                  <a:gd name="connsiteX280" fmla="*/ 3148561 w 3962522"/>
                  <a:gd name="connsiteY280" fmla="*/ 1304088 h 4573924"/>
                  <a:gd name="connsiteX281" fmla="*/ 3087922 w 3962522"/>
                  <a:gd name="connsiteY281" fmla="*/ 1350733 h 4573924"/>
                  <a:gd name="connsiteX282" fmla="*/ 3057602 w 3962522"/>
                  <a:gd name="connsiteY282" fmla="*/ 1388049 h 4573924"/>
                  <a:gd name="connsiteX283" fmla="*/ 3073928 w 3962522"/>
                  <a:gd name="connsiteY283" fmla="*/ 1397378 h 4573924"/>
                  <a:gd name="connsiteX284" fmla="*/ 3076261 w 3962522"/>
                  <a:gd name="connsiteY284" fmla="*/ 1425364 h 4573924"/>
                  <a:gd name="connsiteX285" fmla="*/ 3090254 w 3962522"/>
                  <a:gd name="connsiteY285" fmla="*/ 1465013 h 4573924"/>
                  <a:gd name="connsiteX286" fmla="*/ 3038944 w 3962522"/>
                  <a:gd name="connsiteY286" fmla="*/ 1430029 h 4573924"/>
                  <a:gd name="connsiteX287" fmla="*/ 3024951 w 3962522"/>
                  <a:gd name="connsiteY287" fmla="*/ 1402042 h 4573924"/>
                  <a:gd name="connsiteX288" fmla="*/ 2954983 w 3962522"/>
                  <a:gd name="connsiteY288" fmla="*/ 1472010 h 4573924"/>
                  <a:gd name="connsiteX289" fmla="*/ 2954983 w 3962522"/>
                  <a:gd name="connsiteY289" fmla="*/ 1483671 h 4573924"/>
                  <a:gd name="connsiteX290" fmla="*/ 3561372 w 3962522"/>
                  <a:gd name="connsiteY290" fmla="*/ 2045748 h 4573924"/>
                  <a:gd name="connsiteX291" fmla="*/ 3561372 w 3962522"/>
                  <a:gd name="connsiteY291" fmla="*/ 2062074 h 4573924"/>
                  <a:gd name="connsiteX292" fmla="*/ 3484408 w 3962522"/>
                  <a:gd name="connsiteY292" fmla="*/ 1992106 h 4573924"/>
                  <a:gd name="connsiteX293" fmla="*/ 3416771 w 3962522"/>
                  <a:gd name="connsiteY293" fmla="*/ 2022426 h 4573924"/>
                  <a:gd name="connsiteX294" fmla="*/ 3106580 w 3962522"/>
                  <a:gd name="connsiteY294" fmla="*/ 1716898 h 4573924"/>
                  <a:gd name="connsiteX295" fmla="*/ 3078593 w 3962522"/>
                  <a:gd name="connsiteY295" fmla="*/ 1693575 h 4573924"/>
                  <a:gd name="connsiteX296" fmla="*/ 2938657 w 3962522"/>
                  <a:gd name="connsiteY296" fmla="*/ 1541978 h 4573924"/>
                  <a:gd name="connsiteX297" fmla="*/ 2957314 w 3962522"/>
                  <a:gd name="connsiteY297" fmla="*/ 1530316 h 4573924"/>
                  <a:gd name="connsiteX298" fmla="*/ 2922330 w 3962522"/>
                  <a:gd name="connsiteY298" fmla="*/ 1502330 h 4573924"/>
                  <a:gd name="connsiteX299" fmla="*/ 2854696 w 3962522"/>
                  <a:gd name="connsiteY299" fmla="*/ 1548976 h 4573924"/>
                  <a:gd name="connsiteX300" fmla="*/ 3442426 w 3962522"/>
                  <a:gd name="connsiteY300" fmla="*/ 2367601 h 4573924"/>
                  <a:gd name="connsiteX301" fmla="*/ 3754950 w 3962522"/>
                  <a:gd name="connsiteY301" fmla="*/ 2029422 h 4573924"/>
                  <a:gd name="connsiteX302" fmla="*/ 3752618 w 3962522"/>
                  <a:gd name="connsiteY302" fmla="*/ 2015429 h 4573924"/>
                  <a:gd name="connsiteX303" fmla="*/ 3661659 w 3962522"/>
                  <a:gd name="connsiteY303" fmla="*/ 1952458 h 4573924"/>
                  <a:gd name="connsiteX304" fmla="*/ 3584695 w 3962522"/>
                  <a:gd name="connsiteY304" fmla="*/ 2031754 h 4573924"/>
                  <a:gd name="connsiteX305" fmla="*/ 3570700 w 3962522"/>
                  <a:gd name="connsiteY305" fmla="*/ 2038752 h 4573924"/>
                  <a:gd name="connsiteX306" fmla="*/ 3582362 w 3962522"/>
                  <a:gd name="connsiteY306" fmla="*/ 2013096 h 4573924"/>
                  <a:gd name="connsiteX307" fmla="*/ 3822586 w 3962522"/>
                  <a:gd name="connsiteY307" fmla="*/ 1754215 h 4573924"/>
                  <a:gd name="connsiteX308" fmla="*/ 3922874 w 3962522"/>
                  <a:gd name="connsiteY308" fmla="*/ 1653928 h 4573924"/>
                  <a:gd name="connsiteX309" fmla="*/ 3932202 w 3962522"/>
                  <a:gd name="connsiteY309" fmla="*/ 1663256 h 4573924"/>
                  <a:gd name="connsiteX310" fmla="*/ 3087922 w 3962522"/>
                  <a:gd name="connsiteY310" fmla="*/ 1124503 h 4573924"/>
                  <a:gd name="connsiteX311" fmla="*/ 3181213 w 3962522"/>
                  <a:gd name="connsiteY311" fmla="*/ 1157154 h 4573924"/>
                  <a:gd name="connsiteX312" fmla="*/ 3185876 w 3962522"/>
                  <a:gd name="connsiteY312" fmla="*/ 1136164 h 4573924"/>
                  <a:gd name="connsiteX313" fmla="*/ 3027282 w 3962522"/>
                  <a:gd name="connsiteY313" fmla="*/ 1084854 h 4573924"/>
                  <a:gd name="connsiteX314" fmla="*/ 3085589 w 3962522"/>
                  <a:gd name="connsiteY314" fmla="*/ 1126834 h 4573924"/>
                  <a:gd name="connsiteX315" fmla="*/ 3127570 w 3962522"/>
                  <a:gd name="connsiteY315" fmla="*/ 1189806 h 4573924"/>
                  <a:gd name="connsiteX316" fmla="*/ 3150892 w 3962522"/>
                  <a:gd name="connsiteY316" fmla="*/ 1199136 h 4573924"/>
                  <a:gd name="connsiteX317" fmla="*/ 3064600 w 3962522"/>
                  <a:gd name="connsiteY317" fmla="*/ 1140829 h 4573924"/>
                  <a:gd name="connsiteX318" fmla="*/ 3127570 w 3962522"/>
                  <a:gd name="connsiteY318" fmla="*/ 1189806 h 4573924"/>
                  <a:gd name="connsiteX319" fmla="*/ 3076261 w 3962522"/>
                  <a:gd name="connsiteY319" fmla="*/ 1273767 h 4573924"/>
                  <a:gd name="connsiteX320" fmla="*/ 3045940 w 3962522"/>
                  <a:gd name="connsiteY320" fmla="*/ 1238783 h 4573924"/>
                  <a:gd name="connsiteX321" fmla="*/ 2947986 w 3962522"/>
                  <a:gd name="connsiteY321" fmla="*/ 1178145 h 4573924"/>
                  <a:gd name="connsiteX322" fmla="*/ 2922330 w 3962522"/>
                  <a:gd name="connsiteY322" fmla="*/ 1175813 h 4573924"/>
                  <a:gd name="connsiteX323" fmla="*/ 3020286 w 3962522"/>
                  <a:gd name="connsiteY323" fmla="*/ 1236451 h 4573924"/>
                  <a:gd name="connsiteX324" fmla="*/ 3078593 w 3962522"/>
                  <a:gd name="connsiteY324" fmla="*/ 1273767 h 4573924"/>
                  <a:gd name="connsiteX325" fmla="*/ 2672778 w 3962522"/>
                  <a:gd name="connsiteY325" fmla="*/ 555429 h 4573924"/>
                  <a:gd name="connsiteX326" fmla="*/ 2747410 w 3962522"/>
                  <a:gd name="connsiteY326" fmla="*/ 581085 h 4573924"/>
                  <a:gd name="connsiteX327" fmla="*/ 2831373 w 3962522"/>
                  <a:gd name="connsiteY327" fmla="*/ 662714 h 4573924"/>
                  <a:gd name="connsiteX328" fmla="*/ 2850031 w 3962522"/>
                  <a:gd name="connsiteY328" fmla="*/ 744343 h 4573924"/>
                  <a:gd name="connsiteX329" fmla="*/ 2672778 w 3962522"/>
                  <a:gd name="connsiteY329" fmla="*/ 555429 h 4573924"/>
                  <a:gd name="connsiteX330" fmla="*/ 2185335 w 3962522"/>
                  <a:gd name="connsiteY330" fmla="*/ 135621 h 4573924"/>
                  <a:gd name="connsiteX331" fmla="*/ 2362586 w 3962522"/>
                  <a:gd name="connsiteY331" fmla="*/ 219583 h 4573924"/>
                  <a:gd name="connsiteX332" fmla="*/ 2271629 w 3962522"/>
                  <a:gd name="connsiteY332" fmla="*/ 196261 h 4573924"/>
                  <a:gd name="connsiteX333" fmla="*/ 2339264 w 3962522"/>
                  <a:gd name="connsiteY333" fmla="*/ 254567 h 4573924"/>
                  <a:gd name="connsiteX334" fmla="*/ 2577155 w 3962522"/>
                  <a:gd name="connsiteY334" fmla="*/ 539103 h 4573924"/>
                  <a:gd name="connsiteX335" fmla="*/ 2626132 w 3962522"/>
                  <a:gd name="connsiteY335" fmla="*/ 560094 h 4573924"/>
                  <a:gd name="connsiteX336" fmla="*/ 2614471 w 3962522"/>
                  <a:gd name="connsiteY336" fmla="*/ 543768 h 4573924"/>
                  <a:gd name="connsiteX337" fmla="*/ 2397570 w 3962522"/>
                  <a:gd name="connsiteY337" fmla="*/ 240573 h 4573924"/>
                  <a:gd name="connsiteX338" fmla="*/ 2203992 w 3962522"/>
                  <a:gd name="connsiteY338" fmla="*/ 128624 h 4573924"/>
                  <a:gd name="connsiteX339" fmla="*/ 2183002 w 3962522"/>
                  <a:gd name="connsiteY339" fmla="*/ 133289 h 4573924"/>
                  <a:gd name="connsiteX340" fmla="*/ 1863482 w 3962522"/>
                  <a:gd name="connsiteY340" fmla="*/ 620732 h 4573924"/>
                  <a:gd name="connsiteX341" fmla="*/ 1842491 w 3962522"/>
                  <a:gd name="connsiteY341" fmla="*/ 604407 h 4573924"/>
                  <a:gd name="connsiteX342" fmla="*/ 1809839 w 3962522"/>
                  <a:gd name="connsiteY342" fmla="*/ 560094 h 4573924"/>
                  <a:gd name="connsiteX343" fmla="*/ 1835495 w 3962522"/>
                  <a:gd name="connsiteY343" fmla="*/ 655716 h 4573924"/>
                  <a:gd name="connsiteX344" fmla="*/ 1863482 w 3962522"/>
                  <a:gd name="connsiteY344" fmla="*/ 618401 h 4573924"/>
                  <a:gd name="connsiteX345" fmla="*/ 1889136 w 3962522"/>
                  <a:gd name="connsiteY345" fmla="*/ 884280 h 4573924"/>
                  <a:gd name="connsiteX346" fmla="*/ 2115367 w 3962522"/>
                  <a:gd name="connsiteY346" fmla="*/ 783991 h 4573924"/>
                  <a:gd name="connsiteX347" fmla="*/ 2101372 w 3962522"/>
                  <a:gd name="connsiteY347" fmla="*/ 742010 h 4573924"/>
                  <a:gd name="connsiteX348" fmla="*/ 2101372 w 3962522"/>
                  <a:gd name="connsiteY348" fmla="*/ 543768 h 4573924"/>
                  <a:gd name="connsiteX349" fmla="*/ 2138689 w 3962522"/>
                  <a:gd name="connsiteY349" fmla="*/ 497122 h 4573924"/>
                  <a:gd name="connsiteX350" fmla="*/ 2155015 w 3962522"/>
                  <a:gd name="connsiteY350" fmla="*/ 490126 h 4573924"/>
                  <a:gd name="connsiteX351" fmla="*/ 2224983 w 3962522"/>
                  <a:gd name="connsiteY351" fmla="*/ 536771 h 4573924"/>
                  <a:gd name="connsiteX352" fmla="*/ 2196996 w 3962522"/>
                  <a:gd name="connsiteY352" fmla="*/ 583416 h 4573924"/>
                  <a:gd name="connsiteX353" fmla="*/ 2162012 w 3962522"/>
                  <a:gd name="connsiteY353" fmla="*/ 513448 h 4573924"/>
                  <a:gd name="connsiteX354" fmla="*/ 2141021 w 3962522"/>
                  <a:gd name="connsiteY354" fmla="*/ 529775 h 4573924"/>
                  <a:gd name="connsiteX355" fmla="*/ 2245973 w 3962522"/>
                  <a:gd name="connsiteY355" fmla="*/ 539103 h 4573924"/>
                  <a:gd name="connsiteX356" fmla="*/ 2229647 w 3962522"/>
                  <a:gd name="connsiteY356" fmla="*/ 511117 h 4573924"/>
                  <a:gd name="connsiteX357" fmla="*/ 2269296 w 3962522"/>
                  <a:gd name="connsiteY357" fmla="*/ 417826 h 4573924"/>
                  <a:gd name="connsiteX358" fmla="*/ 2192331 w 3962522"/>
                  <a:gd name="connsiteY358" fmla="*/ 396835 h 4573924"/>
                  <a:gd name="connsiteX359" fmla="*/ 2106037 w 3962522"/>
                  <a:gd name="connsiteY359" fmla="*/ 275557 h 4573924"/>
                  <a:gd name="connsiteX360" fmla="*/ 2015079 w 3962522"/>
                  <a:gd name="connsiteY360" fmla="*/ 205589 h 4573924"/>
                  <a:gd name="connsiteX361" fmla="*/ 1984759 w 3962522"/>
                  <a:gd name="connsiteY361" fmla="*/ 170605 h 4573924"/>
                  <a:gd name="connsiteX362" fmla="*/ 2061725 w 3962522"/>
                  <a:gd name="connsiteY362" fmla="*/ 266229 h 4573924"/>
                  <a:gd name="connsiteX363" fmla="*/ 2001085 w 3962522"/>
                  <a:gd name="connsiteY363" fmla="*/ 252234 h 4573924"/>
                  <a:gd name="connsiteX364" fmla="*/ 1961436 w 3962522"/>
                  <a:gd name="connsiteY364" fmla="*/ 214919 h 4573924"/>
                  <a:gd name="connsiteX365" fmla="*/ 1987092 w 3962522"/>
                  <a:gd name="connsiteY365" fmla="*/ 207922 h 4573924"/>
                  <a:gd name="connsiteX366" fmla="*/ 1952108 w 3962522"/>
                  <a:gd name="connsiteY366" fmla="*/ 135621 h 4573924"/>
                  <a:gd name="connsiteX367" fmla="*/ 1935782 w 3962522"/>
                  <a:gd name="connsiteY367" fmla="*/ 184599 h 4573924"/>
                  <a:gd name="connsiteX368" fmla="*/ 1924120 w 3962522"/>
                  <a:gd name="connsiteY368" fmla="*/ 207922 h 4573924"/>
                  <a:gd name="connsiteX369" fmla="*/ 1931117 w 3962522"/>
                  <a:gd name="connsiteY369" fmla="*/ 135621 h 4573924"/>
                  <a:gd name="connsiteX370" fmla="*/ 1821500 w 3962522"/>
                  <a:gd name="connsiteY370" fmla="*/ 233576 h 4573924"/>
                  <a:gd name="connsiteX371" fmla="*/ 1877475 w 3962522"/>
                  <a:gd name="connsiteY371" fmla="*/ 233576 h 4573924"/>
                  <a:gd name="connsiteX372" fmla="*/ 1809839 w 3962522"/>
                  <a:gd name="connsiteY372" fmla="*/ 249903 h 4573924"/>
                  <a:gd name="connsiteX373" fmla="*/ 1786516 w 3962522"/>
                  <a:gd name="connsiteY373" fmla="*/ 464471 h 4573924"/>
                  <a:gd name="connsiteX374" fmla="*/ 1898466 w 3962522"/>
                  <a:gd name="connsiteY374" fmla="*/ 611404 h 4573924"/>
                  <a:gd name="connsiteX375" fmla="*/ 2061725 w 3962522"/>
                  <a:gd name="connsiteY375" fmla="*/ 564759 h 4573924"/>
                  <a:gd name="connsiteX376" fmla="*/ 2050063 w 3962522"/>
                  <a:gd name="connsiteY376" fmla="*/ 585748 h 4573924"/>
                  <a:gd name="connsiteX377" fmla="*/ 1975431 w 3962522"/>
                  <a:gd name="connsiteY377" fmla="*/ 653385 h 4573924"/>
                  <a:gd name="connsiteX378" fmla="*/ 1945111 w 3962522"/>
                  <a:gd name="connsiteY378" fmla="*/ 690700 h 4573924"/>
                  <a:gd name="connsiteX379" fmla="*/ 1931117 w 3962522"/>
                  <a:gd name="connsiteY379" fmla="*/ 674375 h 4573924"/>
                  <a:gd name="connsiteX380" fmla="*/ 1905463 w 3962522"/>
                  <a:gd name="connsiteY380" fmla="*/ 807314 h 4573924"/>
                  <a:gd name="connsiteX381" fmla="*/ 1886805 w 3962522"/>
                  <a:gd name="connsiteY381" fmla="*/ 881946 h 4573924"/>
                  <a:gd name="connsiteX382" fmla="*/ 1058850 w 3962522"/>
                  <a:gd name="connsiteY382" fmla="*/ 1800860 h 4573924"/>
                  <a:gd name="connsiteX383" fmla="*/ 1063513 w 3962522"/>
                  <a:gd name="connsiteY383" fmla="*/ 1863832 h 4573924"/>
                  <a:gd name="connsiteX384" fmla="*/ 1063513 w 3962522"/>
                  <a:gd name="connsiteY384" fmla="*/ 1821850 h 4573924"/>
                  <a:gd name="connsiteX385" fmla="*/ 1058850 w 3962522"/>
                  <a:gd name="connsiteY385" fmla="*/ 1800860 h 4573924"/>
                  <a:gd name="connsiteX386" fmla="*/ 1000543 w 3962522"/>
                  <a:gd name="connsiteY386" fmla="*/ 1672586 h 4573924"/>
                  <a:gd name="connsiteX387" fmla="*/ 963226 w 3962522"/>
                  <a:gd name="connsiteY387" fmla="*/ 1789199 h 4573924"/>
                  <a:gd name="connsiteX388" fmla="*/ 963226 w 3962522"/>
                  <a:gd name="connsiteY388" fmla="*/ 1847506 h 4573924"/>
                  <a:gd name="connsiteX389" fmla="*/ 1037859 w 3962522"/>
                  <a:gd name="connsiteY389" fmla="*/ 1847506 h 4573924"/>
                  <a:gd name="connsiteX390" fmla="*/ 1056517 w 3962522"/>
                  <a:gd name="connsiteY390" fmla="*/ 1628272 h 4573924"/>
                  <a:gd name="connsiteX391" fmla="*/ 1002875 w 3962522"/>
                  <a:gd name="connsiteY391" fmla="*/ 1670252 h 4573924"/>
                  <a:gd name="connsiteX392" fmla="*/ 909584 w 3962522"/>
                  <a:gd name="connsiteY392" fmla="*/ 1859167 h 4573924"/>
                  <a:gd name="connsiteX393" fmla="*/ 890926 w 3962522"/>
                  <a:gd name="connsiteY393" fmla="*/ 1866163 h 4573924"/>
                  <a:gd name="connsiteX394" fmla="*/ 841948 w 3962522"/>
                  <a:gd name="connsiteY394" fmla="*/ 1957122 h 4573924"/>
                  <a:gd name="connsiteX395" fmla="*/ 867604 w 3962522"/>
                  <a:gd name="connsiteY395" fmla="*/ 1968784 h 4573924"/>
                  <a:gd name="connsiteX396" fmla="*/ 907252 w 3962522"/>
                  <a:gd name="connsiteY396" fmla="*/ 1859167 h 4573924"/>
                  <a:gd name="connsiteX397" fmla="*/ 932907 w 3962522"/>
                  <a:gd name="connsiteY397" fmla="*/ 1709901 h 4573924"/>
                  <a:gd name="connsiteX398" fmla="*/ 869935 w 3962522"/>
                  <a:gd name="connsiteY398" fmla="*/ 1817186 h 4573924"/>
                  <a:gd name="connsiteX399" fmla="*/ 895591 w 3962522"/>
                  <a:gd name="connsiteY399" fmla="*/ 1824183 h 4573924"/>
                  <a:gd name="connsiteX400" fmla="*/ 939903 w 3962522"/>
                  <a:gd name="connsiteY400" fmla="*/ 1723896 h 4573924"/>
                  <a:gd name="connsiteX401" fmla="*/ 944568 w 3962522"/>
                  <a:gd name="connsiteY401" fmla="*/ 1691243 h 4573924"/>
                  <a:gd name="connsiteX402" fmla="*/ 967891 w 3962522"/>
                  <a:gd name="connsiteY402" fmla="*/ 1656259 h 4573924"/>
                  <a:gd name="connsiteX403" fmla="*/ 907252 w 3962522"/>
                  <a:gd name="connsiteY403" fmla="*/ 1707570 h 4573924"/>
                  <a:gd name="connsiteX404" fmla="*/ 916581 w 3962522"/>
                  <a:gd name="connsiteY404" fmla="*/ 1679582 h 4573924"/>
                  <a:gd name="connsiteX405" fmla="*/ 900255 w 3962522"/>
                  <a:gd name="connsiteY405" fmla="*/ 1681914 h 4573924"/>
                  <a:gd name="connsiteX406" fmla="*/ 755655 w 3962522"/>
                  <a:gd name="connsiteY406" fmla="*/ 1810188 h 4573924"/>
                  <a:gd name="connsiteX407" fmla="*/ 697348 w 3962522"/>
                  <a:gd name="connsiteY407" fmla="*/ 1868495 h 4573924"/>
                  <a:gd name="connsiteX408" fmla="*/ 755655 w 3962522"/>
                  <a:gd name="connsiteY408" fmla="*/ 1817186 h 4573924"/>
                  <a:gd name="connsiteX409" fmla="*/ 806964 w 3962522"/>
                  <a:gd name="connsiteY409" fmla="*/ 1789199 h 4573924"/>
                  <a:gd name="connsiteX410" fmla="*/ 790639 w 3962522"/>
                  <a:gd name="connsiteY410" fmla="*/ 1824183 h 4573924"/>
                  <a:gd name="connsiteX411" fmla="*/ 767316 w 3962522"/>
                  <a:gd name="connsiteY411" fmla="*/ 1847506 h 4573924"/>
                  <a:gd name="connsiteX412" fmla="*/ 746325 w 3962522"/>
                  <a:gd name="connsiteY412" fmla="*/ 1905812 h 4573924"/>
                  <a:gd name="connsiteX413" fmla="*/ 760319 w 3962522"/>
                  <a:gd name="connsiteY413" fmla="*/ 1877825 h 4573924"/>
                  <a:gd name="connsiteX414" fmla="*/ 788306 w 3962522"/>
                  <a:gd name="connsiteY414" fmla="*/ 1826515 h 4573924"/>
                  <a:gd name="connsiteX415" fmla="*/ 811629 w 3962522"/>
                  <a:gd name="connsiteY415" fmla="*/ 1810188 h 4573924"/>
                  <a:gd name="connsiteX416" fmla="*/ 816293 w 3962522"/>
                  <a:gd name="connsiteY416" fmla="*/ 1810188 h 4573924"/>
                  <a:gd name="connsiteX417" fmla="*/ 853609 w 3962522"/>
                  <a:gd name="connsiteY417" fmla="*/ 1821850 h 4573924"/>
                  <a:gd name="connsiteX418" fmla="*/ 911916 w 3962522"/>
                  <a:gd name="connsiteY418" fmla="*/ 1723896 h 4573924"/>
                  <a:gd name="connsiteX419" fmla="*/ 932907 w 3962522"/>
                  <a:gd name="connsiteY419" fmla="*/ 1712234 h 4573924"/>
                  <a:gd name="connsiteX420" fmla="*/ 809297 w 3962522"/>
                  <a:gd name="connsiteY420" fmla="*/ 1835844 h 4573924"/>
                  <a:gd name="connsiteX421" fmla="*/ 778978 w 3962522"/>
                  <a:gd name="connsiteY421" fmla="*/ 1896483 h 4573924"/>
                  <a:gd name="connsiteX422" fmla="*/ 785974 w 3962522"/>
                  <a:gd name="connsiteY422" fmla="*/ 1915140 h 4573924"/>
                  <a:gd name="connsiteX423" fmla="*/ 809297 w 3962522"/>
                  <a:gd name="connsiteY423" fmla="*/ 1835844 h 4573924"/>
                  <a:gd name="connsiteX424" fmla="*/ 925910 w 3962522"/>
                  <a:gd name="connsiteY424" fmla="*/ 1835844 h 4573924"/>
                  <a:gd name="connsiteX425" fmla="*/ 960894 w 3962522"/>
                  <a:gd name="connsiteY425" fmla="*/ 1733224 h 4573924"/>
                  <a:gd name="connsiteX426" fmla="*/ 909584 w 3962522"/>
                  <a:gd name="connsiteY426" fmla="*/ 1828848 h 4573924"/>
                  <a:gd name="connsiteX427" fmla="*/ 925910 w 3962522"/>
                  <a:gd name="connsiteY427" fmla="*/ 1835844 h 4573924"/>
                  <a:gd name="connsiteX428" fmla="*/ 704345 w 3962522"/>
                  <a:gd name="connsiteY428" fmla="*/ 1761211 h 4573924"/>
                  <a:gd name="connsiteX429" fmla="*/ 762652 w 3962522"/>
                  <a:gd name="connsiteY429" fmla="*/ 1709901 h 4573924"/>
                  <a:gd name="connsiteX430" fmla="*/ 720671 w 3962522"/>
                  <a:gd name="connsiteY430" fmla="*/ 1737889 h 4573924"/>
                  <a:gd name="connsiteX431" fmla="*/ 706677 w 3962522"/>
                  <a:gd name="connsiteY431" fmla="*/ 1761211 h 4573924"/>
                  <a:gd name="connsiteX432" fmla="*/ 685687 w 3962522"/>
                  <a:gd name="connsiteY432" fmla="*/ 1798527 h 4573924"/>
                  <a:gd name="connsiteX433" fmla="*/ 685687 w 3962522"/>
                  <a:gd name="connsiteY433" fmla="*/ 1852170 h 4573924"/>
                  <a:gd name="connsiteX434" fmla="*/ 813962 w 3962522"/>
                  <a:gd name="connsiteY434" fmla="*/ 1728559 h 4573924"/>
                  <a:gd name="connsiteX435" fmla="*/ 900255 w 3962522"/>
                  <a:gd name="connsiteY435" fmla="*/ 1656259 h 4573924"/>
                  <a:gd name="connsiteX436" fmla="*/ 939903 w 3962522"/>
                  <a:gd name="connsiteY436" fmla="*/ 1616611 h 4573924"/>
                  <a:gd name="connsiteX437" fmla="*/ 963226 w 3962522"/>
                  <a:gd name="connsiteY437" fmla="*/ 1628272 h 4573924"/>
                  <a:gd name="connsiteX438" fmla="*/ 1030862 w 3962522"/>
                  <a:gd name="connsiteY438" fmla="*/ 1600284 h 4573924"/>
                  <a:gd name="connsiteX439" fmla="*/ 939903 w 3962522"/>
                  <a:gd name="connsiteY439" fmla="*/ 1607282 h 4573924"/>
                  <a:gd name="connsiteX440" fmla="*/ 939903 w 3962522"/>
                  <a:gd name="connsiteY440" fmla="*/ 1616611 h 4573924"/>
                  <a:gd name="connsiteX441" fmla="*/ 888593 w 3962522"/>
                  <a:gd name="connsiteY441" fmla="*/ 1651595 h 4573924"/>
                  <a:gd name="connsiteX442" fmla="*/ 716006 w 3962522"/>
                  <a:gd name="connsiteY442" fmla="*/ 1782202 h 4573924"/>
                  <a:gd name="connsiteX443" fmla="*/ 685687 w 3962522"/>
                  <a:gd name="connsiteY443" fmla="*/ 1798527 h 4573924"/>
                  <a:gd name="connsiteX444" fmla="*/ 188913 w 3962522"/>
                  <a:gd name="connsiteY444" fmla="*/ 2376931 h 4573924"/>
                  <a:gd name="connsiteX445" fmla="*/ 685687 w 3962522"/>
                  <a:gd name="connsiteY445" fmla="*/ 1777538 h 4573924"/>
                  <a:gd name="connsiteX446" fmla="*/ 627380 w 3962522"/>
                  <a:gd name="connsiteY446" fmla="*/ 1723896 h 4573924"/>
                  <a:gd name="connsiteX447" fmla="*/ 51310 w 3962522"/>
                  <a:gd name="connsiteY447" fmla="*/ 2218335 h 4573924"/>
                  <a:gd name="connsiteX448" fmla="*/ 51310 w 3962522"/>
                  <a:gd name="connsiteY448" fmla="*/ 2232330 h 4573924"/>
                  <a:gd name="connsiteX449" fmla="*/ 188913 w 3962522"/>
                  <a:gd name="connsiteY449" fmla="*/ 2379262 h 4573924"/>
                  <a:gd name="connsiteX450" fmla="*/ 869935 w 3962522"/>
                  <a:gd name="connsiteY450" fmla="*/ 2043415 h 4573924"/>
                  <a:gd name="connsiteX451" fmla="*/ 879265 w 3962522"/>
                  <a:gd name="connsiteY451" fmla="*/ 2020092 h 4573924"/>
                  <a:gd name="connsiteX452" fmla="*/ 839616 w 3962522"/>
                  <a:gd name="connsiteY452" fmla="*/ 1985108 h 4573924"/>
                  <a:gd name="connsiteX453" fmla="*/ 844281 w 3962522"/>
                  <a:gd name="connsiteY453" fmla="*/ 2001435 h 4573924"/>
                  <a:gd name="connsiteX454" fmla="*/ 818625 w 3962522"/>
                  <a:gd name="connsiteY454" fmla="*/ 2022426 h 4573924"/>
                  <a:gd name="connsiteX455" fmla="*/ 799967 w 3962522"/>
                  <a:gd name="connsiteY455" fmla="*/ 2045748 h 4573924"/>
                  <a:gd name="connsiteX456" fmla="*/ 767316 w 3962522"/>
                  <a:gd name="connsiteY456" fmla="*/ 2008431 h 4573924"/>
                  <a:gd name="connsiteX457" fmla="*/ 799967 w 3962522"/>
                  <a:gd name="connsiteY457" fmla="*/ 1945461 h 4573924"/>
                  <a:gd name="connsiteX458" fmla="*/ 862939 w 3962522"/>
                  <a:gd name="connsiteY458" fmla="*/ 1847506 h 4573924"/>
                  <a:gd name="connsiteX459" fmla="*/ 844281 w 3962522"/>
                  <a:gd name="connsiteY459" fmla="*/ 1859167 h 4573924"/>
                  <a:gd name="connsiteX460" fmla="*/ 799967 w 3962522"/>
                  <a:gd name="connsiteY460" fmla="*/ 1945461 h 4573924"/>
                  <a:gd name="connsiteX461" fmla="*/ 746325 w 3962522"/>
                  <a:gd name="connsiteY461" fmla="*/ 1926802 h 4573924"/>
                  <a:gd name="connsiteX462" fmla="*/ 688019 w 3962522"/>
                  <a:gd name="connsiteY462" fmla="*/ 1989773 h 4573924"/>
                  <a:gd name="connsiteX463" fmla="*/ 692684 w 3962522"/>
                  <a:gd name="connsiteY463" fmla="*/ 1954789 h 4573924"/>
                  <a:gd name="connsiteX464" fmla="*/ 732332 w 3962522"/>
                  <a:gd name="connsiteY464" fmla="*/ 1903479 h 4573924"/>
                  <a:gd name="connsiteX465" fmla="*/ 639042 w 3962522"/>
                  <a:gd name="connsiteY465" fmla="*/ 1943128 h 4573924"/>
                  <a:gd name="connsiteX466" fmla="*/ 622716 w 3962522"/>
                  <a:gd name="connsiteY466" fmla="*/ 1926802 h 4573924"/>
                  <a:gd name="connsiteX467" fmla="*/ 674026 w 3962522"/>
                  <a:gd name="connsiteY467" fmla="*/ 1866163 h 4573924"/>
                  <a:gd name="connsiteX468" fmla="*/ 620382 w 3962522"/>
                  <a:gd name="connsiteY468" fmla="*/ 1875493 h 4573924"/>
                  <a:gd name="connsiteX469" fmla="*/ 51310 w 3962522"/>
                  <a:gd name="connsiteY469" fmla="*/ 2598496 h 4573924"/>
                  <a:gd name="connsiteX470" fmla="*/ 95622 w 3962522"/>
                  <a:gd name="connsiteY470" fmla="*/ 2633480 h 4573924"/>
                  <a:gd name="connsiteX471" fmla="*/ 410478 w 3962522"/>
                  <a:gd name="connsiteY471" fmla="*/ 2822393 h 4573924"/>
                  <a:gd name="connsiteX472" fmla="*/ 454792 w 3962522"/>
                  <a:gd name="connsiteY472" fmla="*/ 2836386 h 4573924"/>
                  <a:gd name="connsiteX473" fmla="*/ 538753 w 3962522"/>
                  <a:gd name="connsiteY473" fmla="*/ 2668464 h 4573924"/>
                  <a:gd name="connsiteX474" fmla="*/ 867604 w 3962522"/>
                  <a:gd name="connsiteY474" fmla="*/ 2041083 h 4573924"/>
                  <a:gd name="connsiteX475" fmla="*/ 1203449 w 3962522"/>
                  <a:gd name="connsiteY475" fmla="*/ 2034087 h 4573924"/>
                  <a:gd name="connsiteX476" fmla="*/ 1152141 w 3962522"/>
                  <a:gd name="connsiteY476" fmla="*/ 2332617 h 4573924"/>
                  <a:gd name="connsiteX477" fmla="*/ 1168465 w 3962522"/>
                  <a:gd name="connsiteY477" fmla="*/ 2327952 h 4573924"/>
                  <a:gd name="connsiteX478" fmla="*/ 1156804 w 3962522"/>
                  <a:gd name="connsiteY478" fmla="*/ 2530860 h 4573924"/>
                  <a:gd name="connsiteX479" fmla="*/ 1385367 w 3962522"/>
                  <a:gd name="connsiteY479" fmla="*/ 2430572 h 4573924"/>
                  <a:gd name="connsiteX480" fmla="*/ 1212779 w 3962522"/>
                  <a:gd name="connsiteY480" fmla="*/ 2020092 h 4573924"/>
                  <a:gd name="connsiteX481" fmla="*/ 1201118 w 3962522"/>
                  <a:gd name="connsiteY481" fmla="*/ 2034087 h 4573924"/>
                  <a:gd name="connsiteX482" fmla="*/ 1028529 w 3962522"/>
                  <a:gd name="connsiteY482" fmla="*/ 1996770 h 4573924"/>
                  <a:gd name="connsiteX483" fmla="*/ 1023866 w 3962522"/>
                  <a:gd name="connsiteY483" fmla="*/ 1887154 h 4573924"/>
                  <a:gd name="connsiteX484" fmla="*/ 949233 w 3962522"/>
                  <a:gd name="connsiteY484" fmla="*/ 1875493 h 4573924"/>
                  <a:gd name="connsiteX485" fmla="*/ 911916 w 3962522"/>
                  <a:gd name="connsiteY485" fmla="*/ 1966451 h 4573924"/>
                  <a:gd name="connsiteX486" fmla="*/ 876932 w 3962522"/>
                  <a:gd name="connsiteY486" fmla="*/ 1975780 h 4573924"/>
                  <a:gd name="connsiteX487" fmla="*/ 909584 w 3962522"/>
                  <a:gd name="connsiteY487" fmla="*/ 2036419 h 4573924"/>
                  <a:gd name="connsiteX488" fmla="*/ 858274 w 3962522"/>
                  <a:gd name="connsiteY488" fmla="*/ 2122713 h 4573924"/>
                  <a:gd name="connsiteX489" fmla="*/ 573737 w 3962522"/>
                  <a:gd name="connsiteY489" fmla="*/ 2661466 h 4573924"/>
                  <a:gd name="connsiteX490" fmla="*/ 580735 w 3962522"/>
                  <a:gd name="connsiteY490" fmla="*/ 2670796 h 4573924"/>
                  <a:gd name="connsiteX491" fmla="*/ 979552 w 3962522"/>
                  <a:gd name="connsiteY491" fmla="*/ 2761755 h 4573924"/>
                  <a:gd name="connsiteX492" fmla="*/ 1030862 w 3962522"/>
                  <a:gd name="connsiteY492" fmla="*/ 2766418 h 4573924"/>
                  <a:gd name="connsiteX493" fmla="*/ 1198786 w 3962522"/>
                  <a:gd name="connsiteY493" fmla="*/ 1929135 h 4573924"/>
                  <a:gd name="connsiteX494" fmla="*/ 1163802 w 3962522"/>
                  <a:gd name="connsiteY494" fmla="*/ 1922138 h 4573924"/>
                  <a:gd name="connsiteX495" fmla="*/ 1084504 w 3962522"/>
                  <a:gd name="connsiteY495" fmla="*/ 1905812 h 4573924"/>
                  <a:gd name="connsiteX496" fmla="*/ 1030862 w 3962522"/>
                  <a:gd name="connsiteY496" fmla="*/ 1999103 h 4573924"/>
                  <a:gd name="connsiteX497" fmla="*/ 1714216 w 3962522"/>
                  <a:gd name="connsiteY497" fmla="*/ 1730892 h 4573924"/>
                  <a:gd name="connsiteX498" fmla="*/ 1690894 w 3962522"/>
                  <a:gd name="connsiteY498" fmla="*/ 1695908 h 4573924"/>
                  <a:gd name="connsiteX499" fmla="*/ 1676901 w 3962522"/>
                  <a:gd name="connsiteY499" fmla="*/ 1651595 h 4573924"/>
                  <a:gd name="connsiteX500" fmla="*/ 1637252 w 3962522"/>
                  <a:gd name="connsiteY500" fmla="*/ 1639933 h 4573924"/>
                  <a:gd name="connsiteX501" fmla="*/ 1541628 w 3962522"/>
                  <a:gd name="connsiteY501" fmla="*/ 1639933 h 4573924"/>
                  <a:gd name="connsiteX502" fmla="*/ 1541628 w 3962522"/>
                  <a:gd name="connsiteY502" fmla="*/ 1740220 h 4573924"/>
                  <a:gd name="connsiteX503" fmla="*/ 1583610 w 3962522"/>
                  <a:gd name="connsiteY503" fmla="*/ 1812522 h 4573924"/>
                  <a:gd name="connsiteX504" fmla="*/ 1693225 w 3962522"/>
                  <a:gd name="connsiteY504" fmla="*/ 1812522 h 4573924"/>
                  <a:gd name="connsiteX505" fmla="*/ 1697890 w 3962522"/>
                  <a:gd name="connsiteY505" fmla="*/ 1775204 h 4573924"/>
                  <a:gd name="connsiteX506" fmla="*/ 1714216 w 3962522"/>
                  <a:gd name="connsiteY506" fmla="*/ 1730892 h 4573924"/>
                  <a:gd name="connsiteX507" fmla="*/ 813962 w 3962522"/>
                  <a:gd name="connsiteY507" fmla="*/ 4322040 h 4573924"/>
                  <a:gd name="connsiteX508" fmla="*/ 848946 w 3962522"/>
                  <a:gd name="connsiteY508" fmla="*/ 4263734 h 4573924"/>
                  <a:gd name="connsiteX509" fmla="*/ 678689 w 3962522"/>
                  <a:gd name="connsiteY509" fmla="*/ 4275395 h 4573924"/>
                  <a:gd name="connsiteX510" fmla="*/ 753322 w 3962522"/>
                  <a:gd name="connsiteY510" fmla="*/ 4338367 h 4573924"/>
                  <a:gd name="connsiteX511" fmla="*/ 736996 w 3962522"/>
                  <a:gd name="connsiteY511" fmla="*/ 4322040 h 4573924"/>
                  <a:gd name="connsiteX512" fmla="*/ 755655 w 3962522"/>
                  <a:gd name="connsiteY512" fmla="*/ 4331370 h 4573924"/>
                  <a:gd name="connsiteX513" fmla="*/ 813962 w 3962522"/>
                  <a:gd name="connsiteY513" fmla="*/ 4322040 h 4573924"/>
                  <a:gd name="connsiteX514" fmla="*/ 984217 w 3962522"/>
                  <a:gd name="connsiteY514" fmla="*/ 4387344 h 4573924"/>
                  <a:gd name="connsiteX515" fmla="*/ 795303 w 3962522"/>
                  <a:gd name="connsiteY515" fmla="*/ 4359358 h 4573924"/>
                  <a:gd name="connsiteX516" fmla="*/ 902588 w 3962522"/>
                  <a:gd name="connsiteY516" fmla="*/ 4410666 h 4573924"/>
                  <a:gd name="connsiteX517" fmla="*/ 984217 w 3962522"/>
                  <a:gd name="connsiteY517" fmla="*/ 4387344 h 4573924"/>
                  <a:gd name="connsiteX518" fmla="*/ 1604599 w 3962522"/>
                  <a:gd name="connsiteY518" fmla="*/ 3547727 h 4573924"/>
                  <a:gd name="connsiteX519" fmla="*/ 1450670 w 3962522"/>
                  <a:gd name="connsiteY519" fmla="*/ 3536066 h 4573924"/>
                  <a:gd name="connsiteX520" fmla="*/ 1471660 w 3962522"/>
                  <a:gd name="connsiteY520" fmla="*/ 3531403 h 4573924"/>
                  <a:gd name="connsiteX521" fmla="*/ 1553289 w 3962522"/>
                  <a:gd name="connsiteY521" fmla="*/ 3543064 h 4573924"/>
                  <a:gd name="connsiteX522" fmla="*/ 1562619 w 3962522"/>
                  <a:gd name="connsiteY522" fmla="*/ 3531403 h 4573924"/>
                  <a:gd name="connsiteX523" fmla="*/ 1534631 w 3962522"/>
                  <a:gd name="connsiteY523" fmla="*/ 3526738 h 4573924"/>
                  <a:gd name="connsiteX524" fmla="*/ 1380702 w 3962522"/>
                  <a:gd name="connsiteY524" fmla="*/ 3438112 h 4573924"/>
                  <a:gd name="connsiteX525" fmla="*/ 1371373 w 3962522"/>
                  <a:gd name="connsiteY525" fmla="*/ 3421786 h 4573924"/>
                  <a:gd name="connsiteX526" fmla="*/ 1357380 w 3962522"/>
                  <a:gd name="connsiteY526" fmla="*/ 3426451 h 4573924"/>
                  <a:gd name="connsiteX527" fmla="*/ 963226 w 3962522"/>
                  <a:gd name="connsiteY527" fmla="*/ 4165778 h 4573924"/>
                  <a:gd name="connsiteX528" fmla="*/ 902588 w 3962522"/>
                  <a:gd name="connsiteY528" fmla="*/ 4249741 h 4573924"/>
                  <a:gd name="connsiteX529" fmla="*/ 902588 w 3962522"/>
                  <a:gd name="connsiteY529" fmla="*/ 4282392 h 4573924"/>
                  <a:gd name="connsiteX530" fmla="*/ 837284 w 3962522"/>
                  <a:gd name="connsiteY530" fmla="*/ 4347696 h 4573924"/>
                  <a:gd name="connsiteX531" fmla="*/ 986549 w 3962522"/>
                  <a:gd name="connsiteY531" fmla="*/ 4357024 h 4573924"/>
                  <a:gd name="connsiteX532" fmla="*/ 1035527 w 3962522"/>
                  <a:gd name="connsiteY532" fmla="*/ 4284725 h 4573924"/>
                  <a:gd name="connsiteX533" fmla="*/ 1341054 w 3962522"/>
                  <a:gd name="connsiteY533" fmla="*/ 3981530 h 4573924"/>
                  <a:gd name="connsiteX534" fmla="*/ 1606933 w 3962522"/>
                  <a:gd name="connsiteY534" fmla="*/ 3550061 h 4573924"/>
                  <a:gd name="connsiteX535" fmla="*/ 2157347 w 3962522"/>
                  <a:gd name="connsiteY535" fmla="*/ 3162903 h 4573924"/>
                  <a:gd name="connsiteX536" fmla="*/ 1823833 w 3962522"/>
                  <a:gd name="connsiteY536" fmla="*/ 3361146 h 4573924"/>
                  <a:gd name="connsiteX537" fmla="*/ 1620926 w 3962522"/>
                  <a:gd name="connsiteY537" fmla="*/ 3433447 h 4573924"/>
                  <a:gd name="connsiteX538" fmla="*/ 1604599 w 3962522"/>
                  <a:gd name="connsiteY538" fmla="*/ 3442775 h 4573924"/>
                  <a:gd name="connsiteX539" fmla="*/ 1777188 w 3962522"/>
                  <a:gd name="connsiteY539" fmla="*/ 3412456 h 4573924"/>
                  <a:gd name="connsiteX540" fmla="*/ 2092044 w 3962522"/>
                  <a:gd name="connsiteY540" fmla="*/ 3225875 h 4573924"/>
                  <a:gd name="connsiteX541" fmla="*/ 2155015 w 3962522"/>
                  <a:gd name="connsiteY541" fmla="*/ 3160572 h 4573924"/>
                  <a:gd name="connsiteX542" fmla="*/ 2322938 w 3962522"/>
                  <a:gd name="connsiteY542" fmla="*/ 3253862 h 4573924"/>
                  <a:gd name="connsiteX543" fmla="*/ 2311276 w 3962522"/>
                  <a:gd name="connsiteY543" fmla="*/ 3277185 h 4573924"/>
                  <a:gd name="connsiteX544" fmla="*/ 2385909 w 3962522"/>
                  <a:gd name="connsiteY544" fmla="*/ 3253862 h 4573924"/>
                  <a:gd name="connsiteX545" fmla="*/ 2455877 w 3962522"/>
                  <a:gd name="connsiteY545" fmla="*/ 3218878 h 4573924"/>
                  <a:gd name="connsiteX546" fmla="*/ 3097250 w 3962522"/>
                  <a:gd name="connsiteY546" fmla="*/ 2834054 h 4573924"/>
                  <a:gd name="connsiteX547" fmla="*/ 3288497 w 3962522"/>
                  <a:gd name="connsiteY547" fmla="*/ 2715109 h 4573924"/>
                  <a:gd name="connsiteX548" fmla="*/ 2847698 w 3962522"/>
                  <a:gd name="connsiteY548" fmla="*/ 2729102 h 4573924"/>
                  <a:gd name="connsiteX549" fmla="*/ 2558497 w 3962522"/>
                  <a:gd name="connsiteY549" fmla="*/ 2782744 h 4573924"/>
                  <a:gd name="connsiteX550" fmla="*/ 2558497 w 3962522"/>
                  <a:gd name="connsiteY550" fmla="*/ 2843384 h 4573924"/>
                  <a:gd name="connsiteX551" fmla="*/ 2322938 w 3962522"/>
                  <a:gd name="connsiteY551" fmla="*/ 3253862 h 4573924"/>
                  <a:gd name="connsiteX552" fmla="*/ 2231980 w 3962522"/>
                  <a:gd name="connsiteY552" fmla="*/ 1800860 h 4573924"/>
                  <a:gd name="connsiteX553" fmla="*/ 2315941 w 3962522"/>
                  <a:gd name="connsiteY553" fmla="*/ 1789199 h 4573924"/>
                  <a:gd name="connsiteX554" fmla="*/ 2325271 w 3962522"/>
                  <a:gd name="connsiteY554" fmla="*/ 1777538 h 4573924"/>
                  <a:gd name="connsiteX555" fmla="*/ 2234312 w 3962522"/>
                  <a:gd name="connsiteY555" fmla="*/ 1800860 h 4573924"/>
                  <a:gd name="connsiteX556" fmla="*/ 2178338 w 3962522"/>
                  <a:gd name="connsiteY556" fmla="*/ 1873160 h 4573924"/>
                  <a:gd name="connsiteX557" fmla="*/ 1938113 w 3962522"/>
                  <a:gd name="connsiteY557" fmla="*/ 2083064 h 4573924"/>
                  <a:gd name="connsiteX558" fmla="*/ 1921789 w 3962522"/>
                  <a:gd name="connsiteY558" fmla="*/ 2097058 h 4573924"/>
                  <a:gd name="connsiteX559" fmla="*/ 1856484 w 3962522"/>
                  <a:gd name="connsiteY559" fmla="*/ 2220668 h 4573924"/>
                  <a:gd name="connsiteX560" fmla="*/ 1350383 w 3962522"/>
                  <a:gd name="connsiteY560" fmla="*/ 3316834 h 4573924"/>
                  <a:gd name="connsiteX561" fmla="*/ 1359711 w 3962522"/>
                  <a:gd name="connsiteY561" fmla="*/ 3368144 h 4573924"/>
                  <a:gd name="connsiteX562" fmla="*/ 1723546 w 3962522"/>
                  <a:gd name="connsiteY562" fmla="*/ 3377472 h 4573924"/>
                  <a:gd name="connsiteX563" fmla="*/ 2101372 w 3962522"/>
                  <a:gd name="connsiteY563" fmla="*/ 3106930 h 4573924"/>
                  <a:gd name="connsiteX564" fmla="*/ 2127028 w 3962522"/>
                  <a:gd name="connsiteY564" fmla="*/ 3062616 h 4573924"/>
                  <a:gd name="connsiteX565" fmla="*/ 2001085 w 3962522"/>
                  <a:gd name="connsiteY565" fmla="*/ 3137249 h 4573924"/>
                  <a:gd name="connsiteX566" fmla="*/ 1868145 w 3962522"/>
                  <a:gd name="connsiteY566" fmla="*/ 3207217 h 4573924"/>
                  <a:gd name="connsiteX567" fmla="*/ 1840159 w 3962522"/>
                  <a:gd name="connsiteY567" fmla="*/ 3207217 h 4573924"/>
                  <a:gd name="connsiteX568" fmla="*/ 2017411 w 3962522"/>
                  <a:gd name="connsiteY568" fmla="*/ 3092935 h 4573924"/>
                  <a:gd name="connsiteX569" fmla="*/ 2015079 w 3962522"/>
                  <a:gd name="connsiteY569" fmla="*/ 3081274 h 4573924"/>
                  <a:gd name="connsiteX570" fmla="*/ 1898466 w 3962522"/>
                  <a:gd name="connsiteY570" fmla="*/ 3134917 h 4573924"/>
                  <a:gd name="connsiteX571" fmla="*/ 2075718 w 3962522"/>
                  <a:gd name="connsiteY571" fmla="*/ 2946003 h 4573924"/>
                  <a:gd name="connsiteX572" fmla="*/ 2085047 w 3962522"/>
                  <a:gd name="connsiteY572" fmla="*/ 2908687 h 4573924"/>
                  <a:gd name="connsiteX573" fmla="*/ 2012746 w 3962522"/>
                  <a:gd name="connsiteY573" fmla="*/ 2980987 h 4573924"/>
                  <a:gd name="connsiteX574" fmla="*/ 2334599 w 3962522"/>
                  <a:gd name="connsiteY574" fmla="*/ 2453895 h 4573924"/>
                  <a:gd name="connsiteX575" fmla="*/ 2406900 w 3962522"/>
                  <a:gd name="connsiteY575" fmla="*/ 2295301 h 4573924"/>
                  <a:gd name="connsiteX576" fmla="*/ 2341597 w 3962522"/>
                  <a:gd name="connsiteY576" fmla="*/ 1796195 h 4573924"/>
                  <a:gd name="connsiteX577" fmla="*/ 2178338 w 3962522"/>
                  <a:gd name="connsiteY577" fmla="*/ 1873160 h 4573924"/>
                  <a:gd name="connsiteX578" fmla="*/ 2157347 w 3962522"/>
                  <a:gd name="connsiteY578" fmla="*/ 1576962 h 4573924"/>
                  <a:gd name="connsiteX579" fmla="*/ 2094376 w 3962522"/>
                  <a:gd name="connsiteY579" fmla="*/ 1581627 h 4573924"/>
                  <a:gd name="connsiteX580" fmla="*/ 1749200 w 3962522"/>
                  <a:gd name="connsiteY580" fmla="*/ 1742554 h 4573924"/>
                  <a:gd name="connsiteX581" fmla="*/ 1728209 w 3962522"/>
                  <a:gd name="connsiteY581" fmla="*/ 1777538 h 4573924"/>
                  <a:gd name="connsiteX582" fmla="*/ 1751532 w 3962522"/>
                  <a:gd name="connsiteY582" fmla="*/ 1819518 h 4573924"/>
                  <a:gd name="connsiteX583" fmla="*/ 1858817 w 3962522"/>
                  <a:gd name="connsiteY583" fmla="*/ 1737889 h 4573924"/>
                  <a:gd name="connsiteX584" fmla="*/ 2127028 w 3962522"/>
                  <a:gd name="connsiteY584" fmla="*/ 1614279 h 4573924"/>
                  <a:gd name="connsiteX585" fmla="*/ 2203992 w 3962522"/>
                  <a:gd name="connsiteY585" fmla="*/ 1555972 h 4573924"/>
                  <a:gd name="connsiteX586" fmla="*/ 2159679 w 3962522"/>
                  <a:gd name="connsiteY586" fmla="*/ 1576962 h 4573924"/>
                  <a:gd name="connsiteX587" fmla="*/ 2822043 w 3962522"/>
                  <a:gd name="connsiteY587" fmla="*/ 1395045 h 4573924"/>
                  <a:gd name="connsiteX588" fmla="*/ 2805717 w 3962522"/>
                  <a:gd name="connsiteY588" fmla="*/ 1285428 h 4573924"/>
                  <a:gd name="connsiteX589" fmla="*/ 2789391 w 3962522"/>
                  <a:gd name="connsiteY589" fmla="*/ 1294758 h 4573924"/>
                  <a:gd name="connsiteX590" fmla="*/ 2668114 w 3962522"/>
                  <a:gd name="connsiteY590" fmla="*/ 1495332 h 4573924"/>
                  <a:gd name="connsiteX591" fmla="*/ 2640127 w 3962522"/>
                  <a:gd name="connsiteY591" fmla="*/ 1572298 h 4573924"/>
                  <a:gd name="connsiteX592" fmla="*/ 2698433 w 3962522"/>
                  <a:gd name="connsiteY592" fmla="*/ 1658591 h 4573924"/>
                  <a:gd name="connsiteX593" fmla="*/ 2728753 w 3962522"/>
                  <a:gd name="connsiteY593" fmla="*/ 1602618 h 4573924"/>
                  <a:gd name="connsiteX594" fmla="*/ 2819712 w 3962522"/>
                  <a:gd name="connsiteY594" fmla="*/ 1395045 h 4573924"/>
                  <a:gd name="connsiteX595" fmla="*/ 2829040 w 3962522"/>
                  <a:gd name="connsiteY595" fmla="*/ 1427697 h 4573924"/>
                  <a:gd name="connsiteX596" fmla="*/ 2801052 w 3962522"/>
                  <a:gd name="connsiteY596" fmla="*/ 1479008 h 4573924"/>
                  <a:gd name="connsiteX597" fmla="*/ 2829040 w 3962522"/>
                  <a:gd name="connsiteY597" fmla="*/ 1427697 h 4573924"/>
                  <a:gd name="connsiteX598" fmla="*/ 2885015 w 3962522"/>
                  <a:gd name="connsiteY598" fmla="*/ 1434694 h 4573924"/>
                  <a:gd name="connsiteX599" fmla="*/ 2940988 w 3962522"/>
                  <a:gd name="connsiteY599" fmla="*/ 1385717 h 4573924"/>
                  <a:gd name="connsiteX600" fmla="*/ 2913002 w 3962522"/>
                  <a:gd name="connsiteY600" fmla="*/ 1315749 h 4573924"/>
                  <a:gd name="connsiteX601" fmla="*/ 2861692 w 3962522"/>
                  <a:gd name="connsiteY601" fmla="*/ 1348400 h 4573924"/>
                  <a:gd name="connsiteX602" fmla="*/ 2885015 w 3962522"/>
                  <a:gd name="connsiteY602" fmla="*/ 1437026 h 4573924"/>
                  <a:gd name="connsiteX603" fmla="*/ 2857027 w 3962522"/>
                  <a:gd name="connsiteY603" fmla="*/ 1458017 h 4573924"/>
                  <a:gd name="connsiteX604" fmla="*/ 2873353 w 3962522"/>
                  <a:gd name="connsiteY604" fmla="*/ 1451020 h 4573924"/>
                  <a:gd name="connsiteX605" fmla="*/ 2873353 w 3962522"/>
                  <a:gd name="connsiteY605" fmla="*/ 1427697 h 4573924"/>
                  <a:gd name="connsiteX606" fmla="*/ 2847698 w 3962522"/>
                  <a:gd name="connsiteY606" fmla="*/ 1364726 h 4573924"/>
                  <a:gd name="connsiteX607" fmla="*/ 2859359 w 3962522"/>
                  <a:gd name="connsiteY607" fmla="*/ 1455685 h 4573924"/>
                  <a:gd name="connsiteX608" fmla="*/ 3356133 w 3962522"/>
                  <a:gd name="connsiteY608" fmla="*/ 2290636 h 4573924"/>
                  <a:gd name="connsiteX609" fmla="*/ 3029616 w 3962522"/>
                  <a:gd name="connsiteY609" fmla="*/ 1845172 h 4573924"/>
                  <a:gd name="connsiteX610" fmla="*/ 2859359 w 3962522"/>
                  <a:gd name="connsiteY610" fmla="*/ 1604949 h 4573924"/>
                  <a:gd name="connsiteX611" fmla="*/ 2836036 w 3962522"/>
                  <a:gd name="connsiteY611" fmla="*/ 1590956 h 4573924"/>
                  <a:gd name="connsiteX612" fmla="*/ 3073928 w 3962522"/>
                  <a:gd name="connsiteY612" fmla="*/ 2323287 h 4573924"/>
                  <a:gd name="connsiteX613" fmla="*/ 3155557 w 3962522"/>
                  <a:gd name="connsiteY613" fmla="*/ 2290636 h 4573924"/>
                  <a:gd name="connsiteX614" fmla="*/ 3230190 w 3962522"/>
                  <a:gd name="connsiteY614" fmla="*/ 2271978 h 4573924"/>
                  <a:gd name="connsiteX615" fmla="*/ 3358465 w 3962522"/>
                  <a:gd name="connsiteY615" fmla="*/ 2288303 h 4573924"/>
                  <a:gd name="connsiteX616" fmla="*/ 944568 w 3962522"/>
                  <a:gd name="connsiteY616" fmla="*/ 1693575 h 4573924"/>
                  <a:gd name="connsiteX617" fmla="*/ 932907 w 3962522"/>
                  <a:gd name="connsiteY617" fmla="*/ 1709901 h 4573924"/>
                  <a:gd name="connsiteX618" fmla="*/ 944568 w 3962522"/>
                  <a:gd name="connsiteY618" fmla="*/ 1693575 h 4573924"/>
                  <a:gd name="connsiteX619" fmla="*/ 3575365 w 3962522"/>
                  <a:gd name="connsiteY619" fmla="*/ 2043415 h 4573924"/>
                  <a:gd name="connsiteX620" fmla="*/ 3570700 w 3962522"/>
                  <a:gd name="connsiteY620" fmla="*/ 2048080 h 4573924"/>
                  <a:gd name="connsiteX621" fmla="*/ 3575365 w 3962522"/>
                  <a:gd name="connsiteY621" fmla="*/ 2043415 h 4573924"/>
                  <a:gd name="connsiteX622" fmla="*/ 2952650 w 3962522"/>
                  <a:gd name="connsiteY622" fmla="*/ 1306419 h 4573924"/>
                  <a:gd name="connsiteX623" fmla="*/ 2950318 w 3962522"/>
                  <a:gd name="connsiteY623" fmla="*/ 1304088 h 4573924"/>
                  <a:gd name="connsiteX624" fmla="*/ 2952650 w 3962522"/>
                  <a:gd name="connsiteY624" fmla="*/ 1306419 h 4573924"/>
                  <a:gd name="connsiteX625" fmla="*/ 2952650 w 3962522"/>
                  <a:gd name="connsiteY625" fmla="*/ 1306419 h 4573924"/>
                  <a:gd name="connsiteX626" fmla="*/ 2954983 w 3962522"/>
                  <a:gd name="connsiteY626" fmla="*/ 1308751 h 4573924"/>
                  <a:gd name="connsiteX627" fmla="*/ 2952650 w 3962522"/>
                  <a:gd name="connsiteY627" fmla="*/ 1306419 h 4573924"/>
                  <a:gd name="connsiteX628" fmla="*/ 1998753 w 3962522"/>
                  <a:gd name="connsiteY628" fmla="*/ 2997313 h 4573924"/>
                  <a:gd name="connsiteX629" fmla="*/ 1998753 w 3962522"/>
                  <a:gd name="connsiteY629" fmla="*/ 3001978 h 4573924"/>
                  <a:gd name="connsiteX630" fmla="*/ 1998753 w 3962522"/>
                  <a:gd name="connsiteY630" fmla="*/ 2997313 h 4573924"/>
                  <a:gd name="connsiteX631" fmla="*/ 1891468 w 3962522"/>
                  <a:gd name="connsiteY631" fmla="*/ 1117506 h 4573924"/>
                  <a:gd name="connsiteX632" fmla="*/ 1912459 w 3962522"/>
                  <a:gd name="connsiteY632" fmla="*/ 1105845 h 4573924"/>
                  <a:gd name="connsiteX633" fmla="*/ 2054727 w 3962522"/>
                  <a:gd name="connsiteY633" fmla="*/ 949583 h 4573924"/>
                  <a:gd name="connsiteX634" fmla="*/ 2099040 w 3962522"/>
                  <a:gd name="connsiteY634" fmla="*/ 886611 h 4573924"/>
                  <a:gd name="connsiteX635" fmla="*/ 1903129 w 3962522"/>
                  <a:gd name="connsiteY635" fmla="*/ 1096515 h 4573924"/>
                  <a:gd name="connsiteX636" fmla="*/ 1891468 w 3962522"/>
                  <a:gd name="connsiteY636" fmla="*/ 1117506 h 4573924"/>
                  <a:gd name="connsiteX637" fmla="*/ 1861149 w 3962522"/>
                  <a:gd name="connsiteY637" fmla="*/ 1157154 h 4573924"/>
                  <a:gd name="connsiteX638" fmla="*/ 1889136 w 3962522"/>
                  <a:gd name="connsiteY638" fmla="*/ 1129168 h 4573924"/>
                  <a:gd name="connsiteX639" fmla="*/ 1882140 w 3962522"/>
                  <a:gd name="connsiteY639" fmla="*/ 1122170 h 4573924"/>
                  <a:gd name="connsiteX640" fmla="*/ 1854152 w 3962522"/>
                  <a:gd name="connsiteY640" fmla="*/ 1150157 h 4573924"/>
                  <a:gd name="connsiteX641" fmla="*/ 1861149 w 3962522"/>
                  <a:gd name="connsiteY641" fmla="*/ 1157154 h 4573924"/>
                  <a:gd name="connsiteX642" fmla="*/ 1924120 w 3962522"/>
                  <a:gd name="connsiteY642" fmla="*/ 476133 h 4573924"/>
                  <a:gd name="connsiteX643" fmla="*/ 1882140 w 3962522"/>
                  <a:gd name="connsiteY643" fmla="*/ 487794 h 4573924"/>
                  <a:gd name="connsiteX644" fmla="*/ 1877475 w 3962522"/>
                  <a:gd name="connsiteY644" fmla="*/ 487794 h 4573924"/>
                  <a:gd name="connsiteX645" fmla="*/ 1837826 w 3962522"/>
                  <a:gd name="connsiteY645" fmla="*/ 473800 h 4573924"/>
                  <a:gd name="connsiteX646" fmla="*/ 1826165 w 3962522"/>
                  <a:gd name="connsiteY646" fmla="*/ 480796 h 4573924"/>
                  <a:gd name="connsiteX647" fmla="*/ 1989424 w 3962522"/>
                  <a:gd name="connsiteY647" fmla="*/ 483129 h 4573924"/>
                  <a:gd name="connsiteX648" fmla="*/ 1994088 w 3962522"/>
                  <a:gd name="connsiteY648" fmla="*/ 464471 h 4573924"/>
                  <a:gd name="connsiteX649" fmla="*/ 1928785 w 3962522"/>
                  <a:gd name="connsiteY649" fmla="*/ 476133 h 4573924"/>
                  <a:gd name="connsiteX650" fmla="*/ 2001085 w 3962522"/>
                  <a:gd name="connsiteY650" fmla="*/ 310541 h 4573924"/>
                  <a:gd name="connsiteX651" fmla="*/ 1982427 w 3962522"/>
                  <a:gd name="connsiteY651" fmla="*/ 394503 h 4573924"/>
                  <a:gd name="connsiteX652" fmla="*/ 2005750 w 3962522"/>
                  <a:gd name="connsiteY652" fmla="*/ 373512 h 4573924"/>
                  <a:gd name="connsiteX653" fmla="*/ 2001085 w 3962522"/>
                  <a:gd name="connsiteY653" fmla="*/ 345525 h 4573924"/>
                  <a:gd name="connsiteX654" fmla="*/ 2012746 w 3962522"/>
                  <a:gd name="connsiteY654" fmla="*/ 322202 h 4573924"/>
                  <a:gd name="connsiteX655" fmla="*/ 1998753 w 3962522"/>
                  <a:gd name="connsiteY655" fmla="*/ 308209 h 4573924"/>
                  <a:gd name="connsiteX656" fmla="*/ 1842491 w 3962522"/>
                  <a:gd name="connsiteY656" fmla="*/ 329199 h 4573924"/>
                  <a:gd name="connsiteX657" fmla="*/ 1837826 w 3962522"/>
                  <a:gd name="connsiteY657" fmla="*/ 289551 h 4573924"/>
                  <a:gd name="connsiteX658" fmla="*/ 1826165 w 3962522"/>
                  <a:gd name="connsiteY658" fmla="*/ 368848 h 4573924"/>
                  <a:gd name="connsiteX659" fmla="*/ 1840159 w 3962522"/>
                  <a:gd name="connsiteY659" fmla="*/ 326867 h 4573924"/>
                  <a:gd name="connsiteX660" fmla="*/ 2208657 w 3962522"/>
                  <a:gd name="connsiteY660" fmla="*/ 452810 h 4573924"/>
                  <a:gd name="connsiteX661" fmla="*/ 2255303 w 3962522"/>
                  <a:gd name="connsiteY661" fmla="*/ 429487 h 4573924"/>
                  <a:gd name="connsiteX662" fmla="*/ 2192331 w 3962522"/>
                  <a:gd name="connsiteY662" fmla="*/ 431819 h 4573924"/>
                  <a:gd name="connsiteX663" fmla="*/ 2208657 w 3962522"/>
                  <a:gd name="connsiteY663" fmla="*/ 452810 h 4573924"/>
                  <a:gd name="connsiteX664" fmla="*/ 1886805 w 3962522"/>
                  <a:gd name="connsiteY664" fmla="*/ 413161 h 4573924"/>
                  <a:gd name="connsiteX665" fmla="*/ 1879807 w 3962522"/>
                  <a:gd name="connsiteY665" fmla="*/ 380509 h 4573924"/>
                  <a:gd name="connsiteX666" fmla="*/ 1886805 w 3962522"/>
                  <a:gd name="connsiteY666" fmla="*/ 413161 h 4573924"/>
                  <a:gd name="connsiteX667" fmla="*/ 2766068 w 3962522"/>
                  <a:gd name="connsiteY667" fmla="*/ 252234 h 4573924"/>
                  <a:gd name="connsiteX668" fmla="*/ 2752075 w 3962522"/>
                  <a:gd name="connsiteY668" fmla="*/ 235908 h 4573924"/>
                  <a:gd name="connsiteX669" fmla="*/ 2567826 w 3962522"/>
                  <a:gd name="connsiteY669" fmla="*/ 280222 h 4573924"/>
                  <a:gd name="connsiteX670" fmla="*/ 2495526 w 3962522"/>
                  <a:gd name="connsiteY670" fmla="*/ 261564 h 4573924"/>
                  <a:gd name="connsiteX671" fmla="*/ 2766068 w 3962522"/>
                  <a:gd name="connsiteY671" fmla="*/ 252234 h 4573924"/>
                  <a:gd name="connsiteX672" fmla="*/ 2780063 w 3962522"/>
                  <a:gd name="connsiteY672" fmla="*/ 252234 h 4573924"/>
                  <a:gd name="connsiteX673" fmla="*/ 2780063 w 3962522"/>
                  <a:gd name="connsiteY673" fmla="*/ 256899 h 4573924"/>
                  <a:gd name="connsiteX674" fmla="*/ 2780063 w 3962522"/>
                  <a:gd name="connsiteY674" fmla="*/ 252234 h 4573924"/>
                  <a:gd name="connsiteX675" fmla="*/ 2773066 w 3962522"/>
                  <a:gd name="connsiteY675" fmla="*/ 240573 h 4573924"/>
                  <a:gd name="connsiteX676" fmla="*/ 2773066 w 3962522"/>
                  <a:gd name="connsiteY676" fmla="*/ 245238 h 4573924"/>
                  <a:gd name="connsiteX677" fmla="*/ 2773066 w 3962522"/>
                  <a:gd name="connsiteY677" fmla="*/ 240573 h 457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Lst>
                <a:rect l="l" t="t" r="r" b="b"/>
                <a:pathLst>
                  <a:path w="3962522" h="4573924">
                    <a:moveTo>
                      <a:pt x="3113577" y="2358271"/>
                    </a:moveTo>
                    <a:cubicBezTo>
                      <a:pt x="3118241" y="2358271"/>
                      <a:pt x="3118241" y="2362936"/>
                      <a:pt x="3113577" y="2362936"/>
                    </a:cubicBezTo>
                    <a:lnTo>
                      <a:pt x="3113577" y="2358271"/>
                    </a:lnTo>
                    <a:close/>
                    <a:moveTo>
                      <a:pt x="3960189" y="1586291"/>
                    </a:moveTo>
                    <a:cubicBezTo>
                      <a:pt x="3960189" y="1555972"/>
                      <a:pt x="3948528" y="1567634"/>
                      <a:pt x="3934535" y="1553639"/>
                    </a:cubicBezTo>
                    <a:cubicBezTo>
                      <a:pt x="3768943" y="1416036"/>
                      <a:pt x="3596356" y="1269104"/>
                      <a:pt x="3426101" y="1138496"/>
                    </a:cubicBezTo>
                    <a:cubicBezTo>
                      <a:pt x="3393449" y="1112841"/>
                      <a:pt x="3360796" y="1087186"/>
                      <a:pt x="3323481" y="1068528"/>
                    </a:cubicBezTo>
                    <a:cubicBezTo>
                      <a:pt x="3318816" y="1066196"/>
                      <a:pt x="3318816" y="1070861"/>
                      <a:pt x="3318816" y="1070861"/>
                    </a:cubicBezTo>
                    <a:lnTo>
                      <a:pt x="3323481" y="1087186"/>
                    </a:lnTo>
                    <a:lnTo>
                      <a:pt x="3953193" y="1593288"/>
                    </a:lnTo>
                    <a:cubicBezTo>
                      <a:pt x="3962522" y="1593288"/>
                      <a:pt x="3962522" y="1593288"/>
                      <a:pt x="3962522" y="1583960"/>
                    </a:cubicBezTo>
                    <a:close/>
                    <a:moveTo>
                      <a:pt x="897923" y="1658591"/>
                    </a:moveTo>
                    <a:cubicBezTo>
                      <a:pt x="897923" y="1651595"/>
                      <a:pt x="890926" y="1653928"/>
                      <a:pt x="886262" y="1653928"/>
                    </a:cubicBezTo>
                    <a:cubicBezTo>
                      <a:pt x="886262" y="1660924"/>
                      <a:pt x="890926" y="1660924"/>
                      <a:pt x="897923" y="1658591"/>
                    </a:cubicBezTo>
                    <a:close/>
                    <a:moveTo>
                      <a:pt x="3936867" y="1667921"/>
                    </a:moveTo>
                    <a:lnTo>
                      <a:pt x="3684982" y="1938463"/>
                    </a:lnTo>
                    <a:cubicBezTo>
                      <a:pt x="3684982" y="1947793"/>
                      <a:pt x="3701308" y="1954789"/>
                      <a:pt x="3708305" y="1959454"/>
                    </a:cubicBezTo>
                    <a:cubicBezTo>
                      <a:pt x="3726963" y="1973447"/>
                      <a:pt x="3754950" y="1987442"/>
                      <a:pt x="3775941" y="2001435"/>
                    </a:cubicBezTo>
                    <a:cubicBezTo>
                      <a:pt x="3789934" y="2008431"/>
                      <a:pt x="3808592" y="2006099"/>
                      <a:pt x="3803927" y="2020092"/>
                    </a:cubicBezTo>
                    <a:lnTo>
                      <a:pt x="3447091" y="2421243"/>
                    </a:lnTo>
                    <a:lnTo>
                      <a:pt x="3409775" y="2358271"/>
                    </a:lnTo>
                    <a:cubicBezTo>
                      <a:pt x="3398113" y="2351275"/>
                      <a:pt x="3386452" y="2327952"/>
                      <a:pt x="3377123" y="2320956"/>
                    </a:cubicBezTo>
                    <a:cubicBezTo>
                      <a:pt x="3372458" y="2316291"/>
                      <a:pt x="3265174" y="2290636"/>
                      <a:pt x="3253513" y="2290636"/>
                    </a:cubicBezTo>
                    <a:cubicBezTo>
                      <a:pt x="3232522" y="2290636"/>
                      <a:pt x="3148561" y="2330285"/>
                      <a:pt x="3122906" y="2341947"/>
                    </a:cubicBezTo>
                    <a:cubicBezTo>
                      <a:pt x="3101915" y="2351275"/>
                      <a:pt x="3106580" y="2344278"/>
                      <a:pt x="3092586" y="2348943"/>
                    </a:cubicBezTo>
                    <a:cubicBezTo>
                      <a:pt x="3092586" y="2348943"/>
                      <a:pt x="3071596" y="2372266"/>
                      <a:pt x="3055270" y="2365269"/>
                    </a:cubicBezTo>
                    <a:lnTo>
                      <a:pt x="2791724" y="1516323"/>
                    </a:lnTo>
                    <a:cubicBezTo>
                      <a:pt x="2770733" y="1541978"/>
                      <a:pt x="2756740" y="1579295"/>
                      <a:pt x="2745079" y="1609614"/>
                    </a:cubicBezTo>
                    <a:cubicBezTo>
                      <a:pt x="2889680" y="1679582"/>
                      <a:pt x="2686772" y="1824183"/>
                      <a:pt x="2614471" y="1863832"/>
                    </a:cubicBezTo>
                    <a:cubicBezTo>
                      <a:pt x="2584152" y="1880156"/>
                      <a:pt x="2565494" y="1896483"/>
                      <a:pt x="2532842" y="1880156"/>
                    </a:cubicBezTo>
                    <a:cubicBezTo>
                      <a:pt x="2434887" y="1833511"/>
                      <a:pt x="2311276" y="1423033"/>
                      <a:pt x="2269296" y="1311084"/>
                    </a:cubicBezTo>
                    <a:cubicBezTo>
                      <a:pt x="2266964" y="1304088"/>
                      <a:pt x="2269296" y="1292426"/>
                      <a:pt x="2257634" y="1292426"/>
                    </a:cubicBezTo>
                    <a:cubicBezTo>
                      <a:pt x="2269296" y="1329742"/>
                      <a:pt x="2245973" y="1360061"/>
                      <a:pt x="2241308" y="1388049"/>
                    </a:cubicBezTo>
                    <a:cubicBezTo>
                      <a:pt x="2241308" y="1399710"/>
                      <a:pt x="2245973" y="1409040"/>
                      <a:pt x="2241308" y="1423033"/>
                    </a:cubicBezTo>
                    <a:cubicBezTo>
                      <a:pt x="2234312" y="1465013"/>
                      <a:pt x="2208657" y="1497665"/>
                      <a:pt x="2192331" y="1532649"/>
                    </a:cubicBezTo>
                    <a:cubicBezTo>
                      <a:pt x="2250638" y="1530316"/>
                      <a:pt x="2206324" y="1621275"/>
                      <a:pt x="2210989" y="1630605"/>
                    </a:cubicBezTo>
                    <a:cubicBezTo>
                      <a:pt x="2210989" y="1630605"/>
                      <a:pt x="2224983" y="1637602"/>
                      <a:pt x="2229647" y="1642266"/>
                    </a:cubicBezTo>
                    <a:cubicBezTo>
                      <a:pt x="2432554" y="1838176"/>
                      <a:pt x="2511852" y="1943128"/>
                      <a:pt x="2437219" y="2234661"/>
                    </a:cubicBezTo>
                    <a:cubicBezTo>
                      <a:pt x="2425558" y="2281307"/>
                      <a:pt x="2374248" y="2402585"/>
                      <a:pt x="2376581" y="2437569"/>
                    </a:cubicBezTo>
                    <a:cubicBezTo>
                      <a:pt x="2376581" y="2509869"/>
                      <a:pt x="2451212" y="2689453"/>
                      <a:pt x="2500191" y="2745428"/>
                    </a:cubicBezTo>
                    <a:cubicBezTo>
                      <a:pt x="2542171" y="2794405"/>
                      <a:pt x="2542171" y="2768751"/>
                      <a:pt x="2588817" y="2752425"/>
                    </a:cubicBezTo>
                    <a:cubicBezTo>
                      <a:pt x="2691437" y="2717441"/>
                      <a:pt x="2817378" y="2717441"/>
                      <a:pt x="2924664" y="2698783"/>
                    </a:cubicBezTo>
                    <a:cubicBezTo>
                      <a:pt x="2950318" y="2694118"/>
                      <a:pt x="3073928" y="2675460"/>
                      <a:pt x="3085589" y="2666131"/>
                    </a:cubicBezTo>
                    <a:cubicBezTo>
                      <a:pt x="3090254" y="2661466"/>
                      <a:pt x="3090254" y="2647473"/>
                      <a:pt x="3094919" y="2638143"/>
                    </a:cubicBezTo>
                    <a:cubicBezTo>
                      <a:pt x="3136899" y="2563512"/>
                      <a:pt x="3199871" y="2500540"/>
                      <a:pt x="3274504" y="2458560"/>
                    </a:cubicBezTo>
                    <a:cubicBezTo>
                      <a:pt x="3314151" y="2486546"/>
                      <a:pt x="3344472" y="2514533"/>
                      <a:pt x="3388784" y="2533191"/>
                    </a:cubicBezTo>
                    <a:cubicBezTo>
                      <a:pt x="3395780" y="2535524"/>
                      <a:pt x="3409775" y="2537856"/>
                      <a:pt x="3409775" y="2537856"/>
                    </a:cubicBezTo>
                    <a:cubicBezTo>
                      <a:pt x="3412107" y="2540189"/>
                      <a:pt x="3405110" y="2563512"/>
                      <a:pt x="3400445" y="2565844"/>
                    </a:cubicBezTo>
                    <a:cubicBezTo>
                      <a:pt x="3388784" y="2577505"/>
                      <a:pt x="3372458" y="2565844"/>
                      <a:pt x="3367794" y="2577505"/>
                    </a:cubicBezTo>
                    <a:cubicBezTo>
                      <a:pt x="3451755" y="2626482"/>
                      <a:pt x="3549711" y="2687122"/>
                      <a:pt x="3608018" y="2764086"/>
                    </a:cubicBezTo>
                    <a:cubicBezTo>
                      <a:pt x="3624344" y="2787409"/>
                      <a:pt x="3640668" y="2810732"/>
                      <a:pt x="3638337" y="2841051"/>
                    </a:cubicBezTo>
                    <a:cubicBezTo>
                      <a:pt x="3570700" y="2855045"/>
                      <a:pt x="3535716" y="2771083"/>
                      <a:pt x="3465748" y="2787409"/>
                    </a:cubicBezTo>
                    <a:lnTo>
                      <a:pt x="3493736" y="2808400"/>
                    </a:lnTo>
                    <a:cubicBezTo>
                      <a:pt x="3465748" y="2808400"/>
                      <a:pt x="3437762" y="2799070"/>
                      <a:pt x="3409775" y="2796739"/>
                    </a:cubicBezTo>
                    <a:cubicBezTo>
                      <a:pt x="3367794" y="2794405"/>
                      <a:pt x="3197538" y="2813063"/>
                      <a:pt x="3155557" y="2822393"/>
                    </a:cubicBezTo>
                    <a:cubicBezTo>
                      <a:pt x="3113577" y="2831723"/>
                      <a:pt x="2992298" y="2925013"/>
                      <a:pt x="2947986" y="2952999"/>
                    </a:cubicBezTo>
                    <a:cubicBezTo>
                      <a:pt x="2801052" y="3043958"/>
                      <a:pt x="2439551" y="3288846"/>
                      <a:pt x="2285622" y="3300508"/>
                    </a:cubicBezTo>
                    <a:cubicBezTo>
                      <a:pt x="2257634" y="3300508"/>
                      <a:pt x="2227315" y="3291178"/>
                      <a:pt x="2206324" y="3295843"/>
                    </a:cubicBezTo>
                    <a:cubicBezTo>
                      <a:pt x="2176005" y="3302839"/>
                      <a:pt x="2101372" y="3351818"/>
                      <a:pt x="2066388" y="3368144"/>
                    </a:cubicBezTo>
                    <a:cubicBezTo>
                      <a:pt x="1938113" y="3426451"/>
                      <a:pt x="1807507" y="3466098"/>
                      <a:pt x="1667571" y="3480093"/>
                    </a:cubicBezTo>
                    <a:cubicBezTo>
                      <a:pt x="1627922" y="3547727"/>
                      <a:pt x="1602268" y="3620029"/>
                      <a:pt x="1564951" y="3687663"/>
                    </a:cubicBezTo>
                    <a:cubicBezTo>
                      <a:pt x="1469328" y="3864917"/>
                      <a:pt x="1338722" y="4002519"/>
                      <a:pt x="1198786" y="4142456"/>
                    </a:cubicBezTo>
                    <a:cubicBezTo>
                      <a:pt x="1161469" y="4182104"/>
                      <a:pt x="1026198" y="4291721"/>
                      <a:pt x="1014536" y="4338367"/>
                    </a:cubicBezTo>
                    <a:cubicBezTo>
                      <a:pt x="1012204" y="4350028"/>
                      <a:pt x="1016868" y="4357024"/>
                      <a:pt x="1014536" y="4364021"/>
                    </a:cubicBezTo>
                    <a:cubicBezTo>
                      <a:pt x="1014536" y="4373351"/>
                      <a:pt x="998210" y="4378015"/>
                      <a:pt x="995878" y="4385012"/>
                    </a:cubicBezTo>
                    <a:cubicBezTo>
                      <a:pt x="988882" y="4401338"/>
                      <a:pt x="1002875" y="4403670"/>
                      <a:pt x="984217" y="4429326"/>
                    </a:cubicBezTo>
                    <a:cubicBezTo>
                      <a:pt x="949233" y="4478303"/>
                      <a:pt x="893258" y="4522616"/>
                      <a:pt x="853609" y="4569262"/>
                    </a:cubicBezTo>
                    <a:cubicBezTo>
                      <a:pt x="848946" y="4573925"/>
                      <a:pt x="844281" y="4573925"/>
                      <a:pt x="837284" y="4573925"/>
                    </a:cubicBezTo>
                    <a:cubicBezTo>
                      <a:pt x="804632" y="4569262"/>
                      <a:pt x="736996" y="4513287"/>
                      <a:pt x="697348" y="4506290"/>
                    </a:cubicBezTo>
                    <a:cubicBezTo>
                      <a:pt x="692684" y="4487632"/>
                      <a:pt x="746325" y="4478303"/>
                      <a:pt x="746325" y="4473638"/>
                    </a:cubicBezTo>
                    <a:cubicBezTo>
                      <a:pt x="702012" y="4443319"/>
                      <a:pt x="648370" y="4424661"/>
                      <a:pt x="601725" y="4394342"/>
                    </a:cubicBezTo>
                    <a:cubicBezTo>
                      <a:pt x="555079" y="4364021"/>
                      <a:pt x="422140" y="4259069"/>
                      <a:pt x="443131" y="4198431"/>
                    </a:cubicBezTo>
                    <a:cubicBezTo>
                      <a:pt x="450127" y="4175108"/>
                      <a:pt x="503769" y="4200762"/>
                      <a:pt x="517764" y="4207760"/>
                    </a:cubicBezTo>
                    <a:cubicBezTo>
                      <a:pt x="555079" y="4226418"/>
                      <a:pt x="611054" y="4287056"/>
                      <a:pt x="641373" y="4296386"/>
                    </a:cubicBezTo>
                    <a:cubicBezTo>
                      <a:pt x="650703" y="4298718"/>
                      <a:pt x="650703" y="4296386"/>
                      <a:pt x="650703" y="4287056"/>
                    </a:cubicBezTo>
                    <a:cubicBezTo>
                      <a:pt x="648370" y="4259069"/>
                      <a:pt x="594728" y="4249741"/>
                      <a:pt x="580735" y="4221753"/>
                    </a:cubicBezTo>
                    <a:cubicBezTo>
                      <a:pt x="585398" y="4214757"/>
                      <a:pt x="650703" y="4233415"/>
                      <a:pt x="664696" y="4238079"/>
                    </a:cubicBezTo>
                    <a:cubicBezTo>
                      <a:pt x="671693" y="4238079"/>
                      <a:pt x="671693" y="4249741"/>
                      <a:pt x="676357" y="4249741"/>
                    </a:cubicBezTo>
                    <a:cubicBezTo>
                      <a:pt x="683354" y="4249741"/>
                      <a:pt x="720671" y="4256737"/>
                      <a:pt x="727668" y="4256737"/>
                    </a:cubicBezTo>
                    <a:cubicBezTo>
                      <a:pt x="750990" y="4256737"/>
                      <a:pt x="853609" y="4240411"/>
                      <a:pt x="874600" y="4233415"/>
                    </a:cubicBezTo>
                    <a:cubicBezTo>
                      <a:pt x="902588" y="4224085"/>
                      <a:pt x="1014536" y="4028175"/>
                      <a:pt x="1035527" y="3990858"/>
                    </a:cubicBezTo>
                    <a:cubicBezTo>
                      <a:pt x="1142811" y="3799613"/>
                      <a:pt x="1233770" y="3596706"/>
                      <a:pt x="1327061" y="3398463"/>
                    </a:cubicBezTo>
                    <a:cubicBezTo>
                      <a:pt x="1296740" y="3361146"/>
                      <a:pt x="1315399" y="3330827"/>
                      <a:pt x="1331724" y="3291178"/>
                    </a:cubicBezTo>
                    <a:cubicBezTo>
                      <a:pt x="1469328" y="2950668"/>
                      <a:pt x="1648913" y="2626482"/>
                      <a:pt x="1786516" y="2285972"/>
                    </a:cubicBezTo>
                    <a:lnTo>
                      <a:pt x="1723546" y="1842841"/>
                    </a:lnTo>
                    <a:cubicBezTo>
                      <a:pt x="1718881" y="1838176"/>
                      <a:pt x="1709552" y="1814853"/>
                      <a:pt x="1707220" y="1814853"/>
                    </a:cubicBezTo>
                    <a:cubicBezTo>
                      <a:pt x="1697890" y="1810188"/>
                      <a:pt x="1555622" y="1875493"/>
                      <a:pt x="1515974" y="1863832"/>
                    </a:cubicBezTo>
                    <a:cubicBezTo>
                      <a:pt x="1490319" y="1856834"/>
                      <a:pt x="1490319" y="1812522"/>
                      <a:pt x="1487986" y="1791531"/>
                    </a:cubicBezTo>
                    <a:lnTo>
                      <a:pt x="1208114" y="1658591"/>
                    </a:lnTo>
                    <a:cubicBezTo>
                      <a:pt x="1159137" y="1672586"/>
                      <a:pt x="1119488" y="1709901"/>
                      <a:pt x="1070511" y="1726227"/>
                    </a:cubicBezTo>
                    <a:cubicBezTo>
                      <a:pt x="1070511" y="1768208"/>
                      <a:pt x="1072843" y="1814853"/>
                      <a:pt x="1075175" y="1859167"/>
                    </a:cubicBezTo>
                    <a:cubicBezTo>
                      <a:pt x="1098497" y="1880156"/>
                      <a:pt x="1215111" y="1877825"/>
                      <a:pt x="1222109" y="1896483"/>
                    </a:cubicBezTo>
                    <a:cubicBezTo>
                      <a:pt x="1226772" y="1910477"/>
                      <a:pt x="1210447" y="1947793"/>
                      <a:pt x="1215111" y="1968784"/>
                    </a:cubicBezTo>
                    <a:lnTo>
                      <a:pt x="1413353" y="2435237"/>
                    </a:lnTo>
                    <a:lnTo>
                      <a:pt x="1086836" y="2577505"/>
                    </a:lnTo>
                    <a:cubicBezTo>
                      <a:pt x="1070511" y="2605492"/>
                      <a:pt x="1049520" y="2794405"/>
                      <a:pt x="1030862" y="2799070"/>
                    </a:cubicBezTo>
                    <a:lnTo>
                      <a:pt x="555079" y="2684789"/>
                    </a:lnTo>
                    <a:lnTo>
                      <a:pt x="541086" y="2694118"/>
                    </a:lnTo>
                    <a:lnTo>
                      <a:pt x="445462" y="2873703"/>
                    </a:lnTo>
                    <a:lnTo>
                      <a:pt x="32652" y="2614821"/>
                    </a:lnTo>
                    <a:lnTo>
                      <a:pt x="11661" y="2614821"/>
                    </a:lnTo>
                    <a:cubicBezTo>
                      <a:pt x="20991" y="2570508"/>
                      <a:pt x="163259" y="2423576"/>
                      <a:pt x="160927" y="2395588"/>
                    </a:cubicBezTo>
                    <a:cubicBezTo>
                      <a:pt x="160927" y="2374597"/>
                      <a:pt x="25654" y="2239326"/>
                      <a:pt x="0" y="2218335"/>
                    </a:cubicBezTo>
                    <a:cubicBezTo>
                      <a:pt x="0" y="2209007"/>
                      <a:pt x="37316" y="2174023"/>
                      <a:pt x="46645" y="2167026"/>
                    </a:cubicBezTo>
                    <a:cubicBezTo>
                      <a:pt x="221565" y="2008431"/>
                      <a:pt x="429138" y="1863832"/>
                      <a:pt x="597060" y="1702905"/>
                    </a:cubicBezTo>
                    <a:cubicBezTo>
                      <a:pt x="608721" y="1691243"/>
                      <a:pt x="618051" y="1688912"/>
                      <a:pt x="608721" y="1670252"/>
                    </a:cubicBezTo>
                    <a:cubicBezTo>
                      <a:pt x="620382" y="1658591"/>
                      <a:pt x="667028" y="1740220"/>
                      <a:pt x="690351" y="1726227"/>
                    </a:cubicBezTo>
                    <a:lnTo>
                      <a:pt x="902588" y="1590956"/>
                    </a:lnTo>
                    <a:cubicBezTo>
                      <a:pt x="902588" y="1590956"/>
                      <a:pt x="869935" y="1569965"/>
                      <a:pt x="902588" y="1548976"/>
                    </a:cubicBezTo>
                    <a:cubicBezTo>
                      <a:pt x="909584" y="1544311"/>
                      <a:pt x="916581" y="1548976"/>
                      <a:pt x="918914" y="1546643"/>
                    </a:cubicBezTo>
                    <a:cubicBezTo>
                      <a:pt x="914249" y="1553639"/>
                      <a:pt x="890926" y="1576962"/>
                      <a:pt x="909584" y="1581627"/>
                    </a:cubicBezTo>
                    <a:cubicBezTo>
                      <a:pt x="916581" y="1581627"/>
                      <a:pt x="960894" y="1565300"/>
                      <a:pt x="993545" y="1572298"/>
                    </a:cubicBezTo>
                    <a:cubicBezTo>
                      <a:pt x="1007540" y="1574630"/>
                      <a:pt x="1065846" y="1614279"/>
                      <a:pt x="1065846" y="1625940"/>
                    </a:cubicBezTo>
                    <a:lnTo>
                      <a:pt x="1065846" y="1709901"/>
                    </a:lnTo>
                    <a:lnTo>
                      <a:pt x="1198786" y="1642266"/>
                    </a:lnTo>
                    <a:cubicBezTo>
                      <a:pt x="1296740" y="1679582"/>
                      <a:pt x="1390031" y="1737889"/>
                      <a:pt x="1497316" y="1744885"/>
                    </a:cubicBezTo>
                    <a:lnTo>
                      <a:pt x="1511309" y="1658591"/>
                    </a:lnTo>
                    <a:cubicBezTo>
                      <a:pt x="1420351" y="1656259"/>
                      <a:pt x="1320063" y="1595621"/>
                      <a:pt x="1231437" y="1590956"/>
                    </a:cubicBezTo>
                    <a:cubicBezTo>
                      <a:pt x="1198786" y="1590956"/>
                      <a:pt x="1173130" y="1607282"/>
                      <a:pt x="1142811" y="1600284"/>
                    </a:cubicBezTo>
                    <a:cubicBezTo>
                      <a:pt x="1112492" y="1593288"/>
                      <a:pt x="1070511" y="1553639"/>
                      <a:pt x="1040191" y="1541978"/>
                    </a:cubicBezTo>
                    <a:cubicBezTo>
                      <a:pt x="986549" y="1516323"/>
                      <a:pt x="963226" y="1527985"/>
                      <a:pt x="914249" y="1551307"/>
                    </a:cubicBezTo>
                    <a:cubicBezTo>
                      <a:pt x="914249" y="1551307"/>
                      <a:pt x="914249" y="1544311"/>
                      <a:pt x="918914" y="1537314"/>
                    </a:cubicBezTo>
                    <a:cubicBezTo>
                      <a:pt x="949233" y="1504662"/>
                      <a:pt x="1014536" y="1513992"/>
                      <a:pt x="1051852" y="1530316"/>
                    </a:cubicBezTo>
                    <a:cubicBezTo>
                      <a:pt x="1077508" y="1541978"/>
                      <a:pt x="1124153" y="1581627"/>
                      <a:pt x="1147476" y="1583960"/>
                    </a:cubicBezTo>
                    <a:cubicBezTo>
                      <a:pt x="1163802" y="1583960"/>
                      <a:pt x="1180127" y="1574630"/>
                      <a:pt x="1198786" y="1574630"/>
                    </a:cubicBezTo>
                    <a:cubicBezTo>
                      <a:pt x="1287412" y="1574630"/>
                      <a:pt x="1397029" y="1625940"/>
                      <a:pt x="1485654" y="1637602"/>
                    </a:cubicBezTo>
                    <a:cubicBezTo>
                      <a:pt x="1520638" y="1607282"/>
                      <a:pt x="1518305" y="1625940"/>
                      <a:pt x="1548626" y="1625940"/>
                    </a:cubicBezTo>
                    <a:cubicBezTo>
                      <a:pt x="1583610" y="1625940"/>
                      <a:pt x="1620926" y="1625940"/>
                      <a:pt x="1655910" y="1625940"/>
                    </a:cubicBezTo>
                    <a:cubicBezTo>
                      <a:pt x="1655910" y="1506994"/>
                      <a:pt x="1490319" y="1395045"/>
                      <a:pt x="1525303" y="1280765"/>
                    </a:cubicBezTo>
                    <a:cubicBezTo>
                      <a:pt x="1539296" y="1234120"/>
                      <a:pt x="1597603" y="1185141"/>
                      <a:pt x="1611596" y="1143161"/>
                    </a:cubicBezTo>
                    <a:cubicBezTo>
                      <a:pt x="1632587" y="1080189"/>
                      <a:pt x="1613929" y="1035877"/>
                      <a:pt x="1662906" y="970572"/>
                    </a:cubicBezTo>
                    <a:cubicBezTo>
                      <a:pt x="1723546" y="888943"/>
                      <a:pt x="1835495" y="888943"/>
                      <a:pt x="1870479" y="828305"/>
                    </a:cubicBezTo>
                    <a:cubicBezTo>
                      <a:pt x="1875143" y="821308"/>
                      <a:pt x="1898466" y="751340"/>
                      <a:pt x="1898466" y="746675"/>
                    </a:cubicBezTo>
                    <a:lnTo>
                      <a:pt x="1898466" y="639391"/>
                    </a:lnTo>
                    <a:cubicBezTo>
                      <a:pt x="1868145" y="632394"/>
                      <a:pt x="1877475" y="655716"/>
                      <a:pt x="1858817" y="669711"/>
                    </a:cubicBezTo>
                    <a:cubicBezTo>
                      <a:pt x="1812172" y="704695"/>
                      <a:pt x="1739871" y="634727"/>
                      <a:pt x="1756197" y="578752"/>
                    </a:cubicBezTo>
                    <a:cubicBezTo>
                      <a:pt x="1760862" y="564759"/>
                      <a:pt x="1788849" y="550764"/>
                      <a:pt x="1788849" y="539103"/>
                    </a:cubicBezTo>
                    <a:cubicBezTo>
                      <a:pt x="1788849" y="527442"/>
                      <a:pt x="1763193" y="492457"/>
                      <a:pt x="1760862" y="469135"/>
                    </a:cubicBezTo>
                    <a:cubicBezTo>
                      <a:pt x="1758530" y="445812"/>
                      <a:pt x="1770191" y="424823"/>
                      <a:pt x="1765526" y="406165"/>
                    </a:cubicBezTo>
                    <a:cubicBezTo>
                      <a:pt x="1765526" y="394503"/>
                      <a:pt x="1739871" y="371181"/>
                      <a:pt x="1732874" y="352521"/>
                    </a:cubicBezTo>
                    <a:cubicBezTo>
                      <a:pt x="1697890" y="270892"/>
                      <a:pt x="1732874" y="212585"/>
                      <a:pt x="1788849" y="156612"/>
                    </a:cubicBezTo>
                    <a:cubicBezTo>
                      <a:pt x="1774855" y="156612"/>
                      <a:pt x="1753865" y="184599"/>
                      <a:pt x="1744536" y="193928"/>
                    </a:cubicBezTo>
                    <a:cubicBezTo>
                      <a:pt x="1732874" y="210254"/>
                      <a:pt x="1711885" y="256899"/>
                      <a:pt x="1709552" y="259231"/>
                    </a:cubicBezTo>
                    <a:cubicBezTo>
                      <a:pt x="1707220" y="261564"/>
                      <a:pt x="1697890" y="261564"/>
                      <a:pt x="1697890" y="252234"/>
                    </a:cubicBezTo>
                    <a:cubicBezTo>
                      <a:pt x="1711885" y="184599"/>
                      <a:pt x="1788849" y="133289"/>
                      <a:pt x="1844823" y="100637"/>
                    </a:cubicBezTo>
                    <a:cubicBezTo>
                      <a:pt x="1861149" y="91309"/>
                      <a:pt x="1889136" y="84311"/>
                      <a:pt x="1900798" y="74983"/>
                    </a:cubicBezTo>
                    <a:cubicBezTo>
                      <a:pt x="1912459" y="67986"/>
                      <a:pt x="1914791" y="51660"/>
                      <a:pt x="1924120" y="39999"/>
                    </a:cubicBezTo>
                    <a:cubicBezTo>
                      <a:pt x="1933450" y="30669"/>
                      <a:pt x="1970766" y="350"/>
                      <a:pt x="1973097" y="23672"/>
                    </a:cubicBezTo>
                    <a:lnTo>
                      <a:pt x="1956773" y="35334"/>
                    </a:lnTo>
                    <a:cubicBezTo>
                      <a:pt x="1977762" y="39999"/>
                      <a:pt x="1996420" y="26004"/>
                      <a:pt x="2015079" y="26004"/>
                    </a:cubicBezTo>
                    <a:cubicBezTo>
                      <a:pt x="2047730" y="26004"/>
                      <a:pt x="2080383" y="49327"/>
                      <a:pt x="2110702" y="51660"/>
                    </a:cubicBezTo>
                    <a:cubicBezTo>
                      <a:pt x="2113033" y="35334"/>
                      <a:pt x="2106037" y="42330"/>
                      <a:pt x="2099040" y="37665"/>
                    </a:cubicBezTo>
                    <a:cubicBezTo>
                      <a:pt x="2066388" y="19008"/>
                      <a:pt x="2026741" y="9679"/>
                      <a:pt x="1989424" y="12011"/>
                    </a:cubicBezTo>
                    <a:cubicBezTo>
                      <a:pt x="1989424" y="2681"/>
                      <a:pt x="2010415" y="2681"/>
                      <a:pt x="2015079" y="350"/>
                    </a:cubicBezTo>
                    <a:cubicBezTo>
                      <a:pt x="2054727" y="-1982"/>
                      <a:pt x="2085047" y="7346"/>
                      <a:pt x="2120031" y="28337"/>
                    </a:cubicBezTo>
                    <a:cubicBezTo>
                      <a:pt x="2129360" y="33002"/>
                      <a:pt x="2143354" y="49327"/>
                      <a:pt x="2148017" y="51660"/>
                    </a:cubicBezTo>
                    <a:cubicBezTo>
                      <a:pt x="2162012" y="53992"/>
                      <a:pt x="2180670" y="33002"/>
                      <a:pt x="2166677" y="63321"/>
                    </a:cubicBezTo>
                    <a:cubicBezTo>
                      <a:pt x="2241308" y="39999"/>
                      <a:pt x="2318274" y="81979"/>
                      <a:pt x="2364919" y="137954"/>
                    </a:cubicBezTo>
                    <a:cubicBezTo>
                      <a:pt x="2371916" y="133289"/>
                      <a:pt x="2364919" y="123960"/>
                      <a:pt x="2362586" y="116963"/>
                    </a:cubicBezTo>
                    <a:cubicBezTo>
                      <a:pt x="2332267" y="72649"/>
                      <a:pt x="2259967" y="39999"/>
                      <a:pt x="2206324" y="39999"/>
                    </a:cubicBezTo>
                    <a:cubicBezTo>
                      <a:pt x="2206324" y="30669"/>
                      <a:pt x="2220319" y="35334"/>
                      <a:pt x="2224983" y="35334"/>
                    </a:cubicBezTo>
                    <a:cubicBezTo>
                      <a:pt x="2297283" y="42330"/>
                      <a:pt x="2343928" y="74983"/>
                      <a:pt x="2385909" y="133289"/>
                    </a:cubicBezTo>
                    <a:cubicBezTo>
                      <a:pt x="2455877" y="228912"/>
                      <a:pt x="2476868" y="385174"/>
                      <a:pt x="2630797" y="359519"/>
                    </a:cubicBezTo>
                    <a:cubicBezTo>
                      <a:pt x="2700765" y="347858"/>
                      <a:pt x="2782394" y="266229"/>
                      <a:pt x="2843034" y="338528"/>
                    </a:cubicBezTo>
                    <a:cubicBezTo>
                      <a:pt x="2822043" y="340860"/>
                      <a:pt x="2805717" y="326867"/>
                      <a:pt x="2784728" y="329199"/>
                    </a:cubicBezTo>
                    <a:cubicBezTo>
                      <a:pt x="2756740" y="331532"/>
                      <a:pt x="2707762" y="359519"/>
                      <a:pt x="2675111" y="368848"/>
                    </a:cubicBezTo>
                    <a:cubicBezTo>
                      <a:pt x="2623801" y="382842"/>
                      <a:pt x="2579487" y="389839"/>
                      <a:pt x="2525845" y="375844"/>
                    </a:cubicBezTo>
                    <a:cubicBezTo>
                      <a:pt x="2504855" y="371181"/>
                      <a:pt x="2483865" y="354855"/>
                      <a:pt x="2465207" y="350190"/>
                    </a:cubicBezTo>
                    <a:cubicBezTo>
                      <a:pt x="2455877" y="350190"/>
                      <a:pt x="2455877" y="350190"/>
                      <a:pt x="2458210" y="357186"/>
                    </a:cubicBezTo>
                    <a:cubicBezTo>
                      <a:pt x="2467538" y="399167"/>
                      <a:pt x="2514184" y="462138"/>
                      <a:pt x="2551501" y="483129"/>
                    </a:cubicBezTo>
                    <a:cubicBezTo>
                      <a:pt x="2626132" y="522778"/>
                      <a:pt x="2726421" y="483129"/>
                      <a:pt x="2803385" y="541436"/>
                    </a:cubicBezTo>
                    <a:cubicBezTo>
                      <a:pt x="2910669" y="623065"/>
                      <a:pt x="2880350" y="737346"/>
                      <a:pt x="2815047" y="837634"/>
                    </a:cubicBezTo>
                    <a:cubicBezTo>
                      <a:pt x="2845366" y="837634"/>
                      <a:pt x="2875685" y="821308"/>
                      <a:pt x="2894343" y="800317"/>
                    </a:cubicBezTo>
                    <a:cubicBezTo>
                      <a:pt x="2896676" y="797985"/>
                      <a:pt x="2906004" y="763001"/>
                      <a:pt x="2910669" y="786324"/>
                    </a:cubicBezTo>
                    <a:cubicBezTo>
                      <a:pt x="2919999" y="832969"/>
                      <a:pt x="2812714" y="874950"/>
                      <a:pt x="2775398" y="881946"/>
                    </a:cubicBezTo>
                    <a:cubicBezTo>
                      <a:pt x="2707762" y="893608"/>
                      <a:pt x="2656453" y="872618"/>
                      <a:pt x="2591148" y="865620"/>
                    </a:cubicBezTo>
                    <a:lnTo>
                      <a:pt x="2640127" y="888943"/>
                    </a:lnTo>
                    <a:cubicBezTo>
                      <a:pt x="2651788" y="893608"/>
                      <a:pt x="2719423" y="900604"/>
                      <a:pt x="2686772" y="912266"/>
                    </a:cubicBezTo>
                    <a:cubicBezTo>
                      <a:pt x="2602810" y="942586"/>
                      <a:pt x="2521180" y="825973"/>
                      <a:pt x="2448881" y="881946"/>
                    </a:cubicBezTo>
                    <a:cubicBezTo>
                      <a:pt x="2488529" y="1080189"/>
                      <a:pt x="2502522" y="1285428"/>
                      <a:pt x="2574824" y="1474343"/>
                    </a:cubicBezTo>
                    <a:cubicBezTo>
                      <a:pt x="2507187" y="1409040"/>
                      <a:pt x="2495526" y="1285428"/>
                      <a:pt x="2479200" y="1194471"/>
                    </a:cubicBezTo>
                    <a:cubicBezTo>
                      <a:pt x="2458210" y="1082522"/>
                      <a:pt x="2446549" y="970572"/>
                      <a:pt x="2425558" y="858624"/>
                    </a:cubicBezTo>
                    <a:cubicBezTo>
                      <a:pt x="2406900" y="807314"/>
                      <a:pt x="2306613" y="823640"/>
                      <a:pt x="2262299" y="821308"/>
                    </a:cubicBezTo>
                    <a:cubicBezTo>
                      <a:pt x="2229647" y="821308"/>
                      <a:pt x="2192331" y="814312"/>
                      <a:pt x="2159679" y="809647"/>
                    </a:cubicBezTo>
                    <a:cubicBezTo>
                      <a:pt x="2150351" y="811978"/>
                      <a:pt x="2131693" y="851627"/>
                      <a:pt x="2117698" y="858624"/>
                    </a:cubicBezTo>
                    <a:cubicBezTo>
                      <a:pt x="2106037" y="865620"/>
                      <a:pt x="2099040" y="858624"/>
                      <a:pt x="2089711" y="865620"/>
                    </a:cubicBezTo>
                    <a:cubicBezTo>
                      <a:pt x="2029072" y="893608"/>
                      <a:pt x="1933450" y="951914"/>
                      <a:pt x="1868145" y="905269"/>
                    </a:cubicBezTo>
                    <a:cubicBezTo>
                      <a:pt x="1858817" y="898273"/>
                      <a:pt x="1851821" y="881946"/>
                      <a:pt x="1849488" y="881946"/>
                    </a:cubicBezTo>
                    <a:cubicBezTo>
                      <a:pt x="1835495" y="881946"/>
                      <a:pt x="1812172" y="893608"/>
                      <a:pt x="1807507" y="909934"/>
                    </a:cubicBezTo>
                    <a:cubicBezTo>
                      <a:pt x="1793514" y="968241"/>
                      <a:pt x="1774855" y="1089519"/>
                      <a:pt x="1784184" y="1150157"/>
                    </a:cubicBezTo>
                    <a:cubicBezTo>
                      <a:pt x="1784184" y="1164152"/>
                      <a:pt x="1807507" y="1203799"/>
                      <a:pt x="1807507" y="1206132"/>
                    </a:cubicBezTo>
                    <a:cubicBezTo>
                      <a:pt x="1800510" y="1215460"/>
                      <a:pt x="1779520" y="1173480"/>
                      <a:pt x="1777188" y="1171148"/>
                    </a:cubicBezTo>
                    <a:cubicBezTo>
                      <a:pt x="1770191" y="1150157"/>
                      <a:pt x="1777188" y="1147825"/>
                      <a:pt x="1777188" y="1136164"/>
                    </a:cubicBezTo>
                    <a:cubicBezTo>
                      <a:pt x="1777188" y="1133831"/>
                      <a:pt x="1758530" y="1136164"/>
                      <a:pt x="1765526" y="1112841"/>
                    </a:cubicBezTo>
                    <a:cubicBezTo>
                      <a:pt x="1765526" y="1108177"/>
                      <a:pt x="1777188" y="1110508"/>
                      <a:pt x="1777188" y="1105845"/>
                    </a:cubicBezTo>
                    <a:cubicBezTo>
                      <a:pt x="1777188" y="1094184"/>
                      <a:pt x="1770191" y="1075524"/>
                      <a:pt x="1772523" y="1054535"/>
                    </a:cubicBezTo>
                    <a:cubicBezTo>
                      <a:pt x="1772523" y="1033544"/>
                      <a:pt x="1800510" y="914599"/>
                      <a:pt x="1795846" y="907602"/>
                    </a:cubicBezTo>
                    <a:cubicBezTo>
                      <a:pt x="1714216" y="930925"/>
                      <a:pt x="1651245" y="1003225"/>
                      <a:pt x="1641917" y="1089519"/>
                    </a:cubicBezTo>
                    <a:cubicBezTo>
                      <a:pt x="1641917" y="1096515"/>
                      <a:pt x="1637252" y="1110508"/>
                      <a:pt x="1646580" y="1110508"/>
                    </a:cubicBezTo>
                    <a:lnTo>
                      <a:pt x="1658241" y="1087186"/>
                    </a:lnTo>
                    <a:cubicBezTo>
                      <a:pt x="1648913" y="1180476"/>
                      <a:pt x="1532300" y="1238783"/>
                      <a:pt x="1550958" y="1341403"/>
                    </a:cubicBezTo>
                    <a:cubicBezTo>
                      <a:pt x="1560287" y="1397378"/>
                      <a:pt x="1632587" y="1472010"/>
                      <a:pt x="1658241" y="1537314"/>
                    </a:cubicBezTo>
                    <a:cubicBezTo>
                      <a:pt x="1669903" y="1569965"/>
                      <a:pt x="1695558" y="1688912"/>
                      <a:pt x="1714216" y="1700573"/>
                    </a:cubicBezTo>
                    <a:cubicBezTo>
                      <a:pt x="1728209" y="1709901"/>
                      <a:pt x="1751532" y="1700573"/>
                      <a:pt x="1767858" y="1691243"/>
                    </a:cubicBezTo>
                    <a:cubicBezTo>
                      <a:pt x="1830830" y="1665589"/>
                      <a:pt x="1900798" y="1621275"/>
                      <a:pt x="1966101" y="1595621"/>
                    </a:cubicBezTo>
                    <a:cubicBezTo>
                      <a:pt x="2008081" y="1579295"/>
                      <a:pt x="2096709" y="1567634"/>
                      <a:pt x="2127028" y="1551307"/>
                    </a:cubicBezTo>
                    <a:cubicBezTo>
                      <a:pt x="2131693" y="1548976"/>
                      <a:pt x="2192331" y="1474343"/>
                      <a:pt x="2196996" y="1465013"/>
                    </a:cubicBezTo>
                    <a:cubicBezTo>
                      <a:pt x="2206324" y="1448687"/>
                      <a:pt x="2215654" y="1425364"/>
                      <a:pt x="2215654" y="1406707"/>
                    </a:cubicBezTo>
                    <a:cubicBezTo>
                      <a:pt x="2208657" y="1411371"/>
                      <a:pt x="2192331" y="1430029"/>
                      <a:pt x="2192331" y="1409040"/>
                    </a:cubicBezTo>
                    <a:cubicBezTo>
                      <a:pt x="2192331" y="1388049"/>
                      <a:pt x="2210989" y="1271435"/>
                      <a:pt x="2222650" y="1262106"/>
                    </a:cubicBezTo>
                    <a:cubicBezTo>
                      <a:pt x="2222650" y="1262106"/>
                      <a:pt x="2266964" y="1262106"/>
                      <a:pt x="2269296" y="1262106"/>
                    </a:cubicBezTo>
                    <a:cubicBezTo>
                      <a:pt x="2276292" y="1266770"/>
                      <a:pt x="2278625" y="1315749"/>
                      <a:pt x="2283290" y="1327410"/>
                    </a:cubicBezTo>
                    <a:cubicBezTo>
                      <a:pt x="2315941" y="1437026"/>
                      <a:pt x="2390574" y="1616611"/>
                      <a:pt x="2441884" y="1719231"/>
                    </a:cubicBezTo>
                    <a:cubicBezTo>
                      <a:pt x="2460542" y="1758880"/>
                      <a:pt x="2514184" y="1870828"/>
                      <a:pt x="2563162" y="1859167"/>
                    </a:cubicBezTo>
                    <a:cubicBezTo>
                      <a:pt x="2584152" y="1854502"/>
                      <a:pt x="2735749" y="1733224"/>
                      <a:pt x="2749744" y="1712234"/>
                    </a:cubicBezTo>
                    <a:cubicBezTo>
                      <a:pt x="2756740" y="1700573"/>
                      <a:pt x="2761405" y="1688912"/>
                      <a:pt x="2768401" y="1679582"/>
                    </a:cubicBezTo>
                    <a:cubicBezTo>
                      <a:pt x="2752075" y="1672586"/>
                      <a:pt x="2749744" y="1695908"/>
                      <a:pt x="2731084" y="1700573"/>
                    </a:cubicBezTo>
                    <a:cubicBezTo>
                      <a:pt x="2658785" y="1714566"/>
                      <a:pt x="2614471" y="1597953"/>
                      <a:pt x="2593481" y="1546643"/>
                    </a:cubicBezTo>
                    <a:lnTo>
                      <a:pt x="2518849" y="1625940"/>
                    </a:lnTo>
                    <a:cubicBezTo>
                      <a:pt x="2514184" y="1625940"/>
                      <a:pt x="2514184" y="1621275"/>
                      <a:pt x="2516517" y="1616611"/>
                    </a:cubicBezTo>
                    <a:cubicBezTo>
                      <a:pt x="2521180" y="1604949"/>
                      <a:pt x="2588817" y="1509327"/>
                      <a:pt x="2598146" y="1504662"/>
                    </a:cubicBezTo>
                    <a:cubicBezTo>
                      <a:pt x="2607474" y="1499997"/>
                      <a:pt x="2616804" y="1518655"/>
                      <a:pt x="2642458" y="1488336"/>
                    </a:cubicBezTo>
                    <a:cubicBezTo>
                      <a:pt x="2658785" y="1472010"/>
                      <a:pt x="2791724" y="1264439"/>
                      <a:pt x="2794056" y="1250444"/>
                    </a:cubicBezTo>
                    <a:cubicBezTo>
                      <a:pt x="2801052" y="1227122"/>
                      <a:pt x="2798721" y="1201467"/>
                      <a:pt x="2808050" y="1173480"/>
                    </a:cubicBezTo>
                    <a:cubicBezTo>
                      <a:pt x="2810382" y="1164152"/>
                      <a:pt x="2843034" y="1089519"/>
                      <a:pt x="2854696" y="1101180"/>
                    </a:cubicBezTo>
                    <a:cubicBezTo>
                      <a:pt x="2854696" y="1143161"/>
                      <a:pt x="2824375" y="1187474"/>
                      <a:pt x="2824375" y="1229455"/>
                    </a:cubicBezTo>
                    <a:cubicBezTo>
                      <a:pt x="2824375" y="1259774"/>
                      <a:pt x="2845366" y="1292426"/>
                      <a:pt x="2847698" y="1325077"/>
                    </a:cubicBezTo>
                    <a:cubicBezTo>
                      <a:pt x="2854696" y="1332074"/>
                      <a:pt x="2892011" y="1285428"/>
                      <a:pt x="2910669" y="1297090"/>
                    </a:cubicBezTo>
                    <a:cubicBezTo>
                      <a:pt x="2910669" y="1313416"/>
                      <a:pt x="2931660" y="1378719"/>
                      <a:pt x="2952650" y="1371723"/>
                    </a:cubicBezTo>
                    <a:cubicBezTo>
                      <a:pt x="2971309" y="1367058"/>
                      <a:pt x="2947986" y="1318081"/>
                      <a:pt x="2943321" y="1301754"/>
                    </a:cubicBezTo>
                    <a:cubicBezTo>
                      <a:pt x="2954983" y="1313416"/>
                      <a:pt x="2968976" y="1350733"/>
                      <a:pt x="2980637" y="1348400"/>
                    </a:cubicBezTo>
                    <a:cubicBezTo>
                      <a:pt x="3003960" y="1343735"/>
                      <a:pt x="2975972" y="1318081"/>
                      <a:pt x="2975972" y="1313416"/>
                    </a:cubicBezTo>
                    <a:cubicBezTo>
                      <a:pt x="2973641" y="1306419"/>
                      <a:pt x="2975972" y="1297090"/>
                      <a:pt x="2973641" y="1297090"/>
                    </a:cubicBezTo>
                    <a:cubicBezTo>
                      <a:pt x="2982970" y="1301754"/>
                      <a:pt x="2994632" y="1318081"/>
                      <a:pt x="3001628" y="1320412"/>
                    </a:cubicBezTo>
                    <a:cubicBezTo>
                      <a:pt x="3006293" y="1320412"/>
                      <a:pt x="3024951" y="1315749"/>
                      <a:pt x="3027282" y="1315749"/>
                    </a:cubicBezTo>
                    <a:cubicBezTo>
                      <a:pt x="3034279" y="1306419"/>
                      <a:pt x="3010956" y="1290093"/>
                      <a:pt x="3010956" y="1276100"/>
                    </a:cubicBezTo>
                    <a:cubicBezTo>
                      <a:pt x="3020286" y="1285428"/>
                      <a:pt x="3031947" y="1297090"/>
                      <a:pt x="3045940" y="1299423"/>
                    </a:cubicBezTo>
                    <a:cubicBezTo>
                      <a:pt x="3052938" y="1292426"/>
                      <a:pt x="3006293" y="1243448"/>
                      <a:pt x="3010956" y="1276100"/>
                    </a:cubicBezTo>
                    <a:cubicBezTo>
                      <a:pt x="2975972" y="1245781"/>
                      <a:pt x="2945653" y="1206132"/>
                      <a:pt x="2896676" y="1196802"/>
                    </a:cubicBezTo>
                    <a:cubicBezTo>
                      <a:pt x="2910669" y="1215460"/>
                      <a:pt x="2922330" y="1238783"/>
                      <a:pt x="2936325" y="1257442"/>
                    </a:cubicBezTo>
                    <a:cubicBezTo>
                      <a:pt x="2950318" y="1276100"/>
                      <a:pt x="2964311" y="1276100"/>
                      <a:pt x="2975972" y="1301754"/>
                    </a:cubicBezTo>
                    <a:cubicBezTo>
                      <a:pt x="2971309" y="1299423"/>
                      <a:pt x="2945653" y="1287761"/>
                      <a:pt x="2940988" y="1290093"/>
                    </a:cubicBezTo>
                    <a:cubicBezTo>
                      <a:pt x="2940988" y="1294758"/>
                      <a:pt x="2940988" y="1297090"/>
                      <a:pt x="2940988" y="1301754"/>
                    </a:cubicBezTo>
                    <a:cubicBezTo>
                      <a:pt x="2938657" y="1299423"/>
                      <a:pt x="2929327" y="1299423"/>
                      <a:pt x="2924664" y="1294758"/>
                    </a:cubicBezTo>
                    <a:cubicBezTo>
                      <a:pt x="2913002" y="1280765"/>
                      <a:pt x="2899008" y="1229455"/>
                      <a:pt x="2882682" y="1210797"/>
                    </a:cubicBezTo>
                    <a:cubicBezTo>
                      <a:pt x="2873353" y="1210797"/>
                      <a:pt x="2875685" y="1231786"/>
                      <a:pt x="2878018" y="1236451"/>
                    </a:cubicBezTo>
                    <a:cubicBezTo>
                      <a:pt x="2878018" y="1245781"/>
                      <a:pt x="2892011" y="1278432"/>
                      <a:pt x="2889680" y="1278432"/>
                    </a:cubicBezTo>
                    <a:cubicBezTo>
                      <a:pt x="2880350" y="1290093"/>
                      <a:pt x="2878018" y="1271435"/>
                      <a:pt x="2875685" y="1266770"/>
                    </a:cubicBezTo>
                    <a:cubicBezTo>
                      <a:pt x="2871020" y="1259774"/>
                      <a:pt x="2859359" y="1238783"/>
                      <a:pt x="2857027" y="1231786"/>
                    </a:cubicBezTo>
                    <a:cubicBezTo>
                      <a:pt x="2857027" y="1227122"/>
                      <a:pt x="2866357" y="1138496"/>
                      <a:pt x="2868689" y="1133831"/>
                    </a:cubicBezTo>
                    <a:cubicBezTo>
                      <a:pt x="2875685" y="1122170"/>
                      <a:pt x="2903673" y="1157154"/>
                      <a:pt x="2917666" y="1150157"/>
                    </a:cubicBezTo>
                    <a:cubicBezTo>
                      <a:pt x="2917666" y="1131499"/>
                      <a:pt x="2873353" y="1122170"/>
                      <a:pt x="2873353" y="1119838"/>
                    </a:cubicBezTo>
                    <a:cubicBezTo>
                      <a:pt x="2868689" y="1115173"/>
                      <a:pt x="2873353" y="1063863"/>
                      <a:pt x="2903673" y="1070861"/>
                    </a:cubicBezTo>
                    <a:cubicBezTo>
                      <a:pt x="2947986" y="1080189"/>
                      <a:pt x="2959648" y="1115173"/>
                      <a:pt x="2966644" y="1154822"/>
                    </a:cubicBezTo>
                    <a:lnTo>
                      <a:pt x="2917666" y="1098847"/>
                    </a:lnTo>
                    <a:cubicBezTo>
                      <a:pt x="2910669" y="1089519"/>
                      <a:pt x="2880350" y="1091850"/>
                      <a:pt x="2892011" y="1103512"/>
                    </a:cubicBezTo>
                    <a:cubicBezTo>
                      <a:pt x="2892011" y="1103512"/>
                      <a:pt x="2908337" y="1108177"/>
                      <a:pt x="2917666" y="1115173"/>
                    </a:cubicBezTo>
                    <a:cubicBezTo>
                      <a:pt x="2943321" y="1138496"/>
                      <a:pt x="2961979" y="1199136"/>
                      <a:pt x="3013289" y="1178145"/>
                    </a:cubicBezTo>
                    <a:cubicBezTo>
                      <a:pt x="3008625" y="1210797"/>
                      <a:pt x="3027282" y="1187474"/>
                      <a:pt x="3036612" y="1192138"/>
                    </a:cubicBezTo>
                    <a:cubicBezTo>
                      <a:pt x="3041277" y="1194471"/>
                      <a:pt x="3057602" y="1236451"/>
                      <a:pt x="3076261" y="1243448"/>
                    </a:cubicBezTo>
                    <a:cubicBezTo>
                      <a:pt x="3090254" y="1250444"/>
                      <a:pt x="3106580" y="1238783"/>
                      <a:pt x="3092586" y="1222458"/>
                    </a:cubicBezTo>
                    <a:cubicBezTo>
                      <a:pt x="3167218" y="1217793"/>
                      <a:pt x="3071596" y="1159487"/>
                      <a:pt x="3048273" y="1143161"/>
                    </a:cubicBezTo>
                    <a:cubicBezTo>
                      <a:pt x="3038944" y="1136164"/>
                      <a:pt x="3041277" y="1115173"/>
                      <a:pt x="3022618" y="1129168"/>
                    </a:cubicBezTo>
                    <a:lnTo>
                      <a:pt x="3022618" y="1166483"/>
                    </a:lnTo>
                    <a:cubicBezTo>
                      <a:pt x="3022618" y="1131499"/>
                      <a:pt x="3001628" y="1094184"/>
                      <a:pt x="2985302" y="1063863"/>
                    </a:cubicBezTo>
                    <a:cubicBezTo>
                      <a:pt x="2978305" y="1049870"/>
                      <a:pt x="2959648" y="1077857"/>
                      <a:pt x="2971309" y="1091850"/>
                    </a:cubicBezTo>
                    <a:lnTo>
                      <a:pt x="2982970" y="1087186"/>
                    </a:lnTo>
                    <a:lnTo>
                      <a:pt x="2992298" y="1138496"/>
                    </a:lnTo>
                    <a:cubicBezTo>
                      <a:pt x="2982970" y="1124503"/>
                      <a:pt x="2924664" y="1070861"/>
                      <a:pt x="2926995" y="1061531"/>
                    </a:cubicBezTo>
                    <a:cubicBezTo>
                      <a:pt x="2926995" y="1054535"/>
                      <a:pt x="2940988" y="1049870"/>
                      <a:pt x="2938657" y="1040540"/>
                    </a:cubicBezTo>
                    <a:lnTo>
                      <a:pt x="2926995" y="1035877"/>
                    </a:lnTo>
                    <a:cubicBezTo>
                      <a:pt x="2989967" y="1000893"/>
                      <a:pt x="2985302" y="1045205"/>
                      <a:pt x="3006293" y="1056866"/>
                    </a:cubicBezTo>
                    <a:cubicBezTo>
                      <a:pt x="3017954" y="1063863"/>
                      <a:pt x="3062266" y="1061531"/>
                      <a:pt x="3083257" y="1066196"/>
                    </a:cubicBezTo>
                    <a:cubicBezTo>
                      <a:pt x="3122906" y="1075524"/>
                      <a:pt x="3206867" y="1115173"/>
                      <a:pt x="3230190" y="1145492"/>
                    </a:cubicBezTo>
                    <a:cubicBezTo>
                      <a:pt x="3234855" y="1152490"/>
                      <a:pt x="3232522" y="1168815"/>
                      <a:pt x="3246516" y="1180476"/>
                    </a:cubicBezTo>
                    <a:cubicBezTo>
                      <a:pt x="3253513" y="1185141"/>
                      <a:pt x="3255844" y="1187474"/>
                      <a:pt x="3262842" y="1185141"/>
                    </a:cubicBezTo>
                    <a:cubicBezTo>
                      <a:pt x="3253513" y="1194471"/>
                      <a:pt x="3234855" y="1201467"/>
                      <a:pt x="3234855" y="1201467"/>
                    </a:cubicBezTo>
                    <a:cubicBezTo>
                      <a:pt x="3227858" y="1189806"/>
                      <a:pt x="3225525" y="1187474"/>
                      <a:pt x="3213864" y="1194471"/>
                    </a:cubicBezTo>
                    <a:cubicBezTo>
                      <a:pt x="3206867" y="1199136"/>
                      <a:pt x="3155557" y="1262106"/>
                      <a:pt x="3153225" y="1271435"/>
                    </a:cubicBezTo>
                    <a:cubicBezTo>
                      <a:pt x="3148561" y="1283097"/>
                      <a:pt x="3146229" y="1287761"/>
                      <a:pt x="3160222" y="1292426"/>
                    </a:cubicBezTo>
                    <a:cubicBezTo>
                      <a:pt x="3155557" y="1297090"/>
                      <a:pt x="3150892" y="1301754"/>
                      <a:pt x="3148561" y="1304088"/>
                    </a:cubicBezTo>
                    <a:cubicBezTo>
                      <a:pt x="3115908" y="1285428"/>
                      <a:pt x="3101915" y="1332074"/>
                      <a:pt x="3087922" y="1350733"/>
                    </a:cubicBezTo>
                    <a:cubicBezTo>
                      <a:pt x="3078593" y="1360061"/>
                      <a:pt x="3050605" y="1369391"/>
                      <a:pt x="3057602" y="1388049"/>
                    </a:cubicBezTo>
                    <a:cubicBezTo>
                      <a:pt x="3057602" y="1395045"/>
                      <a:pt x="3073928" y="1395045"/>
                      <a:pt x="3073928" y="1397378"/>
                    </a:cubicBezTo>
                    <a:cubicBezTo>
                      <a:pt x="3073928" y="1397378"/>
                      <a:pt x="3073928" y="1418368"/>
                      <a:pt x="3076261" y="1425364"/>
                    </a:cubicBezTo>
                    <a:cubicBezTo>
                      <a:pt x="3078593" y="1434694"/>
                      <a:pt x="3094919" y="1460348"/>
                      <a:pt x="3090254" y="1465013"/>
                    </a:cubicBezTo>
                    <a:cubicBezTo>
                      <a:pt x="3076261" y="1479008"/>
                      <a:pt x="3064600" y="1411371"/>
                      <a:pt x="3038944" y="1430029"/>
                    </a:cubicBezTo>
                    <a:lnTo>
                      <a:pt x="3024951" y="1402042"/>
                    </a:lnTo>
                    <a:cubicBezTo>
                      <a:pt x="3010956" y="1423033"/>
                      <a:pt x="2964311" y="1453352"/>
                      <a:pt x="2954983" y="1472010"/>
                    </a:cubicBezTo>
                    <a:cubicBezTo>
                      <a:pt x="2954983" y="1476675"/>
                      <a:pt x="2950318" y="1479008"/>
                      <a:pt x="2954983" y="1483671"/>
                    </a:cubicBezTo>
                    <a:lnTo>
                      <a:pt x="3561372" y="2045748"/>
                    </a:lnTo>
                    <a:cubicBezTo>
                      <a:pt x="3561372" y="2050413"/>
                      <a:pt x="3561372" y="2057410"/>
                      <a:pt x="3561372" y="2062074"/>
                    </a:cubicBezTo>
                    <a:cubicBezTo>
                      <a:pt x="3535716" y="2069071"/>
                      <a:pt x="3489071" y="1994438"/>
                      <a:pt x="3484408" y="1992106"/>
                    </a:cubicBezTo>
                    <a:cubicBezTo>
                      <a:pt x="3463417" y="1989773"/>
                      <a:pt x="3440094" y="2041083"/>
                      <a:pt x="3416771" y="2022426"/>
                    </a:cubicBezTo>
                    <a:cubicBezTo>
                      <a:pt x="3309488" y="1924470"/>
                      <a:pt x="3209199" y="1819518"/>
                      <a:pt x="3106580" y="1716898"/>
                    </a:cubicBezTo>
                    <a:cubicBezTo>
                      <a:pt x="3097250" y="1707570"/>
                      <a:pt x="3085589" y="1702905"/>
                      <a:pt x="3078593" y="1693575"/>
                    </a:cubicBezTo>
                    <a:cubicBezTo>
                      <a:pt x="3059935" y="1674917"/>
                      <a:pt x="2936325" y="1551307"/>
                      <a:pt x="2938657" y="1541978"/>
                    </a:cubicBezTo>
                    <a:cubicBezTo>
                      <a:pt x="2938657" y="1537314"/>
                      <a:pt x="2954983" y="1534981"/>
                      <a:pt x="2957314" y="1530316"/>
                    </a:cubicBezTo>
                    <a:cubicBezTo>
                      <a:pt x="2957314" y="1516323"/>
                      <a:pt x="2940988" y="1495332"/>
                      <a:pt x="2922330" y="1502330"/>
                    </a:cubicBezTo>
                    <a:cubicBezTo>
                      <a:pt x="2915334" y="1504662"/>
                      <a:pt x="2854696" y="1544311"/>
                      <a:pt x="2854696" y="1548976"/>
                    </a:cubicBezTo>
                    <a:cubicBezTo>
                      <a:pt x="3041277" y="1828848"/>
                      <a:pt x="3237186" y="2101722"/>
                      <a:pt x="3442426" y="2367601"/>
                    </a:cubicBezTo>
                    <a:lnTo>
                      <a:pt x="3754950" y="2029422"/>
                    </a:lnTo>
                    <a:cubicBezTo>
                      <a:pt x="3757282" y="2022426"/>
                      <a:pt x="3754950" y="2020092"/>
                      <a:pt x="3752618" y="2015429"/>
                    </a:cubicBezTo>
                    <a:cubicBezTo>
                      <a:pt x="3747954" y="2008431"/>
                      <a:pt x="3668656" y="1952458"/>
                      <a:pt x="3661659" y="1952458"/>
                    </a:cubicBezTo>
                    <a:cubicBezTo>
                      <a:pt x="3631340" y="1975780"/>
                      <a:pt x="3610349" y="2006099"/>
                      <a:pt x="3584695" y="2031754"/>
                    </a:cubicBezTo>
                    <a:cubicBezTo>
                      <a:pt x="3580030" y="2038752"/>
                      <a:pt x="3573034" y="2036419"/>
                      <a:pt x="3570700" y="2038752"/>
                    </a:cubicBezTo>
                    <a:cubicBezTo>
                      <a:pt x="3575365" y="2029422"/>
                      <a:pt x="3573034" y="2022426"/>
                      <a:pt x="3582362" y="2013096"/>
                    </a:cubicBezTo>
                    <a:cubicBezTo>
                      <a:pt x="3647666" y="1929135"/>
                      <a:pt x="3747954" y="1831179"/>
                      <a:pt x="3822586" y="1754215"/>
                    </a:cubicBezTo>
                    <a:cubicBezTo>
                      <a:pt x="3836579" y="1740220"/>
                      <a:pt x="3913544" y="1658591"/>
                      <a:pt x="3922874" y="1653928"/>
                    </a:cubicBezTo>
                    <a:cubicBezTo>
                      <a:pt x="3929870" y="1651595"/>
                      <a:pt x="3934535" y="1653928"/>
                      <a:pt x="3932202" y="1663256"/>
                    </a:cubicBezTo>
                    <a:close/>
                    <a:moveTo>
                      <a:pt x="3087922" y="1124503"/>
                    </a:moveTo>
                    <a:cubicBezTo>
                      <a:pt x="3111245" y="1138496"/>
                      <a:pt x="3157890" y="1185141"/>
                      <a:pt x="3181213" y="1157154"/>
                    </a:cubicBezTo>
                    <a:cubicBezTo>
                      <a:pt x="3185876" y="1152490"/>
                      <a:pt x="3190541" y="1143161"/>
                      <a:pt x="3185876" y="1136164"/>
                    </a:cubicBezTo>
                    <a:cubicBezTo>
                      <a:pt x="3174215" y="1119838"/>
                      <a:pt x="3038944" y="1075524"/>
                      <a:pt x="3027282" y="1084854"/>
                    </a:cubicBezTo>
                    <a:cubicBezTo>
                      <a:pt x="3029616" y="1112841"/>
                      <a:pt x="3066931" y="1115173"/>
                      <a:pt x="3085589" y="1126834"/>
                    </a:cubicBezTo>
                    <a:close/>
                    <a:moveTo>
                      <a:pt x="3127570" y="1189806"/>
                    </a:moveTo>
                    <a:cubicBezTo>
                      <a:pt x="3132234" y="1196802"/>
                      <a:pt x="3146229" y="1201467"/>
                      <a:pt x="3150892" y="1199136"/>
                    </a:cubicBezTo>
                    <a:cubicBezTo>
                      <a:pt x="3162554" y="1189806"/>
                      <a:pt x="3080924" y="1131499"/>
                      <a:pt x="3064600" y="1140829"/>
                    </a:cubicBezTo>
                    <a:lnTo>
                      <a:pt x="3127570" y="1189806"/>
                    </a:lnTo>
                    <a:close/>
                    <a:moveTo>
                      <a:pt x="3076261" y="1273767"/>
                    </a:moveTo>
                    <a:cubicBezTo>
                      <a:pt x="3083257" y="1266770"/>
                      <a:pt x="3050605" y="1243448"/>
                      <a:pt x="3045940" y="1238783"/>
                    </a:cubicBezTo>
                    <a:cubicBezTo>
                      <a:pt x="3017954" y="1220125"/>
                      <a:pt x="2978305" y="1194471"/>
                      <a:pt x="2947986" y="1178145"/>
                    </a:cubicBezTo>
                    <a:cubicBezTo>
                      <a:pt x="2943321" y="1175813"/>
                      <a:pt x="2922330" y="1161818"/>
                      <a:pt x="2922330" y="1175813"/>
                    </a:cubicBezTo>
                    <a:cubicBezTo>
                      <a:pt x="2954983" y="1192138"/>
                      <a:pt x="2989967" y="1215460"/>
                      <a:pt x="3020286" y="1236451"/>
                    </a:cubicBezTo>
                    <a:cubicBezTo>
                      <a:pt x="3029616" y="1243448"/>
                      <a:pt x="3062266" y="1285428"/>
                      <a:pt x="3078593" y="1273767"/>
                    </a:cubicBezTo>
                    <a:close/>
                    <a:moveTo>
                      <a:pt x="2672778" y="555429"/>
                    </a:moveTo>
                    <a:lnTo>
                      <a:pt x="2747410" y="581085"/>
                    </a:lnTo>
                    <a:cubicBezTo>
                      <a:pt x="2784728" y="597410"/>
                      <a:pt x="2815047" y="625397"/>
                      <a:pt x="2831373" y="662714"/>
                    </a:cubicBezTo>
                    <a:lnTo>
                      <a:pt x="2850031" y="744343"/>
                    </a:lnTo>
                    <a:cubicBezTo>
                      <a:pt x="2887346" y="623065"/>
                      <a:pt x="2784728" y="546101"/>
                      <a:pt x="2672778" y="555429"/>
                    </a:cubicBezTo>
                    <a:close/>
                    <a:moveTo>
                      <a:pt x="2185335" y="135621"/>
                    </a:moveTo>
                    <a:cubicBezTo>
                      <a:pt x="2250638" y="147282"/>
                      <a:pt x="2318274" y="165940"/>
                      <a:pt x="2362586" y="219583"/>
                    </a:cubicBezTo>
                    <a:cubicBezTo>
                      <a:pt x="2334599" y="219583"/>
                      <a:pt x="2301948" y="191596"/>
                      <a:pt x="2271629" y="196261"/>
                    </a:cubicBezTo>
                    <a:cubicBezTo>
                      <a:pt x="2297283" y="212585"/>
                      <a:pt x="2320606" y="231245"/>
                      <a:pt x="2339264" y="254567"/>
                    </a:cubicBezTo>
                    <a:cubicBezTo>
                      <a:pt x="2413897" y="345525"/>
                      <a:pt x="2474535" y="480796"/>
                      <a:pt x="2577155" y="539103"/>
                    </a:cubicBezTo>
                    <a:cubicBezTo>
                      <a:pt x="2593481" y="548432"/>
                      <a:pt x="2609808" y="553097"/>
                      <a:pt x="2626132" y="560094"/>
                    </a:cubicBezTo>
                    <a:lnTo>
                      <a:pt x="2614471" y="543768"/>
                    </a:lnTo>
                    <a:cubicBezTo>
                      <a:pt x="2460542" y="508784"/>
                      <a:pt x="2451212" y="352521"/>
                      <a:pt x="2397570" y="240573"/>
                    </a:cubicBezTo>
                    <a:cubicBezTo>
                      <a:pt x="2364919" y="172938"/>
                      <a:pt x="2276292" y="137954"/>
                      <a:pt x="2203992" y="128624"/>
                    </a:cubicBezTo>
                    <a:cubicBezTo>
                      <a:pt x="2196996" y="128624"/>
                      <a:pt x="2183002" y="123960"/>
                      <a:pt x="2183002" y="133289"/>
                    </a:cubicBezTo>
                    <a:close/>
                    <a:moveTo>
                      <a:pt x="1863482" y="620732"/>
                    </a:moveTo>
                    <a:cubicBezTo>
                      <a:pt x="1863482" y="620732"/>
                      <a:pt x="1847156" y="613736"/>
                      <a:pt x="1842491" y="604407"/>
                    </a:cubicBezTo>
                    <a:cubicBezTo>
                      <a:pt x="1830830" y="590413"/>
                      <a:pt x="1823833" y="574087"/>
                      <a:pt x="1809839" y="560094"/>
                    </a:cubicBezTo>
                    <a:cubicBezTo>
                      <a:pt x="1756197" y="581085"/>
                      <a:pt x="1793514" y="646388"/>
                      <a:pt x="1835495" y="655716"/>
                    </a:cubicBezTo>
                    <a:cubicBezTo>
                      <a:pt x="1858817" y="660381"/>
                      <a:pt x="1872810" y="634727"/>
                      <a:pt x="1863482" y="618401"/>
                    </a:cubicBezTo>
                    <a:close/>
                    <a:moveTo>
                      <a:pt x="1889136" y="884280"/>
                    </a:moveTo>
                    <a:cubicBezTo>
                      <a:pt x="1942778" y="933257"/>
                      <a:pt x="2113033" y="863289"/>
                      <a:pt x="2115367" y="783991"/>
                    </a:cubicBezTo>
                    <a:cubicBezTo>
                      <a:pt x="2115367" y="769998"/>
                      <a:pt x="2103705" y="756005"/>
                      <a:pt x="2101372" y="742010"/>
                    </a:cubicBezTo>
                    <a:cubicBezTo>
                      <a:pt x="2087379" y="676707"/>
                      <a:pt x="2075718" y="606739"/>
                      <a:pt x="2101372" y="543768"/>
                    </a:cubicBezTo>
                    <a:cubicBezTo>
                      <a:pt x="2106037" y="532106"/>
                      <a:pt x="2127028" y="494791"/>
                      <a:pt x="2138689" y="497122"/>
                    </a:cubicBezTo>
                    <a:cubicBezTo>
                      <a:pt x="2148017" y="497122"/>
                      <a:pt x="2166677" y="527442"/>
                      <a:pt x="2155015" y="490126"/>
                    </a:cubicBezTo>
                    <a:cubicBezTo>
                      <a:pt x="2176005" y="511117"/>
                      <a:pt x="2201661" y="520445"/>
                      <a:pt x="2224983" y="536771"/>
                    </a:cubicBezTo>
                    <a:cubicBezTo>
                      <a:pt x="2250638" y="555429"/>
                      <a:pt x="2238976" y="599743"/>
                      <a:pt x="2196996" y="583416"/>
                    </a:cubicBezTo>
                    <a:cubicBezTo>
                      <a:pt x="2162012" y="569423"/>
                      <a:pt x="2159679" y="550764"/>
                      <a:pt x="2162012" y="513448"/>
                    </a:cubicBezTo>
                    <a:cubicBezTo>
                      <a:pt x="2152682" y="513448"/>
                      <a:pt x="2143354" y="520445"/>
                      <a:pt x="2141021" y="529775"/>
                    </a:cubicBezTo>
                    <a:cubicBezTo>
                      <a:pt x="2127028" y="592746"/>
                      <a:pt x="2269296" y="653385"/>
                      <a:pt x="2245973" y="539103"/>
                    </a:cubicBezTo>
                    <a:cubicBezTo>
                      <a:pt x="2243641" y="525110"/>
                      <a:pt x="2227315" y="520445"/>
                      <a:pt x="2229647" y="511117"/>
                    </a:cubicBezTo>
                    <a:cubicBezTo>
                      <a:pt x="2231980" y="494791"/>
                      <a:pt x="2278625" y="473800"/>
                      <a:pt x="2269296" y="417826"/>
                    </a:cubicBezTo>
                    <a:cubicBezTo>
                      <a:pt x="2259967" y="364183"/>
                      <a:pt x="2217986" y="399167"/>
                      <a:pt x="2192331" y="396835"/>
                    </a:cubicBezTo>
                    <a:cubicBezTo>
                      <a:pt x="2117698" y="389839"/>
                      <a:pt x="2124695" y="326867"/>
                      <a:pt x="2106037" y="275557"/>
                    </a:cubicBezTo>
                    <a:cubicBezTo>
                      <a:pt x="2089711" y="235908"/>
                      <a:pt x="2047730" y="233576"/>
                      <a:pt x="2015079" y="205589"/>
                    </a:cubicBezTo>
                    <a:cubicBezTo>
                      <a:pt x="2005750" y="198592"/>
                      <a:pt x="1998753" y="177601"/>
                      <a:pt x="1984759" y="170605"/>
                    </a:cubicBezTo>
                    <a:cubicBezTo>
                      <a:pt x="1961436" y="207922"/>
                      <a:pt x="2061725" y="247569"/>
                      <a:pt x="2061725" y="266229"/>
                    </a:cubicBezTo>
                    <a:cubicBezTo>
                      <a:pt x="2061725" y="289551"/>
                      <a:pt x="2005750" y="254567"/>
                      <a:pt x="2001085" y="252234"/>
                    </a:cubicBezTo>
                    <a:cubicBezTo>
                      <a:pt x="1984759" y="245238"/>
                      <a:pt x="1928785" y="240573"/>
                      <a:pt x="1961436" y="214919"/>
                    </a:cubicBezTo>
                    <a:cubicBezTo>
                      <a:pt x="1970766" y="207922"/>
                      <a:pt x="1987092" y="212585"/>
                      <a:pt x="1987092" y="207922"/>
                    </a:cubicBezTo>
                    <a:cubicBezTo>
                      <a:pt x="1963769" y="193928"/>
                      <a:pt x="1949775" y="163608"/>
                      <a:pt x="1952108" y="135621"/>
                    </a:cubicBezTo>
                    <a:lnTo>
                      <a:pt x="1935782" y="184599"/>
                    </a:lnTo>
                    <a:cubicBezTo>
                      <a:pt x="1942778" y="205589"/>
                      <a:pt x="1940447" y="245238"/>
                      <a:pt x="1924120" y="207922"/>
                    </a:cubicBezTo>
                    <a:cubicBezTo>
                      <a:pt x="1914791" y="184599"/>
                      <a:pt x="1919456" y="158944"/>
                      <a:pt x="1931117" y="135621"/>
                    </a:cubicBezTo>
                    <a:cubicBezTo>
                      <a:pt x="1912459" y="121628"/>
                      <a:pt x="1816837" y="203257"/>
                      <a:pt x="1821500" y="233576"/>
                    </a:cubicBezTo>
                    <a:cubicBezTo>
                      <a:pt x="1823833" y="235908"/>
                      <a:pt x="1884472" y="193928"/>
                      <a:pt x="1877475" y="233576"/>
                    </a:cubicBezTo>
                    <a:cubicBezTo>
                      <a:pt x="1872810" y="254567"/>
                      <a:pt x="1826165" y="261564"/>
                      <a:pt x="1809839" y="249903"/>
                    </a:cubicBezTo>
                    <a:lnTo>
                      <a:pt x="1786516" y="464471"/>
                    </a:lnTo>
                    <a:cubicBezTo>
                      <a:pt x="1800510" y="515780"/>
                      <a:pt x="1837826" y="606739"/>
                      <a:pt x="1898466" y="611404"/>
                    </a:cubicBezTo>
                    <a:cubicBezTo>
                      <a:pt x="1959104" y="616069"/>
                      <a:pt x="2010415" y="590413"/>
                      <a:pt x="2061725" y="564759"/>
                    </a:cubicBezTo>
                    <a:cubicBezTo>
                      <a:pt x="2064056" y="576420"/>
                      <a:pt x="2054727" y="578752"/>
                      <a:pt x="2050063" y="585748"/>
                    </a:cubicBezTo>
                    <a:cubicBezTo>
                      <a:pt x="2029072" y="611404"/>
                      <a:pt x="1998753" y="632394"/>
                      <a:pt x="1975431" y="653385"/>
                    </a:cubicBezTo>
                    <a:cubicBezTo>
                      <a:pt x="1966101" y="662714"/>
                      <a:pt x="1954440" y="688369"/>
                      <a:pt x="1945111" y="690700"/>
                    </a:cubicBezTo>
                    <a:cubicBezTo>
                      <a:pt x="1928785" y="697698"/>
                      <a:pt x="1945111" y="672042"/>
                      <a:pt x="1931117" y="674375"/>
                    </a:cubicBezTo>
                    <a:cubicBezTo>
                      <a:pt x="1924120" y="718688"/>
                      <a:pt x="1919456" y="765333"/>
                      <a:pt x="1905463" y="807314"/>
                    </a:cubicBezTo>
                    <a:cubicBezTo>
                      <a:pt x="1898466" y="830636"/>
                      <a:pt x="1870479" y="867953"/>
                      <a:pt x="1886805" y="881946"/>
                    </a:cubicBezTo>
                    <a:close/>
                    <a:moveTo>
                      <a:pt x="1058850" y="1800860"/>
                    </a:moveTo>
                    <a:cubicBezTo>
                      <a:pt x="1058850" y="1821850"/>
                      <a:pt x="1040191" y="1852170"/>
                      <a:pt x="1063513" y="1863832"/>
                    </a:cubicBezTo>
                    <a:cubicBezTo>
                      <a:pt x="1063513" y="1849837"/>
                      <a:pt x="1063513" y="1835844"/>
                      <a:pt x="1063513" y="1821850"/>
                    </a:cubicBezTo>
                    <a:cubicBezTo>
                      <a:pt x="1063513" y="1814853"/>
                      <a:pt x="1068178" y="1800860"/>
                      <a:pt x="1058850" y="1800860"/>
                    </a:cubicBezTo>
                    <a:close/>
                    <a:moveTo>
                      <a:pt x="1000543" y="1672586"/>
                    </a:moveTo>
                    <a:cubicBezTo>
                      <a:pt x="993545" y="1688912"/>
                      <a:pt x="965559" y="1772873"/>
                      <a:pt x="963226" y="1789199"/>
                    </a:cubicBezTo>
                    <a:cubicBezTo>
                      <a:pt x="960894" y="1807857"/>
                      <a:pt x="963226" y="1828848"/>
                      <a:pt x="963226" y="1847506"/>
                    </a:cubicBezTo>
                    <a:cubicBezTo>
                      <a:pt x="981884" y="1838176"/>
                      <a:pt x="1030862" y="1868495"/>
                      <a:pt x="1037859" y="1847506"/>
                    </a:cubicBezTo>
                    <a:lnTo>
                      <a:pt x="1056517" y="1628272"/>
                    </a:lnTo>
                    <a:cubicBezTo>
                      <a:pt x="1047188" y="1618944"/>
                      <a:pt x="1007540" y="1660924"/>
                      <a:pt x="1002875" y="1670252"/>
                    </a:cubicBezTo>
                    <a:close/>
                    <a:moveTo>
                      <a:pt x="909584" y="1859167"/>
                    </a:moveTo>
                    <a:cubicBezTo>
                      <a:pt x="904919" y="1854502"/>
                      <a:pt x="895591" y="1859167"/>
                      <a:pt x="890926" y="1866163"/>
                    </a:cubicBezTo>
                    <a:cubicBezTo>
                      <a:pt x="881597" y="1882490"/>
                      <a:pt x="844281" y="1943128"/>
                      <a:pt x="841948" y="1957122"/>
                    </a:cubicBezTo>
                    <a:cubicBezTo>
                      <a:pt x="841948" y="1971115"/>
                      <a:pt x="858274" y="1971115"/>
                      <a:pt x="867604" y="1968784"/>
                    </a:cubicBezTo>
                    <a:cubicBezTo>
                      <a:pt x="862939" y="1950124"/>
                      <a:pt x="911916" y="1863832"/>
                      <a:pt x="907252" y="1859167"/>
                    </a:cubicBezTo>
                    <a:close/>
                    <a:moveTo>
                      <a:pt x="932907" y="1709901"/>
                    </a:moveTo>
                    <a:cubicBezTo>
                      <a:pt x="923577" y="1726227"/>
                      <a:pt x="872268" y="1810188"/>
                      <a:pt x="869935" y="1817186"/>
                    </a:cubicBezTo>
                    <a:cubicBezTo>
                      <a:pt x="865271" y="1838176"/>
                      <a:pt x="883930" y="1835844"/>
                      <a:pt x="895591" y="1824183"/>
                    </a:cubicBezTo>
                    <a:cubicBezTo>
                      <a:pt x="902588" y="1817186"/>
                      <a:pt x="932907" y="1740220"/>
                      <a:pt x="939903" y="1723896"/>
                    </a:cubicBezTo>
                    <a:cubicBezTo>
                      <a:pt x="944568" y="1712234"/>
                      <a:pt x="970223" y="1691243"/>
                      <a:pt x="944568" y="1691243"/>
                    </a:cubicBezTo>
                    <a:cubicBezTo>
                      <a:pt x="944568" y="1681914"/>
                      <a:pt x="974887" y="1663256"/>
                      <a:pt x="967891" y="1656259"/>
                    </a:cubicBezTo>
                    <a:cubicBezTo>
                      <a:pt x="965559" y="1651595"/>
                      <a:pt x="911916" y="1700573"/>
                      <a:pt x="907252" y="1707570"/>
                    </a:cubicBezTo>
                    <a:cubicBezTo>
                      <a:pt x="883930" y="1707570"/>
                      <a:pt x="928242" y="1691243"/>
                      <a:pt x="916581" y="1679582"/>
                    </a:cubicBezTo>
                    <a:cubicBezTo>
                      <a:pt x="916581" y="1679582"/>
                      <a:pt x="904919" y="1679582"/>
                      <a:pt x="900255" y="1681914"/>
                    </a:cubicBezTo>
                    <a:cubicBezTo>
                      <a:pt x="855942" y="1705236"/>
                      <a:pt x="795303" y="1775204"/>
                      <a:pt x="755655" y="1810188"/>
                    </a:cubicBezTo>
                    <a:cubicBezTo>
                      <a:pt x="736996" y="1828848"/>
                      <a:pt x="709010" y="1842841"/>
                      <a:pt x="697348" y="1868495"/>
                    </a:cubicBezTo>
                    <a:cubicBezTo>
                      <a:pt x="704345" y="1875493"/>
                      <a:pt x="748657" y="1821850"/>
                      <a:pt x="755655" y="1817186"/>
                    </a:cubicBezTo>
                    <a:cubicBezTo>
                      <a:pt x="769648" y="1819518"/>
                      <a:pt x="799967" y="1782202"/>
                      <a:pt x="806964" y="1789199"/>
                    </a:cubicBezTo>
                    <a:cubicBezTo>
                      <a:pt x="813962" y="1796195"/>
                      <a:pt x="783641" y="1810188"/>
                      <a:pt x="790639" y="1824183"/>
                    </a:cubicBezTo>
                    <a:cubicBezTo>
                      <a:pt x="783641" y="1831179"/>
                      <a:pt x="774313" y="1840509"/>
                      <a:pt x="767316" y="1847506"/>
                    </a:cubicBezTo>
                    <a:cubicBezTo>
                      <a:pt x="746325" y="1868495"/>
                      <a:pt x="718338" y="1873160"/>
                      <a:pt x="746325" y="1905812"/>
                    </a:cubicBezTo>
                    <a:cubicBezTo>
                      <a:pt x="767316" y="1898816"/>
                      <a:pt x="757987" y="1891818"/>
                      <a:pt x="760319" y="1877825"/>
                    </a:cubicBezTo>
                    <a:cubicBezTo>
                      <a:pt x="778978" y="1880156"/>
                      <a:pt x="778978" y="1840509"/>
                      <a:pt x="788306" y="1826515"/>
                    </a:cubicBezTo>
                    <a:cubicBezTo>
                      <a:pt x="795303" y="1819518"/>
                      <a:pt x="806964" y="1814853"/>
                      <a:pt x="811629" y="1810188"/>
                    </a:cubicBezTo>
                    <a:lnTo>
                      <a:pt x="816293" y="1810188"/>
                    </a:lnTo>
                    <a:cubicBezTo>
                      <a:pt x="811629" y="1826515"/>
                      <a:pt x="846613" y="1826515"/>
                      <a:pt x="853609" y="1821850"/>
                    </a:cubicBezTo>
                    <a:cubicBezTo>
                      <a:pt x="865271" y="1812522"/>
                      <a:pt x="897923" y="1742554"/>
                      <a:pt x="911916" y="1723896"/>
                    </a:cubicBezTo>
                    <a:cubicBezTo>
                      <a:pt x="918914" y="1712234"/>
                      <a:pt x="930575" y="1712234"/>
                      <a:pt x="932907" y="1712234"/>
                    </a:cubicBezTo>
                    <a:close/>
                    <a:moveTo>
                      <a:pt x="809297" y="1835844"/>
                    </a:moveTo>
                    <a:cubicBezTo>
                      <a:pt x="806964" y="1835844"/>
                      <a:pt x="778978" y="1891818"/>
                      <a:pt x="778978" y="1896483"/>
                    </a:cubicBezTo>
                    <a:cubicBezTo>
                      <a:pt x="778978" y="1903479"/>
                      <a:pt x="778978" y="1915140"/>
                      <a:pt x="785974" y="1915140"/>
                    </a:cubicBezTo>
                    <a:cubicBezTo>
                      <a:pt x="797636" y="1915140"/>
                      <a:pt x="853609" y="1821850"/>
                      <a:pt x="809297" y="1835844"/>
                    </a:cubicBezTo>
                    <a:close/>
                    <a:moveTo>
                      <a:pt x="925910" y="1835844"/>
                    </a:moveTo>
                    <a:cubicBezTo>
                      <a:pt x="932907" y="1798527"/>
                      <a:pt x="965559" y="1772873"/>
                      <a:pt x="960894" y="1733224"/>
                    </a:cubicBezTo>
                    <a:lnTo>
                      <a:pt x="909584" y="1828848"/>
                    </a:lnTo>
                    <a:cubicBezTo>
                      <a:pt x="904919" y="1840509"/>
                      <a:pt x="916581" y="1835844"/>
                      <a:pt x="925910" y="1835844"/>
                    </a:cubicBezTo>
                    <a:close/>
                    <a:moveTo>
                      <a:pt x="704345" y="1761211"/>
                    </a:moveTo>
                    <a:cubicBezTo>
                      <a:pt x="709010" y="1765876"/>
                      <a:pt x="757987" y="1716898"/>
                      <a:pt x="762652" y="1709901"/>
                    </a:cubicBezTo>
                    <a:lnTo>
                      <a:pt x="720671" y="1737889"/>
                    </a:lnTo>
                    <a:lnTo>
                      <a:pt x="706677" y="1761211"/>
                    </a:lnTo>
                    <a:close/>
                    <a:moveTo>
                      <a:pt x="685687" y="1798527"/>
                    </a:moveTo>
                    <a:cubicBezTo>
                      <a:pt x="669361" y="1812522"/>
                      <a:pt x="655366" y="1847506"/>
                      <a:pt x="685687" y="1852170"/>
                    </a:cubicBezTo>
                    <a:cubicBezTo>
                      <a:pt x="695015" y="1852170"/>
                      <a:pt x="797636" y="1744885"/>
                      <a:pt x="813962" y="1728559"/>
                    </a:cubicBezTo>
                    <a:cubicBezTo>
                      <a:pt x="834951" y="1709901"/>
                      <a:pt x="881597" y="1670252"/>
                      <a:pt x="900255" y="1656259"/>
                    </a:cubicBezTo>
                    <a:cubicBezTo>
                      <a:pt x="918914" y="1644598"/>
                      <a:pt x="958561" y="1651595"/>
                      <a:pt x="939903" y="1616611"/>
                    </a:cubicBezTo>
                    <a:lnTo>
                      <a:pt x="963226" y="1628272"/>
                    </a:lnTo>
                    <a:lnTo>
                      <a:pt x="1030862" y="1600284"/>
                    </a:lnTo>
                    <a:cubicBezTo>
                      <a:pt x="1000543" y="1600284"/>
                      <a:pt x="967891" y="1597953"/>
                      <a:pt x="939903" y="1607282"/>
                    </a:cubicBezTo>
                    <a:cubicBezTo>
                      <a:pt x="937572" y="1607282"/>
                      <a:pt x="939903" y="1616611"/>
                      <a:pt x="939903" y="1616611"/>
                    </a:cubicBezTo>
                    <a:cubicBezTo>
                      <a:pt x="932907" y="1621275"/>
                      <a:pt x="883930" y="1621275"/>
                      <a:pt x="888593" y="1651595"/>
                    </a:cubicBezTo>
                    <a:cubicBezTo>
                      <a:pt x="837284" y="1646930"/>
                      <a:pt x="753322" y="1747218"/>
                      <a:pt x="716006" y="1782202"/>
                    </a:cubicBezTo>
                    <a:cubicBezTo>
                      <a:pt x="706677" y="1789199"/>
                      <a:pt x="695015" y="1791531"/>
                      <a:pt x="685687" y="1798527"/>
                    </a:cubicBezTo>
                    <a:close/>
                    <a:moveTo>
                      <a:pt x="188913" y="2376931"/>
                    </a:moveTo>
                    <a:cubicBezTo>
                      <a:pt x="354505" y="2176355"/>
                      <a:pt x="506102" y="1964119"/>
                      <a:pt x="685687" y="1777538"/>
                    </a:cubicBezTo>
                    <a:lnTo>
                      <a:pt x="627380" y="1723896"/>
                    </a:lnTo>
                    <a:lnTo>
                      <a:pt x="51310" y="2218335"/>
                    </a:lnTo>
                    <a:lnTo>
                      <a:pt x="51310" y="2232330"/>
                    </a:lnTo>
                    <a:cubicBezTo>
                      <a:pt x="53642" y="2232330"/>
                      <a:pt x="188913" y="2379262"/>
                      <a:pt x="188913" y="2379262"/>
                    </a:cubicBezTo>
                    <a:close/>
                    <a:moveTo>
                      <a:pt x="869935" y="2043415"/>
                    </a:moveTo>
                    <a:cubicBezTo>
                      <a:pt x="869935" y="2041083"/>
                      <a:pt x="886262" y="2038752"/>
                      <a:pt x="879265" y="2020092"/>
                    </a:cubicBezTo>
                    <a:cubicBezTo>
                      <a:pt x="876932" y="2015429"/>
                      <a:pt x="844281" y="1985108"/>
                      <a:pt x="839616" y="1985108"/>
                    </a:cubicBezTo>
                    <a:cubicBezTo>
                      <a:pt x="818625" y="1989773"/>
                      <a:pt x="841948" y="2001435"/>
                      <a:pt x="844281" y="2001435"/>
                    </a:cubicBezTo>
                    <a:cubicBezTo>
                      <a:pt x="858274" y="2017761"/>
                      <a:pt x="830287" y="2015429"/>
                      <a:pt x="818625" y="2022426"/>
                    </a:cubicBezTo>
                    <a:cubicBezTo>
                      <a:pt x="811629" y="2027090"/>
                      <a:pt x="809297" y="2041083"/>
                      <a:pt x="799967" y="2045748"/>
                    </a:cubicBezTo>
                    <a:cubicBezTo>
                      <a:pt x="764983" y="2064406"/>
                      <a:pt x="757987" y="2038752"/>
                      <a:pt x="767316" y="2008431"/>
                    </a:cubicBezTo>
                    <a:cubicBezTo>
                      <a:pt x="774313" y="1985108"/>
                      <a:pt x="792971" y="1982777"/>
                      <a:pt x="799967" y="1945461"/>
                    </a:cubicBezTo>
                    <a:cubicBezTo>
                      <a:pt x="823290" y="1945461"/>
                      <a:pt x="874600" y="1859167"/>
                      <a:pt x="862939" y="1847506"/>
                    </a:cubicBezTo>
                    <a:cubicBezTo>
                      <a:pt x="853609" y="1847506"/>
                      <a:pt x="848946" y="1852170"/>
                      <a:pt x="844281" y="1859167"/>
                    </a:cubicBezTo>
                    <a:cubicBezTo>
                      <a:pt x="823290" y="1887154"/>
                      <a:pt x="806964" y="1910477"/>
                      <a:pt x="799967" y="1945461"/>
                    </a:cubicBezTo>
                    <a:cubicBezTo>
                      <a:pt x="778978" y="1945461"/>
                      <a:pt x="757987" y="1926802"/>
                      <a:pt x="746325" y="1926802"/>
                    </a:cubicBezTo>
                    <a:cubicBezTo>
                      <a:pt x="741661" y="1926802"/>
                      <a:pt x="702012" y="1992106"/>
                      <a:pt x="688019" y="1989773"/>
                    </a:cubicBezTo>
                    <a:cubicBezTo>
                      <a:pt x="674026" y="1987442"/>
                      <a:pt x="688019" y="1959454"/>
                      <a:pt x="692684" y="1954789"/>
                    </a:cubicBezTo>
                    <a:cubicBezTo>
                      <a:pt x="704345" y="1936131"/>
                      <a:pt x="727668" y="1926802"/>
                      <a:pt x="732332" y="1903479"/>
                    </a:cubicBezTo>
                    <a:cubicBezTo>
                      <a:pt x="699680" y="1919805"/>
                      <a:pt x="678689" y="1947793"/>
                      <a:pt x="639042" y="1943128"/>
                    </a:cubicBezTo>
                    <a:cubicBezTo>
                      <a:pt x="629712" y="1943128"/>
                      <a:pt x="620382" y="1940796"/>
                      <a:pt x="622716" y="1926802"/>
                    </a:cubicBezTo>
                    <a:cubicBezTo>
                      <a:pt x="629712" y="1917474"/>
                      <a:pt x="674026" y="1870828"/>
                      <a:pt x="674026" y="1866163"/>
                    </a:cubicBezTo>
                    <a:cubicBezTo>
                      <a:pt x="648370" y="1835844"/>
                      <a:pt x="641373" y="1852170"/>
                      <a:pt x="620382" y="1875493"/>
                    </a:cubicBezTo>
                    <a:lnTo>
                      <a:pt x="51310" y="2598496"/>
                    </a:lnTo>
                    <a:cubicBezTo>
                      <a:pt x="41981" y="2614821"/>
                      <a:pt x="81629" y="2624150"/>
                      <a:pt x="95622" y="2633480"/>
                    </a:cubicBezTo>
                    <a:cubicBezTo>
                      <a:pt x="200574" y="2696450"/>
                      <a:pt x="303195" y="2764086"/>
                      <a:pt x="410478" y="2822393"/>
                    </a:cubicBezTo>
                    <a:cubicBezTo>
                      <a:pt x="424473" y="2829389"/>
                      <a:pt x="440799" y="2857377"/>
                      <a:pt x="454792" y="2836386"/>
                    </a:cubicBezTo>
                    <a:cubicBezTo>
                      <a:pt x="485111" y="2794405"/>
                      <a:pt x="513099" y="2717441"/>
                      <a:pt x="538753" y="2668464"/>
                    </a:cubicBezTo>
                    <a:cubicBezTo>
                      <a:pt x="634377" y="2467888"/>
                      <a:pt x="792971" y="2248656"/>
                      <a:pt x="867604" y="2041083"/>
                    </a:cubicBezTo>
                    <a:close/>
                    <a:moveTo>
                      <a:pt x="1203449" y="2034087"/>
                    </a:moveTo>
                    <a:lnTo>
                      <a:pt x="1152141" y="2332617"/>
                    </a:lnTo>
                    <a:lnTo>
                      <a:pt x="1168465" y="2327952"/>
                    </a:lnTo>
                    <a:lnTo>
                      <a:pt x="1156804" y="2530860"/>
                    </a:lnTo>
                    <a:lnTo>
                      <a:pt x="1385367" y="2430572"/>
                    </a:lnTo>
                    <a:lnTo>
                      <a:pt x="1212779" y="2020092"/>
                    </a:lnTo>
                    <a:lnTo>
                      <a:pt x="1201118" y="2034087"/>
                    </a:lnTo>
                    <a:close/>
                    <a:moveTo>
                      <a:pt x="1028529" y="1996770"/>
                    </a:moveTo>
                    <a:cubicBezTo>
                      <a:pt x="1009871" y="1992106"/>
                      <a:pt x="1028529" y="1894151"/>
                      <a:pt x="1023866" y="1887154"/>
                    </a:cubicBezTo>
                    <a:cubicBezTo>
                      <a:pt x="1021533" y="1882490"/>
                      <a:pt x="953898" y="1870828"/>
                      <a:pt x="949233" y="1875493"/>
                    </a:cubicBezTo>
                    <a:cubicBezTo>
                      <a:pt x="953898" y="1896483"/>
                      <a:pt x="930575" y="1961786"/>
                      <a:pt x="911916" y="1966451"/>
                    </a:cubicBezTo>
                    <a:cubicBezTo>
                      <a:pt x="900255" y="1968784"/>
                      <a:pt x="886262" y="1954789"/>
                      <a:pt x="876932" y="1975780"/>
                    </a:cubicBezTo>
                    <a:cubicBezTo>
                      <a:pt x="876932" y="1980445"/>
                      <a:pt x="918914" y="2003768"/>
                      <a:pt x="909584" y="2036419"/>
                    </a:cubicBezTo>
                    <a:cubicBezTo>
                      <a:pt x="904919" y="2050413"/>
                      <a:pt x="867604" y="2101722"/>
                      <a:pt x="858274" y="2122713"/>
                    </a:cubicBezTo>
                    <a:cubicBezTo>
                      <a:pt x="764983" y="2302298"/>
                      <a:pt x="669361" y="2481883"/>
                      <a:pt x="573737" y="2661466"/>
                    </a:cubicBezTo>
                    <a:cubicBezTo>
                      <a:pt x="571405" y="2673127"/>
                      <a:pt x="573737" y="2668464"/>
                      <a:pt x="580735" y="2670796"/>
                    </a:cubicBezTo>
                    <a:cubicBezTo>
                      <a:pt x="676357" y="2708111"/>
                      <a:pt x="874600" y="2747760"/>
                      <a:pt x="979552" y="2761755"/>
                    </a:cubicBezTo>
                    <a:cubicBezTo>
                      <a:pt x="993545" y="2761755"/>
                      <a:pt x="1012204" y="2773416"/>
                      <a:pt x="1030862" y="2766418"/>
                    </a:cubicBezTo>
                    <a:cubicBezTo>
                      <a:pt x="1091501" y="2488879"/>
                      <a:pt x="1147476" y="2209007"/>
                      <a:pt x="1198786" y="1929135"/>
                    </a:cubicBezTo>
                    <a:cubicBezTo>
                      <a:pt x="1187125" y="1926802"/>
                      <a:pt x="1175463" y="1926802"/>
                      <a:pt x="1163802" y="1922138"/>
                    </a:cubicBezTo>
                    <a:cubicBezTo>
                      <a:pt x="1138146" y="1915140"/>
                      <a:pt x="1112492" y="1905812"/>
                      <a:pt x="1084504" y="1905812"/>
                    </a:cubicBezTo>
                    <a:cubicBezTo>
                      <a:pt x="1086836" y="1936131"/>
                      <a:pt x="1070511" y="2008431"/>
                      <a:pt x="1030862" y="1999103"/>
                    </a:cubicBezTo>
                    <a:close/>
                    <a:moveTo>
                      <a:pt x="1714216" y="1730892"/>
                    </a:moveTo>
                    <a:cubicBezTo>
                      <a:pt x="1714216" y="1723896"/>
                      <a:pt x="1695558" y="1707570"/>
                      <a:pt x="1690894" y="1695908"/>
                    </a:cubicBezTo>
                    <a:cubicBezTo>
                      <a:pt x="1686229" y="1684247"/>
                      <a:pt x="1683897" y="1658591"/>
                      <a:pt x="1676901" y="1651595"/>
                    </a:cubicBezTo>
                    <a:cubicBezTo>
                      <a:pt x="1676901" y="1649263"/>
                      <a:pt x="1639584" y="1639933"/>
                      <a:pt x="1637252" y="1639933"/>
                    </a:cubicBezTo>
                    <a:lnTo>
                      <a:pt x="1541628" y="1639933"/>
                    </a:lnTo>
                    <a:cubicBezTo>
                      <a:pt x="1541628" y="1672586"/>
                      <a:pt x="1541628" y="1707570"/>
                      <a:pt x="1541628" y="1740220"/>
                    </a:cubicBezTo>
                    <a:cubicBezTo>
                      <a:pt x="1539296" y="1805525"/>
                      <a:pt x="1504312" y="1807857"/>
                      <a:pt x="1583610" y="1812522"/>
                    </a:cubicBezTo>
                    <a:cubicBezTo>
                      <a:pt x="1611596" y="1812522"/>
                      <a:pt x="1667571" y="1817186"/>
                      <a:pt x="1693225" y="1812522"/>
                    </a:cubicBezTo>
                    <a:cubicBezTo>
                      <a:pt x="1718881" y="1807857"/>
                      <a:pt x="1697890" y="1793864"/>
                      <a:pt x="1697890" y="1775204"/>
                    </a:cubicBezTo>
                    <a:cubicBezTo>
                      <a:pt x="1697890" y="1758880"/>
                      <a:pt x="1714216" y="1735557"/>
                      <a:pt x="1714216" y="1730892"/>
                    </a:cubicBezTo>
                    <a:close/>
                    <a:moveTo>
                      <a:pt x="813962" y="4322040"/>
                    </a:moveTo>
                    <a:cubicBezTo>
                      <a:pt x="837284" y="4310379"/>
                      <a:pt x="909584" y="4266067"/>
                      <a:pt x="848946" y="4263734"/>
                    </a:cubicBezTo>
                    <a:cubicBezTo>
                      <a:pt x="797636" y="4263734"/>
                      <a:pt x="734664" y="4287056"/>
                      <a:pt x="678689" y="4275395"/>
                    </a:cubicBezTo>
                    <a:cubicBezTo>
                      <a:pt x="688019" y="4317376"/>
                      <a:pt x="704345" y="4347696"/>
                      <a:pt x="753322" y="4338367"/>
                    </a:cubicBezTo>
                    <a:lnTo>
                      <a:pt x="736996" y="4322040"/>
                    </a:lnTo>
                    <a:cubicBezTo>
                      <a:pt x="753322" y="4315044"/>
                      <a:pt x="753322" y="4329037"/>
                      <a:pt x="755655" y="4331370"/>
                    </a:cubicBezTo>
                    <a:cubicBezTo>
                      <a:pt x="776645" y="4343031"/>
                      <a:pt x="792971" y="4331370"/>
                      <a:pt x="813962" y="4322040"/>
                    </a:cubicBezTo>
                    <a:close/>
                    <a:moveTo>
                      <a:pt x="984217" y="4387344"/>
                    </a:moveTo>
                    <a:cubicBezTo>
                      <a:pt x="918914" y="4382680"/>
                      <a:pt x="855942" y="4375682"/>
                      <a:pt x="795303" y="4359358"/>
                    </a:cubicBezTo>
                    <a:cubicBezTo>
                      <a:pt x="820958" y="4387344"/>
                      <a:pt x="865271" y="4403670"/>
                      <a:pt x="902588" y="4410666"/>
                    </a:cubicBezTo>
                    <a:cubicBezTo>
                      <a:pt x="930575" y="4415331"/>
                      <a:pt x="991214" y="4429326"/>
                      <a:pt x="984217" y="4387344"/>
                    </a:cubicBezTo>
                    <a:close/>
                    <a:moveTo>
                      <a:pt x="1604599" y="3547727"/>
                    </a:moveTo>
                    <a:cubicBezTo>
                      <a:pt x="1555622" y="3571050"/>
                      <a:pt x="1497316" y="3554725"/>
                      <a:pt x="1450670" y="3536066"/>
                    </a:cubicBezTo>
                    <a:cubicBezTo>
                      <a:pt x="1450670" y="3526738"/>
                      <a:pt x="1464663" y="3529070"/>
                      <a:pt x="1471660" y="3531403"/>
                    </a:cubicBezTo>
                    <a:cubicBezTo>
                      <a:pt x="1497316" y="3531403"/>
                      <a:pt x="1527635" y="3540731"/>
                      <a:pt x="1553289" y="3543064"/>
                    </a:cubicBezTo>
                    <a:cubicBezTo>
                      <a:pt x="1564951" y="3543064"/>
                      <a:pt x="1562619" y="3543064"/>
                      <a:pt x="1562619" y="3531403"/>
                    </a:cubicBezTo>
                    <a:cubicBezTo>
                      <a:pt x="1553289" y="3531403"/>
                      <a:pt x="1543961" y="3531403"/>
                      <a:pt x="1534631" y="3526738"/>
                    </a:cubicBezTo>
                    <a:cubicBezTo>
                      <a:pt x="1473993" y="3505747"/>
                      <a:pt x="1427348" y="3482424"/>
                      <a:pt x="1380702" y="3438112"/>
                    </a:cubicBezTo>
                    <a:cubicBezTo>
                      <a:pt x="1373706" y="3431114"/>
                      <a:pt x="1373706" y="3421786"/>
                      <a:pt x="1371373" y="3421786"/>
                    </a:cubicBezTo>
                    <a:cubicBezTo>
                      <a:pt x="1369041" y="3419453"/>
                      <a:pt x="1359711" y="3421786"/>
                      <a:pt x="1357380" y="3426451"/>
                    </a:cubicBezTo>
                    <a:cubicBezTo>
                      <a:pt x="1229105" y="3673670"/>
                      <a:pt x="1114823" y="3930220"/>
                      <a:pt x="963226" y="4165778"/>
                    </a:cubicBezTo>
                    <a:cubicBezTo>
                      <a:pt x="951565" y="4182104"/>
                      <a:pt x="907252" y="4238079"/>
                      <a:pt x="902588" y="4249741"/>
                    </a:cubicBezTo>
                    <a:cubicBezTo>
                      <a:pt x="900255" y="4259069"/>
                      <a:pt x="907252" y="4266067"/>
                      <a:pt x="902588" y="4282392"/>
                    </a:cubicBezTo>
                    <a:cubicBezTo>
                      <a:pt x="890926" y="4315044"/>
                      <a:pt x="858274" y="4322040"/>
                      <a:pt x="837284" y="4347696"/>
                    </a:cubicBezTo>
                    <a:cubicBezTo>
                      <a:pt x="867604" y="4352360"/>
                      <a:pt x="963226" y="4373351"/>
                      <a:pt x="986549" y="4357024"/>
                    </a:cubicBezTo>
                    <a:cubicBezTo>
                      <a:pt x="991214" y="4352360"/>
                      <a:pt x="1023866" y="4298718"/>
                      <a:pt x="1035527" y="4284725"/>
                    </a:cubicBezTo>
                    <a:cubicBezTo>
                      <a:pt x="1124153" y="4179773"/>
                      <a:pt x="1245431" y="4084149"/>
                      <a:pt x="1341054" y="3981530"/>
                    </a:cubicBezTo>
                    <a:cubicBezTo>
                      <a:pt x="1453002" y="3857920"/>
                      <a:pt x="1550958" y="3708654"/>
                      <a:pt x="1606933" y="3550061"/>
                    </a:cubicBezTo>
                    <a:close/>
                    <a:moveTo>
                      <a:pt x="2157347" y="3162903"/>
                    </a:moveTo>
                    <a:lnTo>
                      <a:pt x="1823833" y="3361146"/>
                    </a:lnTo>
                    <a:cubicBezTo>
                      <a:pt x="1760862" y="3396130"/>
                      <a:pt x="1688562" y="3407791"/>
                      <a:pt x="1620926" y="3433447"/>
                    </a:cubicBezTo>
                    <a:cubicBezTo>
                      <a:pt x="1613929" y="3435779"/>
                      <a:pt x="1604599" y="3433447"/>
                      <a:pt x="1604599" y="3442775"/>
                    </a:cubicBezTo>
                    <a:cubicBezTo>
                      <a:pt x="1665239" y="3447440"/>
                      <a:pt x="1721213" y="3433447"/>
                      <a:pt x="1777188" y="3412456"/>
                    </a:cubicBezTo>
                    <a:cubicBezTo>
                      <a:pt x="1882140" y="3377472"/>
                      <a:pt x="2003418" y="3293511"/>
                      <a:pt x="2092044" y="3225875"/>
                    </a:cubicBezTo>
                    <a:cubicBezTo>
                      <a:pt x="2099040" y="3218878"/>
                      <a:pt x="2164344" y="3167568"/>
                      <a:pt x="2155015" y="3160572"/>
                    </a:cubicBezTo>
                    <a:close/>
                    <a:moveTo>
                      <a:pt x="2322938" y="3253862"/>
                    </a:moveTo>
                    <a:cubicBezTo>
                      <a:pt x="2315941" y="3260859"/>
                      <a:pt x="2308944" y="3265524"/>
                      <a:pt x="2311276" y="3277185"/>
                    </a:cubicBezTo>
                    <a:cubicBezTo>
                      <a:pt x="2339264" y="3272520"/>
                      <a:pt x="2360255" y="3263192"/>
                      <a:pt x="2385909" y="3253862"/>
                    </a:cubicBezTo>
                    <a:cubicBezTo>
                      <a:pt x="2413897" y="3244533"/>
                      <a:pt x="2430223" y="3230540"/>
                      <a:pt x="2455877" y="3218878"/>
                    </a:cubicBezTo>
                    <a:cubicBezTo>
                      <a:pt x="2679776" y="3106930"/>
                      <a:pt x="2880350" y="2957664"/>
                      <a:pt x="3097250" y="2834054"/>
                    </a:cubicBezTo>
                    <a:cubicBezTo>
                      <a:pt x="3164887" y="2796739"/>
                      <a:pt x="3239520" y="2778079"/>
                      <a:pt x="3288497" y="2715109"/>
                    </a:cubicBezTo>
                    <a:cubicBezTo>
                      <a:pt x="3146229" y="2638143"/>
                      <a:pt x="2996963" y="2705780"/>
                      <a:pt x="2847698" y="2729102"/>
                    </a:cubicBezTo>
                    <a:cubicBezTo>
                      <a:pt x="2787059" y="2738432"/>
                      <a:pt x="2598146" y="2747760"/>
                      <a:pt x="2558497" y="2782744"/>
                    </a:cubicBezTo>
                    <a:cubicBezTo>
                      <a:pt x="2537506" y="2799070"/>
                      <a:pt x="2558497" y="2820061"/>
                      <a:pt x="2558497" y="2843384"/>
                    </a:cubicBezTo>
                    <a:cubicBezTo>
                      <a:pt x="2570159" y="3048623"/>
                      <a:pt x="2437219" y="3120923"/>
                      <a:pt x="2322938" y="3253862"/>
                    </a:cubicBezTo>
                    <a:close/>
                    <a:moveTo>
                      <a:pt x="2231980" y="1800860"/>
                    </a:moveTo>
                    <a:cubicBezTo>
                      <a:pt x="2259967" y="1796195"/>
                      <a:pt x="2287954" y="1793864"/>
                      <a:pt x="2315941" y="1789199"/>
                    </a:cubicBezTo>
                    <a:cubicBezTo>
                      <a:pt x="2325271" y="1789199"/>
                      <a:pt x="2325271" y="1793864"/>
                      <a:pt x="2325271" y="1777538"/>
                    </a:cubicBezTo>
                    <a:cubicBezTo>
                      <a:pt x="2287954" y="1770541"/>
                      <a:pt x="2257634" y="1768208"/>
                      <a:pt x="2234312" y="1800860"/>
                    </a:cubicBezTo>
                    <a:close/>
                    <a:moveTo>
                      <a:pt x="2178338" y="1873160"/>
                    </a:moveTo>
                    <a:cubicBezTo>
                      <a:pt x="2115367" y="1910477"/>
                      <a:pt x="1966101" y="2017761"/>
                      <a:pt x="1938113" y="2083064"/>
                    </a:cubicBezTo>
                    <a:cubicBezTo>
                      <a:pt x="1926452" y="2080732"/>
                      <a:pt x="1926452" y="2090060"/>
                      <a:pt x="1921789" y="2097058"/>
                    </a:cubicBezTo>
                    <a:cubicBezTo>
                      <a:pt x="1891468" y="2141371"/>
                      <a:pt x="1879807" y="2176355"/>
                      <a:pt x="1856484" y="2220668"/>
                    </a:cubicBezTo>
                    <a:cubicBezTo>
                      <a:pt x="1665239" y="2572840"/>
                      <a:pt x="1527635" y="2955332"/>
                      <a:pt x="1350383" y="3316834"/>
                    </a:cubicBezTo>
                    <a:cubicBezTo>
                      <a:pt x="1331724" y="3351818"/>
                      <a:pt x="1345718" y="3349485"/>
                      <a:pt x="1359711" y="3368144"/>
                    </a:cubicBezTo>
                    <a:cubicBezTo>
                      <a:pt x="1436676" y="3480093"/>
                      <a:pt x="1616261" y="3421786"/>
                      <a:pt x="1723546" y="3377472"/>
                    </a:cubicBezTo>
                    <a:cubicBezTo>
                      <a:pt x="1814504" y="3340157"/>
                      <a:pt x="2029072" y="3179230"/>
                      <a:pt x="2101372" y="3106930"/>
                    </a:cubicBezTo>
                    <a:cubicBezTo>
                      <a:pt x="2106037" y="3102265"/>
                      <a:pt x="2141021" y="3060284"/>
                      <a:pt x="2127028" y="3062616"/>
                    </a:cubicBezTo>
                    <a:cubicBezTo>
                      <a:pt x="2085047" y="3088272"/>
                      <a:pt x="2043065" y="3113926"/>
                      <a:pt x="2001085" y="3137249"/>
                    </a:cubicBezTo>
                    <a:cubicBezTo>
                      <a:pt x="1963769" y="3158240"/>
                      <a:pt x="1905463" y="3193224"/>
                      <a:pt x="1868145" y="3207217"/>
                    </a:cubicBezTo>
                    <a:cubicBezTo>
                      <a:pt x="1863482" y="3207217"/>
                      <a:pt x="1840159" y="3218878"/>
                      <a:pt x="1840159" y="3207217"/>
                    </a:cubicBezTo>
                    <a:lnTo>
                      <a:pt x="2017411" y="3092935"/>
                    </a:lnTo>
                    <a:cubicBezTo>
                      <a:pt x="2017411" y="3088272"/>
                      <a:pt x="2019743" y="3081274"/>
                      <a:pt x="2015079" y="3081274"/>
                    </a:cubicBezTo>
                    <a:cubicBezTo>
                      <a:pt x="1987092" y="3081274"/>
                      <a:pt x="1933450" y="3146579"/>
                      <a:pt x="1898466" y="3134917"/>
                    </a:cubicBezTo>
                    <a:cubicBezTo>
                      <a:pt x="1959104" y="3078942"/>
                      <a:pt x="2031404" y="3015971"/>
                      <a:pt x="2075718" y="2946003"/>
                    </a:cubicBezTo>
                    <a:cubicBezTo>
                      <a:pt x="2078049" y="2941338"/>
                      <a:pt x="2103705" y="2906354"/>
                      <a:pt x="2085047" y="2908687"/>
                    </a:cubicBezTo>
                    <a:cubicBezTo>
                      <a:pt x="2071053" y="2915684"/>
                      <a:pt x="2045399" y="2990316"/>
                      <a:pt x="2012746" y="2980987"/>
                    </a:cubicBezTo>
                    <a:cubicBezTo>
                      <a:pt x="2148017" y="2822393"/>
                      <a:pt x="2234312" y="2633480"/>
                      <a:pt x="2334599" y="2453895"/>
                    </a:cubicBezTo>
                    <a:cubicBezTo>
                      <a:pt x="2371916" y="2388592"/>
                      <a:pt x="2383577" y="2374597"/>
                      <a:pt x="2406900" y="2295301"/>
                    </a:cubicBezTo>
                    <a:cubicBezTo>
                      <a:pt x="2453545" y="2127378"/>
                      <a:pt x="2486196" y="1926802"/>
                      <a:pt x="2341597" y="1796195"/>
                    </a:cubicBezTo>
                    <a:cubicBezTo>
                      <a:pt x="2287954" y="1824183"/>
                      <a:pt x="2229647" y="1842841"/>
                      <a:pt x="2178338" y="1873160"/>
                    </a:cubicBezTo>
                    <a:close/>
                    <a:moveTo>
                      <a:pt x="2157347" y="1576962"/>
                    </a:moveTo>
                    <a:cubicBezTo>
                      <a:pt x="2141021" y="1581627"/>
                      <a:pt x="2115367" y="1576962"/>
                      <a:pt x="2094376" y="1581627"/>
                    </a:cubicBezTo>
                    <a:cubicBezTo>
                      <a:pt x="1996420" y="1600284"/>
                      <a:pt x="1816837" y="1667921"/>
                      <a:pt x="1749200" y="1742554"/>
                    </a:cubicBezTo>
                    <a:cubicBezTo>
                      <a:pt x="1744536" y="1749550"/>
                      <a:pt x="1728209" y="1770541"/>
                      <a:pt x="1728209" y="1777538"/>
                    </a:cubicBezTo>
                    <a:cubicBezTo>
                      <a:pt x="1728209" y="1789199"/>
                      <a:pt x="1737539" y="1821850"/>
                      <a:pt x="1751532" y="1819518"/>
                    </a:cubicBezTo>
                    <a:cubicBezTo>
                      <a:pt x="1758530" y="1819518"/>
                      <a:pt x="1840159" y="1749550"/>
                      <a:pt x="1858817" y="1737889"/>
                    </a:cubicBezTo>
                    <a:cubicBezTo>
                      <a:pt x="1914791" y="1700573"/>
                      <a:pt x="2064056" y="1623607"/>
                      <a:pt x="2127028" y="1614279"/>
                    </a:cubicBezTo>
                    <a:cubicBezTo>
                      <a:pt x="2180670" y="1607282"/>
                      <a:pt x="2203992" y="1637602"/>
                      <a:pt x="2203992" y="1555972"/>
                    </a:cubicBezTo>
                    <a:cubicBezTo>
                      <a:pt x="2180670" y="1548976"/>
                      <a:pt x="2173673" y="1574630"/>
                      <a:pt x="2159679" y="1576962"/>
                    </a:cubicBezTo>
                    <a:close/>
                    <a:moveTo>
                      <a:pt x="2822043" y="1395045"/>
                    </a:moveTo>
                    <a:cubicBezTo>
                      <a:pt x="2824375" y="1367058"/>
                      <a:pt x="2801052" y="1315749"/>
                      <a:pt x="2805717" y="1285428"/>
                    </a:cubicBezTo>
                    <a:cubicBezTo>
                      <a:pt x="2796389" y="1283097"/>
                      <a:pt x="2794056" y="1287761"/>
                      <a:pt x="2789391" y="1294758"/>
                    </a:cubicBezTo>
                    <a:cubicBezTo>
                      <a:pt x="2756740" y="1334407"/>
                      <a:pt x="2696100" y="1446355"/>
                      <a:pt x="2668114" y="1495332"/>
                    </a:cubicBezTo>
                    <a:cubicBezTo>
                      <a:pt x="2656453" y="1516323"/>
                      <a:pt x="2635462" y="1548976"/>
                      <a:pt x="2640127" y="1572298"/>
                    </a:cubicBezTo>
                    <a:cubicBezTo>
                      <a:pt x="2644792" y="1586291"/>
                      <a:pt x="2686772" y="1653928"/>
                      <a:pt x="2698433" y="1658591"/>
                    </a:cubicBezTo>
                    <a:cubicBezTo>
                      <a:pt x="2721756" y="1665589"/>
                      <a:pt x="2721756" y="1621275"/>
                      <a:pt x="2728753" y="1602618"/>
                    </a:cubicBezTo>
                    <a:cubicBezTo>
                      <a:pt x="2749744" y="1548976"/>
                      <a:pt x="2815047" y="1444024"/>
                      <a:pt x="2819712" y="1395045"/>
                    </a:cubicBezTo>
                    <a:close/>
                    <a:moveTo>
                      <a:pt x="2829040" y="1427697"/>
                    </a:moveTo>
                    <a:cubicBezTo>
                      <a:pt x="2819712" y="1427697"/>
                      <a:pt x="2798721" y="1476675"/>
                      <a:pt x="2801052" y="1479008"/>
                    </a:cubicBezTo>
                    <a:cubicBezTo>
                      <a:pt x="2829040" y="1469678"/>
                      <a:pt x="2833705" y="1455685"/>
                      <a:pt x="2829040" y="1427697"/>
                    </a:cubicBezTo>
                    <a:close/>
                    <a:moveTo>
                      <a:pt x="2885015" y="1434694"/>
                    </a:moveTo>
                    <a:cubicBezTo>
                      <a:pt x="2896676" y="1423033"/>
                      <a:pt x="2938657" y="1397378"/>
                      <a:pt x="2940988" y="1385717"/>
                    </a:cubicBezTo>
                    <a:cubicBezTo>
                      <a:pt x="2943321" y="1371723"/>
                      <a:pt x="2908337" y="1334407"/>
                      <a:pt x="2913002" y="1315749"/>
                    </a:cubicBezTo>
                    <a:cubicBezTo>
                      <a:pt x="2908337" y="1311084"/>
                      <a:pt x="2861692" y="1346068"/>
                      <a:pt x="2861692" y="1348400"/>
                    </a:cubicBezTo>
                    <a:cubicBezTo>
                      <a:pt x="2857027" y="1369391"/>
                      <a:pt x="2887346" y="1413703"/>
                      <a:pt x="2885015" y="1437026"/>
                    </a:cubicBezTo>
                    <a:close/>
                    <a:moveTo>
                      <a:pt x="2857027" y="1458017"/>
                    </a:moveTo>
                    <a:cubicBezTo>
                      <a:pt x="2857027" y="1458017"/>
                      <a:pt x="2873353" y="1451020"/>
                      <a:pt x="2873353" y="1451020"/>
                    </a:cubicBezTo>
                    <a:cubicBezTo>
                      <a:pt x="2878018" y="1446355"/>
                      <a:pt x="2873353" y="1434694"/>
                      <a:pt x="2873353" y="1427697"/>
                    </a:cubicBezTo>
                    <a:lnTo>
                      <a:pt x="2847698" y="1364726"/>
                    </a:lnTo>
                    <a:cubicBezTo>
                      <a:pt x="2845366" y="1378719"/>
                      <a:pt x="2852362" y="1453352"/>
                      <a:pt x="2859359" y="1455685"/>
                    </a:cubicBezTo>
                    <a:close/>
                    <a:moveTo>
                      <a:pt x="3356133" y="2290636"/>
                    </a:moveTo>
                    <a:cubicBezTo>
                      <a:pt x="3246516" y="2141371"/>
                      <a:pt x="3136899" y="1994438"/>
                      <a:pt x="3029616" y="1845172"/>
                    </a:cubicBezTo>
                    <a:cubicBezTo>
                      <a:pt x="2973641" y="1765876"/>
                      <a:pt x="2924664" y="1677250"/>
                      <a:pt x="2859359" y="1604949"/>
                    </a:cubicBezTo>
                    <a:cubicBezTo>
                      <a:pt x="2857027" y="1602618"/>
                      <a:pt x="2836036" y="1551307"/>
                      <a:pt x="2836036" y="1590956"/>
                    </a:cubicBezTo>
                    <a:lnTo>
                      <a:pt x="3073928" y="2323287"/>
                    </a:lnTo>
                    <a:cubicBezTo>
                      <a:pt x="3092586" y="2346610"/>
                      <a:pt x="3143896" y="2292968"/>
                      <a:pt x="3155557" y="2290636"/>
                    </a:cubicBezTo>
                    <a:cubicBezTo>
                      <a:pt x="3167218" y="2288303"/>
                      <a:pt x="3220860" y="2274310"/>
                      <a:pt x="3230190" y="2271978"/>
                    </a:cubicBezTo>
                    <a:cubicBezTo>
                      <a:pt x="3269839" y="2267314"/>
                      <a:pt x="3318816" y="2288303"/>
                      <a:pt x="3358465" y="2288303"/>
                    </a:cubicBezTo>
                    <a:close/>
                    <a:moveTo>
                      <a:pt x="944568" y="1693575"/>
                    </a:moveTo>
                    <a:cubicBezTo>
                      <a:pt x="923577" y="1693575"/>
                      <a:pt x="937572" y="1702905"/>
                      <a:pt x="932907" y="1709901"/>
                    </a:cubicBezTo>
                    <a:cubicBezTo>
                      <a:pt x="932907" y="1707570"/>
                      <a:pt x="946900" y="1702905"/>
                      <a:pt x="944568" y="1693575"/>
                    </a:cubicBezTo>
                    <a:close/>
                    <a:moveTo>
                      <a:pt x="3575365" y="2043415"/>
                    </a:moveTo>
                    <a:cubicBezTo>
                      <a:pt x="3573034" y="2043415"/>
                      <a:pt x="3570700" y="2043415"/>
                      <a:pt x="3570700" y="2048080"/>
                    </a:cubicBezTo>
                    <a:cubicBezTo>
                      <a:pt x="3575365" y="2048080"/>
                      <a:pt x="3575365" y="2045748"/>
                      <a:pt x="3575365" y="2043415"/>
                    </a:cubicBezTo>
                    <a:close/>
                    <a:moveTo>
                      <a:pt x="2952650" y="1306419"/>
                    </a:moveTo>
                    <a:cubicBezTo>
                      <a:pt x="2952650" y="1306419"/>
                      <a:pt x="2952650" y="1306419"/>
                      <a:pt x="2950318" y="1304088"/>
                    </a:cubicBezTo>
                    <a:cubicBezTo>
                      <a:pt x="2950318" y="1304088"/>
                      <a:pt x="2950318" y="1304088"/>
                      <a:pt x="2952650" y="1306419"/>
                    </a:cubicBezTo>
                    <a:close/>
                    <a:moveTo>
                      <a:pt x="2952650" y="1306419"/>
                    </a:moveTo>
                    <a:cubicBezTo>
                      <a:pt x="2952650" y="1306419"/>
                      <a:pt x="2952650" y="1306419"/>
                      <a:pt x="2954983" y="1308751"/>
                    </a:cubicBezTo>
                    <a:cubicBezTo>
                      <a:pt x="2954983" y="1308751"/>
                      <a:pt x="2954983" y="1308751"/>
                      <a:pt x="2952650" y="1306419"/>
                    </a:cubicBezTo>
                    <a:close/>
                    <a:moveTo>
                      <a:pt x="1998753" y="2997313"/>
                    </a:moveTo>
                    <a:lnTo>
                      <a:pt x="1998753" y="3001978"/>
                    </a:lnTo>
                    <a:cubicBezTo>
                      <a:pt x="2003418" y="3001978"/>
                      <a:pt x="2003418" y="2997313"/>
                      <a:pt x="1998753" y="2997313"/>
                    </a:cubicBezTo>
                    <a:close/>
                    <a:moveTo>
                      <a:pt x="1891468" y="1117506"/>
                    </a:moveTo>
                    <a:cubicBezTo>
                      <a:pt x="1903129" y="1119838"/>
                      <a:pt x="1905463" y="1110508"/>
                      <a:pt x="1912459" y="1105845"/>
                    </a:cubicBezTo>
                    <a:cubicBezTo>
                      <a:pt x="1963769" y="1061531"/>
                      <a:pt x="2010415" y="1000893"/>
                      <a:pt x="2054727" y="949583"/>
                    </a:cubicBezTo>
                    <a:lnTo>
                      <a:pt x="2099040" y="886611"/>
                    </a:lnTo>
                    <a:lnTo>
                      <a:pt x="1903129" y="1096515"/>
                    </a:lnTo>
                    <a:lnTo>
                      <a:pt x="1891468" y="1117506"/>
                    </a:lnTo>
                    <a:close/>
                    <a:moveTo>
                      <a:pt x="1861149" y="1157154"/>
                    </a:moveTo>
                    <a:lnTo>
                      <a:pt x="1889136" y="1129168"/>
                    </a:lnTo>
                    <a:lnTo>
                      <a:pt x="1882140" y="1122170"/>
                    </a:lnTo>
                    <a:lnTo>
                      <a:pt x="1854152" y="1150157"/>
                    </a:lnTo>
                    <a:lnTo>
                      <a:pt x="1861149" y="1157154"/>
                    </a:lnTo>
                    <a:close/>
                    <a:moveTo>
                      <a:pt x="1924120" y="476133"/>
                    </a:moveTo>
                    <a:cubicBezTo>
                      <a:pt x="1907794" y="478464"/>
                      <a:pt x="1877475" y="466803"/>
                      <a:pt x="1882140" y="487794"/>
                    </a:cubicBezTo>
                    <a:lnTo>
                      <a:pt x="1877475" y="487794"/>
                    </a:lnTo>
                    <a:cubicBezTo>
                      <a:pt x="1882140" y="471468"/>
                      <a:pt x="1851821" y="473800"/>
                      <a:pt x="1837826" y="473800"/>
                    </a:cubicBezTo>
                    <a:cubicBezTo>
                      <a:pt x="1833161" y="473800"/>
                      <a:pt x="1821500" y="466803"/>
                      <a:pt x="1826165" y="480796"/>
                    </a:cubicBezTo>
                    <a:cubicBezTo>
                      <a:pt x="1840159" y="513448"/>
                      <a:pt x="1963769" y="504119"/>
                      <a:pt x="1989424" y="483129"/>
                    </a:cubicBezTo>
                    <a:cubicBezTo>
                      <a:pt x="1994088" y="478464"/>
                      <a:pt x="1994088" y="466803"/>
                      <a:pt x="1994088" y="464471"/>
                    </a:cubicBezTo>
                    <a:cubicBezTo>
                      <a:pt x="1991757" y="462138"/>
                      <a:pt x="1938113" y="473800"/>
                      <a:pt x="1928785" y="476133"/>
                    </a:cubicBezTo>
                    <a:close/>
                    <a:moveTo>
                      <a:pt x="2001085" y="310541"/>
                    </a:moveTo>
                    <a:cubicBezTo>
                      <a:pt x="1966101" y="294215"/>
                      <a:pt x="1956773" y="389839"/>
                      <a:pt x="1982427" y="394503"/>
                    </a:cubicBezTo>
                    <a:cubicBezTo>
                      <a:pt x="1989424" y="394503"/>
                      <a:pt x="2005750" y="380509"/>
                      <a:pt x="2005750" y="373512"/>
                    </a:cubicBezTo>
                    <a:cubicBezTo>
                      <a:pt x="2005750" y="366516"/>
                      <a:pt x="1998753" y="354855"/>
                      <a:pt x="2001085" y="345525"/>
                    </a:cubicBezTo>
                    <a:cubicBezTo>
                      <a:pt x="2001085" y="336197"/>
                      <a:pt x="2012746" y="331532"/>
                      <a:pt x="2012746" y="322202"/>
                    </a:cubicBezTo>
                    <a:cubicBezTo>
                      <a:pt x="2012746" y="322202"/>
                      <a:pt x="2001085" y="310541"/>
                      <a:pt x="1998753" y="308209"/>
                    </a:cubicBezTo>
                    <a:close/>
                    <a:moveTo>
                      <a:pt x="1842491" y="329199"/>
                    </a:moveTo>
                    <a:cubicBezTo>
                      <a:pt x="1842491" y="324535"/>
                      <a:pt x="1868145" y="284887"/>
                      <a:pt x="1837826" y="289551"/>
                    </a:cubicBezTo>
                    <a:cubicBezTo>
                      <a:pt x="1814504" y="294215"/>
                      <a:pt x="1798177" y="364183"/>
                      <a:pt x="1826165" y="368848"/>
                    </a:cubicBezTo>
                    <a:cubicBezTo>
                      <a:pt x="1851821" y="373512"/>
                      <a:pt x="1840159" y="333864"/>
                      <a:pt x="1840159" y="326867"/>
                    </a:cubicBezTo>
                    <a:close/>
                    <a:moveTo>
                      <a:pt x="2208657" y="452810"/>
                    </a:moveTo>
                    <a:cubicBezTo>
                      <a:pt x="2201661" y="413161"/>
                      <a:pt x="2227315" y="415493"/>
                      <a:pt x="2255303" y="429487"/>
                    </a:cubicBezTo>
                    <a:cubicBezTo>
                      <a:pt x="2255303" y="394503"/>
                      <a:pt x="2194663" y="401500"/>
                      <a:pt x="2192331" y="431819"/>
                    </a:cubicBezTo>
                    <a:cubicBezTo>
                      <a:pt x="2192331" y="438816"/>
                      <a:pt x="2196996" y="457473"/>
                      <a:pt x="2208657" y="452810"/>
                    </a:cubicBezTo>
                    <a:close/>
                    <a:moveTo>
                      <a:pt x="1886805" y="413161"/>
                    </a:moveTo>
                    <a:cubicBezTo>
                      <a:pt x="1872810" y="399167"/>
                      <a:pt x="1879807" y="392170"/>
                      <a:pt x="1879807" y="380509"/>
                    </a:cubicBezTo>
                    <a:cubicBezTo>
                      <a:pt x="1875143" y="347858"/>
                      <a:pt x="1833161" y="410828"/>
                      <a:pt x="1886805" y="413161"/>
                    </a:cubicBezTo>
                    <a:close/>
                    <a:moveTo>
                      <a:pt x="2766068" y="252234"/>
                    </a:moveTo>
                    <a:cubicBezTo>
                      <a:pt x="2766068" y="240573"/>
                      <a:pt x="2761405" y="235908"/>
                      <a:pt x="2752075" y="235908"/>
                    </a:cubicBezTo>
                    <a:cubicBezTo>
                      <a:pt x="2710095" y="228912"/>
                      <a:pt x="2621469" y="280222"/>
                      <a:pt x="2567826" y="280222"/>
                    </a:cubicBezTo>
                    <a:cubicBezTo>
                      <a:pt x="2542171" y="280222"/>
                      <a:pt x="2521180" y="259231"/>
                      <a:pt x="2495526" y="261564"/>
                    </a:cubicBezTo>
                    <a:cubicBezTo>
                      <a:pt x="2570159" y="368848"/>
                      <a:pt x="2672778" y="231245"/>
                      <a:pt x="2766068" y="252234"/>
                    </a:cubicBezTo>
                    <a:close/>
                    <a:moveTo>
                      <a:pt x="2780063" y="252234"/>
                    </a:moveTo>
                    <a:lnTo>
                      <a:pt x="2780063" y="256899"/>
                    </a:lnTo>
                    <a:cubicBezTo>
                      <a:pt x="2784728" y="256899"/>
                      <a:pt x="2784728" y="252234"/>
                      <a:pt x="2780063" y="252234"/>
                    </a:cubicBezTo>
                    <a:close/>
                    <a:moveTo>
                      <a:pt x="2773066" y="240573"/>
                    </a:moveTo>
                    <a:lnTo>
                      <a:pt x="2773066" y="245238"/>
                    </a:lnTo>
                    <a:cubicBezTo>
                      <a:pt x="2777730" y="245238"/>
                      <a:pt x="2777730" y="240573"/>
                      <a:pt x="2773066" y="240573"/>
                    </a:cubicBezTo>
                    <a:close/>
                  </a:path>
                </a:pathLst>
              </a:custGeom>
              <a:solidFill>
                <a:schemeClr val="tx1"/>
              </a:solidFill>
              <a:ln w="23318" cap="flat">
                <a:noFill/>
                <a:prstDash val="solid"/>
                <a:miter/>
              </a:ln>
            </p:spPr>
            <p:txBody>
              <a:bodyPr rtlCol="0" anchor="ctr"/>
              <a:lstStyle/>
              <a:p>
                <a:endParaRPr lang="en-US"/>
              </a:p>
            </p:txBody>
          </p:sp>
          <p:sp>
            <p:nvSpPr>
              <p:cNvPr id="8" name="Freeform 10">
                <a:extLst>
                  <a:ext uri="{FF2B5EF4-FFF2-40B4-BE49-F238E27FC236}">
                    <a16:creationId xmlns:a16="http://schemas.microsoft.com/office/drawing/2014/main" id="{D79E0FE9-40F0-ACBB-2A35-FE43D10CFE5F}"/>
                  </a:ext>
                </a:extLst>
              </p:cNvPr>
              <p:cNvSpPr/>
              <p:nvPr/>
            </p:nvSpPr>
            <p:spPr>
              <a:xfrm>
                <a:off x="-41579010" y="4450877"/>
                <a:ext cx="3838912" cy="2370481"/>
              </a:xfrm>
              <a:custGeom>
                <a:avLst/>
                <a:gdLst>
                  <a:gd name="connsiteX0" fmla="*/ 2933993 w 3838912"/>
                  <a:gd name="connsiteY0" fmla="*/ 771980 h 2370481"/>
                  <a:gd name="connsiteX1" fmla="*/ 3260511 w 3838912"/>
                  <a:gd name="connsiteY1" fmla="*/ 1217444 h 2370481"/>
                  <a:gd name="connsiteX2" fmla="*/ 3132236 w 3838912"/>
                  <a:gd name="connsiteY2" fmla="*/ 1201118 h 2370481"/>
                  <a:gd name="connsiteX3" fmla="*/ 3057603 w 3838912"/>
                  <a:gd name="connsiteY3" fmla="*/ 1219775 h 2370481"/>
                  <a:gd name="connsiteX4" fmla="*/ 2975974 w 3838912"/>
                  <a:gd name="connsiteY4" fmla="*/ 1252428 h 2370481"/>
                  <a:gd name="connsiteX5" fmla="*/ 2738082 w 3838912"/>
                  <a:gd name="connsiteY5" fmla="*/ 520095 h 2370481"/>
                  <a:gd name="connsiteX6" fmla="*/ 2761405 w 3838912"/>
                  <a:gd name="connsiteY6" fmla="*/ 534090 h 2370481"/>
                  <a:gd name="connsiteX7" fmla="*/ 2931660 w 3838912"/>
                  <a:gd name="connsiteY7" fmla="*/ 774313 h 2370481"/>
                  <a:gd name="connsiteX8" fmla="*/ 3237188 w 3838912"/>
                  <a:gd name="connsiteY8" fmla="*/ 48977 h 2370481"/>
                  <a:gd name="connsiteX9" fmla="*/ 3174216 w 3838912"/>
                  <a:gd name="connsiteY9" fmla="*/ 114282 h 2370481"/>
                  <a:gd name="connsiteX10" fmla="*/ 3146229 w 3838912"/>
                  <a:gd name="connsiteY10" fmla="*/ 130606 h 2370481"/>
                  <a:gd name="connsiteX11" fmla="*/ 3071596 w 3838912"/>
                  <a:gd name="connsiteY11" fmla="*/ 221565 h 2370481"/>
                  <a:gd name="connsiteX12" fmla="*/ 3059935 w 3838912"/>
                  <a:gd name="connsiteY12" fmla="*/ 233227 h 2370481"/>
                  <a:gd name="connsiteX13" fmla="*/ 3050607 w 3838912"/>
                  <a:gd name="connsiteY13" fmla="*/ 256549 h 2370481"/>
                  <a:gd name="connsiteX14" fmla="*/ 2985302 w 3838912"/>
                  <a:gd name="connsiteY14" fmla="*/ 326517 h 2370481"/>
                  <a:gd name="connsiteX15" fmla="*/ 2987635 w 3838912"/>
                  <a:gd name="connsiteY15" fmla="*/ 354505 h 2370481"/>
                  <a:gd name="connsiteX16" fmla="*/ 3001628 w 3838912"/>
                  <a:gd name="connsiteY16" fmla="*/ 394154 h 2370481"/>
                  <a:gd name="connsiteX17" fmla="*/ 2950318 w 3838912"/>
                  <a:gd name="connsiteY17" fmla="*/ 359170 h 2370481"/>
                  <a:gd name="connsiteX18" fmla="*/ 2903673 w 3838912"/>
                  <a:gd name="connsiteY18" fmla="*/ 412812 h 2370481"/>
                  <a:gd name="connsiteX19" fmla="*/ 2903673 w 3838912"/>
                  <a:gd name="connsiteY19" fmla="*/ 422140 h 2370481"/>
                  <a:gd name="connsiteX20" fmla="*/ 2919999 w 3838912"/>
                  <a:gd name="connsiteY20" fmla="*/ 431469 h 2370481"/>
                  <a:gd name="connsiteX21" fmla="*/ 3295495 w 3838912"/>
                  <a:gd name="connsiteY21" fmla="*/ 774313 h 2370481"/>
                  <a:gd name="connsiteX22" fmla="*/ 3456420 w 3838912"/>
                  <a:gd name="connsiteY22" fmla="*/ 939903 h 2370481"/>
                  <a:gd name="connsiteX23" fmla="*/ 3470415 w 3838912"/>
                  <a:gd name="connsiteY23" fmla="*/ 946900 h 2370481"/>
                  <a:gd name="connsiteX24" fmla="*/ 3838913 w 3838912"/>
                  <a:gd name="connsiteY24" fmla="*/ 536421 h 2370481"/>
                  <a:gd name="connsiteX25" fmla="*/ 3237188 w 3838912"/>
                  <a:gd name="connsiteY25" fmla="*/ 48977 h 2370481"/>
                  <a:gd name="connsiteX26" fmla="*/ 3225527 w 3838912"/>
                  <a:gd name="connsiteY26" fmla="*/ 16326 h 2370481"/>
                  <a:gd name="connsiteX27" fmla="*/ 3220862 w 3838912"/>
                  <a:gd name="connsiteY27" fmla="*/ 0 h 2370481"/>
                  <a:gd name="connsiteX28" fmla="*/ 3141564 w 3838912"/>
                  <a:gd name="connsiteY28" fmla="*/ 74633 h 2370481"/>
                  <a:gd name="connsiteX29" fmla="*/ 3157890 w 3838912"/>
                  <a:gd name="connsiteY29" fmla="*/ 109617 h 2370481"/>
                  <a:gd name="connsiteX30" fmla="*/ 3227858 w 3838912"/>
                  <a:gd name="connsiteY30" fmla="*/ 18658 h 2370481"/>
                  <a:gd name="connsiteX31" fmla="*/ 2462875 w 3838912"/>
                  <a:gd name="connsiteY31" fmla="*/ 1770191 h 2370481"/>
                  <a:gd name="connsiteX32" fmla="*/ 2227315 w 3838912"/>
                  <a:gd name="connsiteY32" fmla="*/ 2180670 h 2370481"/>
                  <a:gd name="connsiteX33" fmla="*/ 2287955 w 3838912"/>
                  <a:gd name="connsiteY33" fmla="*/ 2176005 h 2370481"/>
                  <a:gd name="connsiteX34" fmla="*/ 2287955 w 3838912"/>
                  <a:gd name="connsiteY34" fmla="*/ 2180670 h 2370481"/>
                  <a:gd name="connsiteX35" fmla="*/ 2360255 w 3838912"/>
                  <a:gd name="connsiteY35" fmla="*/ 2145686 h 2370481"/>
                  <a:gd name="connsiteX36" fmla="*/ 2451214 w 3838912"/>
                  <a:gd name="connsiteY36" fmla="*/ 1982427 h 2370481"/>
                  <a:gd name="connsiteX37" fmla="*/ 2462875 w 3838912"/>
                  <a:gd name="connsiteY37" fmla="*/ 1709552 h 2370481"/>
                  <a:gd name="connsiteX38" fmla="*/ 2462875 w 3838912"/>
                  <a:gd name="connsiteY38" fmla="*/ 1770191 h 2370481"/>
                  <a:gd name="connsiteX39" fmla="*/ 1625590 w 3838912"/>
                  <a:gd name="connsiteY39" fmla="*/ 2306613 h 2370481"/>
                  <a:gd name="connsiteX40" fmla="*/ 1261757 w 3838912"/>
                  <a:gd name="connsiteY40" fmla="*/ 2297283 h 2370481"/>
                  <a:gd name="connsiteX41" fmla="*/ 1278084 w 3838912"/>
                  <a:gd name="connsiteY41" fmla="*/ 2248306 h 2370481"/>
                  <a:gd name="connsiteX42" fmla="*/ 1842491 w 3838912"/>
                  <a:gd name="connsiteY42" fmla="*/ 1012204 h 2370481"/>
                  <a:gd name="connsiteX43" fmla="*/ 2082716 w 3838912"/>
                  <a:gd name="connsiteY43" fmla="*/ 802300 h 2370481"/>
                  <a:gd name="connsiteX44" fmla="*/ 2245974 w 3838912"/>
                  <a:gd name="connsiteY44" fmla="*/ 725335 h 2370481"/>
                  <a:gd name="connsiteX45" fmla="*/ 2311278 w 3838912"/>
                  <a:gd name="connsiteY45" fmla="*/ 1224440 h 2370481"/>
                  <a:gd name="connsiteX46" fmla="*/ 2238976 w 3838912"/>
                  <a:gd name="connsiteY46" fmla="*/ 1383034 h 2370481"/>
                  <a:gd name="connsiteX47" fmla="*/ 1917124 w 3838912"/>
                  <a:gd name="connsiteY47" fmla="*/ 1910127 h 2370481"/>
                  <a:gd name="connsiteX48" fmla="*/ 1989425 w 3838912"/>
                  <a:gd name="connsiteY48" fmla="*/ 1837826 h 2370481"/>
                  <a:gd name="connsiteX49" fmla="*/ 1980095 w 3838912"/>
                  <a:gd name="connsiteY49" fmla="*/ 1875143 h 2370481"/>
                  <a:gd name="connsiteX50" fmla="*/ 1802844 w 3838912"/>
                  <a:gd name="connsiteY50" fmla="*/ 2064056 h 2370481"/>
                  <a:gd name="connsiteX51" fmla="*/ 1919457 w 3838912"/>
                  <a:gd name="connsiteY51" fmla="*/ 2010415 h 2370481"/>
                  <a:gd name="connsiteX52" fmla="*/ 1921789 w 3838912"/>
                  <a:gd name="connsiteY52" fmla="*/ 2022076 h 2370481"/>
                  <a:gd name="connsiteX53" fmla="*/ 1744537 w 3838912"/>
                  <a:gd name="connsiteY53" fmla="*/ 2136356 h 2370481"/>
                  <a:gd name="connsiteX54" fmla="*/ 1772523 w 3838912"/>
                  <a:gd name="connsiteY54" fmla="*/ 2136356 h 2370481"/>
                  <a:gd name="connsiteX55" fmla="*/ 1905463 w 3838912"/>
                  <a:gd name="connsiteY55" fmla="*/ 2066388 h 2370481"/>
                  <a:gd name="connsiteX56" fmla="*/ 2031406 w 3838912"/>
                  <a:gd name="connsiteY56" fmla="*/ 1991757 h 2370481"/>
                  <a:gd name="connsiteX57" fmla="*/ 2005750 w 3838912"/>
                  <a:gd name="connsiteY57" fmla="*/ 2036069 h 2370481"/>
                  <a:gd name="connsiteX58" fmla="*/ 1627924 w 3838912"/>
                  <a:gd name="connsiteY58" fmla="*/ 2306613 h 2370481"/>
                  <a:gd name="connsiteX59" fmla="*/ 1903131 w 3838912"/>
                  <a:gd name="connsiteY59" fmla="*/ 1928785 h 2370481"/>
                  <a:gd name="connsiteX60" fmla="*/ 1903131 w 3838912"/>
                  <a:gd name="connsiteY60" fmla="*/ 1924120 h 2370481"/>
                  <a:gd name="connsiteX61" fmla="*/ 1903131 w 3838912"/>
                  <a:gd name="connsiteY61" fmla="*/ 1928785 h 2370481"/>
                  <a:gd name="connsiteX62" fmla="*/ 1728211 w 3838912"/>
                  <a:gd name="connsiteY62" fmla="*/ 2287954 h 2370481"/>
                  <a:gd name="connsiteX63" fmla="*/ 1525303 w 3838912"/>
                  <a:gd name="connsiteY63" fmla="*/ 2360255 h 2370481"/>
                  <a:gd name="connsiteX64" fmla="*/ 1508977 w 3838912"/>
                  <a:gd name="connsiteY64" fmla="*/ 2369583 h 2370481"/>
                  <a:gd name="connsiteX65" fmla="*/ 1681565 w 3838912"/>
                  <a:gd name="connsiteY65" fmla="*/ 2339264 h 2370481"/>
                  <a:gd name="connsiteX66" fmla="*/ 1996421 w 3838912"/>
                  <a:gd name="connsiteY66" fmla="*/ 2152682 h 2370481"/>
                  <a:gd name="connsiteX67" fmla="*/ 2059393 w 3838912"/>
                  <a:gd name="connsiteY67" fmla="*/ 2087379 h 2370481"/>
                  <a:gd name="connsiteX68" fmla="*/ 1725878 w 3838912"/>
                  <a:gd name="connsiteY68" fmla="*/ 2285622 h 2370481"/>
                  <a:gd name="connsiteX69" fmla="*/ 2227315 w 3838912"/>
                  <a:gd name="connsiteY69" fmla="*/ 706677 h 2370481"/>
                  <a:gd name="connsiteX70" fmla="*/ 2136358 w 3838912"/>
                  <a:gd name="connsiteY70" fmla="*/ 729999 h 2370481"/>
                  <a:gd name="connsiteX71" fmla="*/ 2220319 w 3838912"/>
                  <a:gd name="connsiteY71" fmla="*/ 718338 h 2370481"/>
                  <a:gd name="connsiteX72" fmla="*/ 2229648 w 3838912"/>
                  <a:gd name="connsiteY72" fmla="*/ 706677 h 2370481"/>
                  <a:gd name="connsiteX73" fmla="*/ 753323 w 3838912"/>
                  <a:gd name="connsiteY73" fmla="*/ 972556 h 2370481"/>
                  <a:gd name="connsiteX74" fmla="*/ 776646 w 3838912"/>
                  <a:gd name="connsiteY74" fmla="*/ 967891 h 2370481"/>
                  <a:gd name="connsiteX75" fmla="*/ 785974 w 3838912"/>
                  <a:gd name="connsiteY75" fmla="*/ 944568 h 2370481"/>
                  <a:gd name="connsiteX76" fmla="*/ 746325 w 3838912"/>
                  <a:gd name="connsiteY76" fmla="*/ 909584 h 2370481"/>
                  <a:gd name="connsiteX77" fmla="*/ 750990 w 3838912"/>
                  <a:gd name="connsiteY77" fmla="*/ 925910 h 2370481"/>
                  <a:gd name="connsiteX78" fmla="*/ 725336 w 3838912"/>
                  <a:gd name="connsiteY78" fmla="*/ 946900 h 2370481"/>
                  <a:gd name="connsiteX79" fmla="*/ 706678 w 3838912"/>
                  <a:gd name="connsiteY79" fmla="*/ 970223 h 2370481"/>
                  <a:gd name="connsiteX80" fmla="*/ 674026 w 3838912"/>
                  <a:gd name="connsiteY80" fmla="*/ 932907 h 2370481"/>
                  <a:gd name="connsiteX81" fmla="*/ 706678 w 3838912"/>
                  <a:gd name="connsiteY81" fmla="*/ 869935 h 2370481"/>
                  <a:gd name="connsiteX82" fmla="*/ 653035 w 3838912"/>
                  <a:gd name="connsiteY82" fmla="*/ 851277 h 2370481"/>
                  <a:gd name="connsiteX83" fmla="*/ 594728 w 3838912"/>
                  <a:gd name="connsiteY83" fmla="*/ 914249 h 2370481"/>
                  <a:gd name="connsiteX84" fmla="*/ 599393 w 3838912"/>
                  <a:gd name="connsiteY84" fmla="*/ 879265 h 2370481"/>
                  <a:gd name="connsiteX85" fmla="*/ 639042 w 3838912"/>
                  <a:gd name="connsiteY85" fmla="*/ 827955 h 2370481"/>
                  <a:gd name="connsiteX86" fmla="*/ 545751 w 3838912"/>
                  <a:gd name="connsiteY86" fmla="*/ 867604 h 2370481"/>
                  <a:gd name="connsiteX87" fmla="*/ 529425 w 3838912"/>
                  <a:gd name="connsiteY87" fmla="*/ 851277 h 2370481"/>
                  <a:gd name="connsiteX88" fmla="*/ 142269 w 3838912"/>
                  <a:gd name="connsiteY88" fmla="*/ 1345718 h 2370481"/>
                  <a:gd name="connsiteX89" fmla="*/ 0 w 3838912"/>
                  <a:gd name="connsiteY89" fmla="*/ 1557954 h 2370481"/>
                  <a:gd name="connsiteX90" fmla="*/ 314856 w 3838912"/>
                  <a:gd name="connsiteY90" fmla="*/ 1746869 h 2370481"/>
                  <a:gd name="connsiteX91" fmla="*/ 419808 w 3838912"/>
                  <a:gd name="connsiteY91" fmla="*/ 1583610 h 2370481"/>
                  <a:gd name="connsiteX92" fmla="*/ 716006 w 3838912"/>
                  <a:gd name="connsiteY92" fmla="*/ 1030862 h 2370481"/>
                  <a:gd name="connsiteX93" fmla="*/ 753323 w 3838912"/>
                  <a:gd name="connsiteY93" fmla="*/ 970223 h 2370481"/>
                  <a:gd name="connsiteX94" fmla="*/ 769648 w 3838912"/>
                  <a:gd name="connsiteY94" fmla="*/ 774313 h 2370481"/>
                  <a:gd name="connsiteX95" fmla="*/ 750990 w 3838912"/>
                  <a:gd name="connsiteY95" fmla="*/ 785974 h 2370481"/>
                  <a:gd name="connsiteX96" fmla="*/ 706678 w 3838912"/>
                  <a:gd name="connsiteY96" fmla="*/ 872268 h 2370481"/>
                  <a:gd name="connsiteX97" fmla="*/ 769648 w 3838912"/>
                  <a:gd name="connsiteY97" fmla="*/ 774313 h 2370481"/>
                  <a:gd name="connsiteX98" fmla="*/ 932907 w 3838912"/>
                  <a:gd name="connsiteY98" fmla="*/ 923577 h 2370481"/>
                  <a:gd name="connsiteX99" fmla="*/ 928243 w 3838912"/>
                  <a:gd name="connsiteY99" fmla="*/ 813962 h 2370481"/>
                  <a:gd name="connsiteX100" fmla="*/ 853611 w 3838912"/>
                  <a:gd name="connsiteY100" fmla="*/ 802300 h 2370481"/>
                  <a:gd name="connsiteX101" fmla="*/ 816293 w 3838912"/>
                  <a:gd name="connsiteY101" fmla="*/ 893258 h 2370481"/>
                  <a:gd name="connsiteX102" fmla="*/ 781309 w 3838912"/>
                  <a:gd name="connsiteY102" fmla="*/ 902588 h 2370481"/>
                  <a:gd name="connsiteX103" fmla="*/ 813962 w 3838912"/>
                  <a:gd name="connsiteY103" fmla="*/ 963226 h 2370481"/>
                  <a:gd name="connsiteX104" fmla="*/ 762652 w 3838912"/>
                  <a:gd name="connsiteY104" fmla="*/ 1049520 h 2370481"/>
                  <a:gd name="connsiteX105" fmla="*/ 478115 w 3838912"/>
                  <a:gd name="connsiteY105" fmla="*/ 1588273 h 2370481"/>
                  <a:gd name="connsiteX106" fmla="*/ 485113 w 3838912"/>
                  <a:gd name="connsiteY106" fmla="*/ 1597603 h 2370481"/>
                  <a:gd name="connsiteX107" fmla="*/ 883930 w 3838912"/>
                  <a:gd name="connsiteY107" fmla="*/ 1688562 h 2370481"/>
                  <a:gd name="connsiteX108" fmla="*/ 1068180 w 3838912"/>
                  <a:gd name="connsiteY108" fmla="*/ 848946 h 2370481"/>
                  <a:gd name="connsiteX109" fmla="*/ 988882 w 3838912"/>
                  <a:gd name="connsiteY109" fmla="*/ 832620 h 2370481"/>
                  <a:gd name="connsiteX110" fmla="*/ 935240 w 3838912"/>
                  <a:gd name="connsiteY110" fmla="*/ 925910 h 2370481"/>
                  <a:gd name="connsiteX111" fmla="*/ 748659 w 3838912"/>
                  <a:gd name="connsiteY111" fmla="*/ 883930 h 2370481"/>
                  <a:gd name="connsiteX112" fmla="*/ 774313 w 3838912"/>
                  <a:gd name="connsiteY112" fmla="*/ 895591 h 2370481"/>
                  <a:gd name="connsiteX113" fmla="*/ 813962 w 3838912"/>
                  <a:gd name="connsiteY113" fmla="*/ 785974 h 2370481"/>
                  <a:gd name="connsiteX114" fmla="*/ 795304 w 3838912"/>
                  <a:gd name="connsiteY114" fmla="*/ 792971 h 2370481"/>
                  <a:gd name="connsiteX115" fmla="*/ 746325 w 3838912"/>
                  <a:gd name="connsiteY115" fmla="*/ 883930 h 2370481"/>
                  <a:gd name="connsiteX116" fmla="*/ 690352 w 3838912"/>
                  <a:gd name="connsiteY116" fmla="*/ 844281 h 2370481"/>
                  <a:gd name="connsiteX117" fmla="*/ 713675 w 3838912"/>
                  <a:gd name="connsiteY117" fmla="*/ 764983 h 2370481"/>
                  <a:gd name="connsiteX118" fmla="*/ 683355 w 3838912"/>
                  <a:gd name="connsiteY118" fmla="*/ 825623 h 2370481"/>
                  <a:gd name="connsiteX119" fmla="*/ 690352 w 3838912"/>
                  <a:gd name="connsiteY119" fmla="*/ 844281 h 2370481"/>
                  <a:gd name="connsiteX120" fmla="*/ 723003 w 3838912"/>
                  <a:gd name="connsiteY120" fmla="*/ 734664 h 2370481"/>
                  <a:gd name="connsiteX121" fmla="*/ 797636 w 3838912"/>
                  <a:gd name="connsiteY121" fmla="*/ 662364 h 2370481"/>
                  <a:gd name="connsiteX122" fmla="*/ 785974 w 3838912"/>
                  <a:gd name="connsiteY122" fmla="*/ 662364 h 2370481"/>
                  <a:gd name="connsiteX123" fmla="*/ 795304 w 3838912"/>
                  <a:gd name="connsiteY123" fmla="*/ 641373 h 2370481"/>
                  <a:gd name="connsiteX124" fmla="*/ 762652 w 3838912"/>
                  <a:gd name="connsiteY124" fmla="*/ 669361 h 2370481"/>
                  <a:gd name="connsiteX125" fmla="*/ 774313 w 3838912"/>
                  <a:gd name="connsiteY125" fmla="*/ 671693 h 2370481"/>
                  <a:gd name="connsiteX126" fmla="*/ 739329 w 3838912"/>
                  <a:gd name="connsiteY126" fmla="*/ 697348 h 2370481"/>
                  <a:gd name="connsiteX127" fmla="*/ 716006 w 3838912"/>
                  <a:gd name="connsiteY127" fmla="*/ 732332 h 2370481"/>
                  <a:gd name="connsiteX128" fmla="*/ 720671 w 3838912"/>
                  <a:gd name="connsiteY128" fmla="*/ 732332 h 2370481"/>
                  <a:gd name="connsiteX129" fmla="*/ 727668 w 3838912"/>
                  <a:gd name="connsiteY129" fmla="*/ 697348 h 2370481"/>
                  <a:gd name="connsiteX130" fmla="*/ 739329 w 3838912"/>
                  <a:gd name="connsiteY130" fmla="*/ 699680 h 2370481"/>
                  <a:gd name="connsiteX131" fmla="*/ 743994 w 3838912"/>
                  <a:gd name="connsiteY131" fmla="*/ 688019 h 2370481"/>
                  <a:gd name="connsiteX132" fmla="*/ 727668 w 3838912"/>
                  <a:gd name="connsiteY132" fmla="*/ 697348 h 2370481"/>
                  <a:gd name="connsiteX133" fmla="*/ 760320 w 3838912"/>
                  <a:gd name="connsiteY133" fmla="*/ 674026 h 2370481"/>
                  <a:gd name="connsiteX134" fmla="*/ 760320 w 3838912"/>
                  <a:gd name="connsiteY134" fmla="*/ 674026 h 2370481"/>
                  <a:gd name="connsiteX135" fmla="*/ 760320 w 3838912"/>
                  <a:gd name="connsiteY135" fmla="*/ 674026 h 2370481"/>
                  <a:gd name="connsiteX136" fmla="*/ 760320 w 3838912"/>
                  <a:gd name="connsiteY136" fmla="*/ 674026 h 2370481"/>
                  <a:gd name="connsiteX137" fmla="*/ 755655 w 3838912"/>
                  <a:gd name="connsiteY137" fmla="*/ 678689 h 2370481"/>
                  <a:gd name="connsiteX138" fmla="*/ 760320 w 3838912"/>
                  <a:gd name="connsiteY138" fmla="*/ 674026 h 2370481"/>
                  <a:gd name="connsiteX139" fmla="*/ 750990 w 3838912"/>
                  <a:gd name="connsiteY139" fmla="*/ 683354 h 2370481"/>
                  <a:gd name="connsiteX140" fmla="*/ 755655 w 3838912"/>
                  <a:gd name="connsiteY140" fmla="*/ 678689 h 2370481"/>
                  <a:gd name="connsiteX141" fmla="*/ 750990 w 3838912"/>
                  <a:gd name="connsiteY141" fmla="*/ 683354 h 2370481"/>
                  <a:gd name="connsiteX142" fmla="*/ 750990 w 3838912"/>
                  <a:gd name="connsiteY142" fmla="*/ 683354 h 2370481"/>
                  <a:gd name="connsiteX143" fmla="*/ 746325 w 3838912"/>
                  <a:gd name="connsiteY143" fmla="*/ 688019 h 2370481"/>
                  <a:gd name="connsiteX144" fmla="*/ 750990 w 3838912"/>
                  <a:gd name="connsiteY144" fmla="*/ 683354 h 2370481"/>
                  <a:gd name="connsiteX145" fmla="*/ 695017 w 3838912"/>
                  <a:gd name="connsiteY145" fmla="*/ 750990 h 2370481"/>
                  <a:gd name="connsiteX146" fmla="*/ 671694 w 3838912"/>
                  <a:gd name="connsiteY146" fmla="*/ 774313 h 2370481"/>
                  <a:gd name="connsiteX147" fmla="*/ 676357 w 3838912"/>
                  <a:gd name="connsiteY147" fmla="*/ 774313 h 2370481"/>
                  <a:gd name="connsiteX148" fmla="*/ 664696 w 3838912"/>
                  <a:gd name="connsiteY148" fmla="*/ 802300 h 2370481"/>
                  <a:gd name="connsiteX149" fmla="*/ 692684 w 3838912"/>
                  <a:gd name="connsiteY149" fmla="*/ 750990 h 2370481"/>
                  <a:gd name="connsiteX150" fmla="*/ 660033 w 3838912"/>
                  <a:gd name="connsiteY150" fmla="*/ 746325 h 2370481"/>
                  <a:gd name="connsiteX151" fmla="*/ 660033 w 3838912"/>
                  <a:gd name="connsiteY151" fmla="*/ 741661 h 2370481"/>
                  <a:gd name="connsiteX152" fmla="*/ 601726 w 3838912"/>
                  <a:gd name="connsiteY152" fmla="*/ 799967 h 2370481"/>
                  <a:gd name="connsiteX153" fmla="*/ 660033 w 3838912"/>
                  <a:gd name="connsiteY153" fmla="*/ 748657 h 237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838912" h="2370481">
                    <a:moveTo>
                      <a:pt x="2933993" y="771980"/>
                    </a:moveTo>
                    <a:cubicBezTo>
                      <a:pt x="3041277" y="921246"/>
                      <a:pt x="3150894" y="1068178"/>
                      <a:pt x="3260511" y="1217444"/>
                    </a:cubicBezTo>
                    <a:cubicBezTo>
                      <a:pt x="3220862" y="1217444"/>
                      <a:pt x="3171883" y="1196453"/>
                      <a:pt x="3132236" y="1201118"/>
                    </a:cubicBezTo>
                    <a:cubicBezTo>
                      <a:pt x="3122906" y="1201118"/>
                      <a:pt x="3069264" y="1215111"/>
                      <a:pt x="3057603" y="1219775"/>
                    </a:cubicBezTo>
                    <a:cubicBezTo>
                      <a:pt x="3045942" y="1224440"/>
                      <a:pt x="2994632" y="1278082"/>
                      <a:pt x="2975974" y="1252428"/>
                    </a:cubicBezTo>
                    <a:lnTo>
                      <a:pt x="2738082" y="520095"/>
                    </a:lnTo>
                    <a:cubicBezTo>
                      <a:pt x="2738082" y="480446"/>
                      <a:pt x="2759073" y="529425"/>
                      <a:pt x="2761405" y="534090"/>
                    </a:cubicBezTo>
                    <a:cubicBezTo>
                      <a:pt x="2826708" y="606389"/>
                      <a:pt x="2875687" y="692684"/>
                      <a:pt x="2931660" y="774313"/>
                    </a:cubicBezTo>
                    <a:close/>
                    <a:moveTo>
                      <a:pt x="3237188" y="48977"/>
                    </a:moveTo>
                    <a:cubicBezTo>
                      <a:pt x="3223193" y="41981"/>
                      <a:pt x="3185878" y="102620"/>
                      <a:pt x="3174216" y="114282"/>
                    </a:cubicBezTo>
                    <a:cubicBezTo>
                      <a:pt x="3164887" y="123610"/>
                      <a:pt x="3146229" y="130606"/>
                      <a:pt x="3146229" y="130606"/>
                    </a:cubicBezTo>
                    <a:cubicBezTo>
                      <a:pt x="3125238" y="153929"/>
                      <a:pt x="3094919" y="195911"/>
                      <a:pt x="3071596" y="221565"/>
                    </a:cubicBezTo>
                    <a:cubicBezTo>
                      <a:pt x="3066931" y="226230"/>
                      <a:pt x="3062268" y="230895"/>
                      <a:pt x="3059935" y="233227"/>
                    </a:cubicBezTo>
                    <a:cubicBezTo>
                      <a:pt x="3059935" y="233227"/>
                      <a:pt x="3057603" y="247220"/>
                      <a:pt x="3050607" y="256549"/>
                    </a:cubicBezTo>
                    <a:cubicBezTo>
                      <a:pt x="3031947" y="279872"/>
                      <a:pt x="3008625" y="305526"/>
                      <a:pt x="2985302" y="326517"/>
                    </a:cubicBezTo>
                    <a:cubicBezTo>
                      <a:pt x="2985302" y="326517"/>
                      <a:pt x="2985302" y="347508"/>
                      <a:pt x="2987635" y="354505"/>
                    </a:cubicBezTo>
                    <a:cubicBezTo>
                      <a:pt x="2989967" y="363833"/>
                      <a:pt x="3006293" y="389489"/>
                      <a:pt x="3001628" y="394154"/>
                    </a:cubicBezTo>
                    <a:cubicBezTo>
                      <a:pt x="2987635" y="408147"/>
                      <a:pt x="2975974" y="340510"/>
                      <a:pt x="2950318" y="359170"/>
                    </a:cubicBezTo>
                    <a:cubicBezTo>
                      <a:pt x="2936325" y="368498"/>
                      <a:pt x="2922332" y="403482"/>
                      <a:pt x="2903673" y="412812"/>
                    </a:cubicBezTo>
                    <a:lnTo>
                      <a:pt x="2903673" y="422140"/>
                    </a:lnTo>
                    <a:cubicBezTo>
                      <a:pt x="2910671" y="422140"/>
                      <a:pt x="2915334" y="426805"/>
                      <a:pt x="2919999" y="431469"/>
                    </a:cubicBezTo>
                    <a:cubicBezTo>
                      <a:pt x="3041277" y="548083"/>
                      <a:pt x="3174216" y="655366"/>
                      <a:pt x="3295495" y="774313"/>
                    </a:cubicBezTo>
                    <a:cubicBezTo>
                      <a:pt x="3351468" y="827955"/>
                      <a:pt x="3402778" y="886262"/>
                      <a:pt x="3456420" y="939903"/>
                    </a:cubicBezTo>
                    <a:cubicBezTo>
                      <a:pt x="3461085" y="944568"/>
                      <a:pt x="3461085" y="949233"/>
                      <a:pt x="3470415" y="946900"/>
                    </a:cubicBezTo>
                    <a:lnTo>
                      <a:pt x="3838913" y="536421"/>
                    </a:lnTo>
                    <a:lnTo>
                      <a:pt x="3237188" y="48977"/>
                    </a:lnTo>
                    <a:close/>
                    <a:moveTo>
                      <a:pt x="3225527" y="16326"/>
                    </a:moveTo>
                    <a:lnTo>
                      <a:pt x="3220862" y="0"/>
                    </a:lnTo>
                    <a:cubicBezTo>
                      <a:pt x="3195206" y="11661"/>
                      <a:pt x="3167220" y="60638"/>
                      <a:pt x="3141564" y="74633"/>
                    </a:cubicBezTo>
                    <a:cubicBezTo>
                      <a:pt x="3146229" y="81629"/>
                      <a:pt x="3143897" y="97956"/>
                      <a:pt x="3157890" y="109617"/>
                    </a:cubicBezTo>
                    <a:cubicBezTo>
                      <a:pt x="3167220" y="74633"/>
                      <a:pt x="3206867" y="46645"/>
                      <a:pt x="3227858" y="18658"/>
                    </a:cubicBezTo>
                    <a:close/>
                    <a:moveTo>
                      <a:pt x="2462875" y="1770191"/>
                    </a:moveTo>
                    <a:cubicBezTo>
                      <a:pt x="2474536" y="1975431"/>
                      <a:pt x="2341597" y="2047730"/>
                      <a:pt x="2227315" y="2180670"/>
                    </a:cubicBezTo>
                    <a:cubicBezTo>
                      <a:pt x="2243641" y="2194663"/>
                      <a:pt x="2269297" y="2178338"/>
                      <a:pt x="2287955" y="2176005"/>
                    </a:cubicBezTo>
                    <a:lnTo>
                      <a:pt x="2287955" y="2180670"/>
                    </a:lnTo>
                    <a:cubicBezTo>
                      <a:pt x="2318274" y="2171340"/>
                      <a:pt x="2334600" y="2157347"/>
                      <a:pt x="2360255" y="2145686"/>
                    </a:cubicBezTo>
                    <a:cubicBezTo>
                      <a:pt x="2376581" y="2085047"/>
                      <a:pt x="2423226" y="2036069"/>
                      <a:pt x="2451214" y="1982427"/>
                    </a:cubicBezTo>
                    <a:cubicBezTo>
                      <a:pt x="2497859" y="1889136"/>
                      <a:pt x="2509520" y="1807507"/>
                      <a:pt x="2462875" y="1709552"/>
                    </a:cubicBezTo>
                    <a:cubicBezTo>
                      <a:pt x="2441884" y="1725878"/>
                      <a:pt x="2462875" y="1746869"/>
                      <a:pt x="2462875" y="1770191"/>
                    </a:cubicBezTo>
                    <a:close/>
                    <a:moveTo>
                      <a:pt x="1625590" y="2306613"/>
                    </a:moveTo>
                    <a:cubicBezTo>
                      <a:pt x="1518307" y="2350925"/>
                      <a:pt x="1338722" y="2409232"/>
                      <a:pt x="1261757" y="2297283"/>
                    </a:cubicBezTo>
                    <a:cubicBezTo>
                      <a:pt x="1261757" y="2280957"/>
                      <a:pt x="1271086" y="2262299"/>
                      <a:pt x="1278084" y="2248306"/>
                    </a:cubicBezTo>
                    <a:cubicBezTo>
                      <a:pt x="1460000" y="1835495"/>
                      <a:pt x="1653578" y="1422683"/>
                      <a:pt x="1842491" y="1012204"/>
                    </a:cubicBezTo>
                    <a:cubicBezTo>
                      <a:pt x="1872812" y="949233"/>
                      <a:pt x="2019744" y="839616"/>
                      <a:pt x="2082716" y="802300"/>
                    </a:cubicBezTo>
                    <a:cubicBezTo>
                      <a:pt x="2136358" y="771980"/>
                      <a:pt x="2192331" y="755655"/>
                      <a:pt x="2245974" y="725335"/>
                    </a:cubicBezTo>
                    <a:cubicBezTo>
                      <a:pt x="2390574" y="855942"/>
                      <a:pt x="2357923" y="1056517"/>
                      <a:pt x="2311278" y="1224440"/>
                    </a:cubicBezTo>
                    <a:cubicBezTo>
                      <a:pt x="2290287" y="1303738"/>
                      <a:pt x="2276294" y="1315399"/>
                      <a:pt x="2238976" y="1383034"/>
                    </a:cubicBezTo>
                    <a:cubicBezTo>
                      <a:pt x="2136358" y="1562619"/>
                      <a:pt x="2050063" y="1751532"/>
                      <a:pt x="1917124" y="1910127"/>
                    </a:cubicBezTo>
                    <a:cubicBezTo>
                      <a:pt x="1949776" y="1919456"/>
                      <a:pt x="1975431" y="1844823"/>
                      <a:pt x="1989425" y="1837826"/>
                    </a:cubicBezTo>
                    <a:cubicBezTo>
                      <a:pt x="2010415" y="1835495"/>
                      <a:pt x="1984760" y="1870479"/>
                      <a:pt x="1980095" y="1875143"/>
                    </a:cubicBezTo>
                    <a:cubicBezTo>
                      <a:pt x="1935782" y="1945111"/>
                      <a:pt x="1863482" y="2008081"/>
                      <a:pt x="1802844" y="2064056"/>
                    </a:cubicBezTo>
                    <a:cubicBezTo>
                      <a:pt x="1837828" y="2073386"/>
                      <a:pt x="1893801" y="2008081"/>
                      <a:pt x="1919457" y="2010415"/>
                    </a:cubicBezTo>
                    <a:cubicBezTo>
                      <a:pt x="1924120" y="2010415"/>
                      <a:pt x="1921789" y="2017411"/>
                      <a:pt x="1921789" y="2022076"/>
                    </a:cubicBezTo>
                    <a:lnTo>
                      <a:pt x="1744537" y="2136356"/>
                    </a:lnTo>
                    <a:cubicBezTo>
                      <a:pt x="1744537" y="2148017"/>
                      <a:pt x="1765526" y="2138689"/>
                      <a:pt x="1772523" y="2136356"/>
                    </a:cubicBezTo>
                    <a:cubicBezTo>
                      <a:pt x="1809840" y="2122363"/>
                      <a:pt x="1868147" y="2087379"/>
                      <a:pt x="1905463" y="2066388"/>
                    </a:cubicBezTo>
                    <a:cubicBezTo>
                      <a:pt x="1947443" y="2043065"/>
                      <a:pt x="1989425" y="2015079"/>
                      <a:pt x="2031406" y="1991757"/>
                    </a:cubicBezTo>
                    <a:cubicBezTo>
                      <a:pt x="2045399" y="1987092"/>
                      <a:pt x="2010415" y="2031404"/>
                      <a:pt x="2005750" y="2036069"/>
                    </a:cubicBezTo>
                    <a:cubicBezTo>
                      <a:pt x="1933450" y="2108370"/>
                      <a:pt x="1718881" y="2269296"/>
                      <a:pt x="1627924" y="2306613"/>
                    </a:cubicBezTo>
                    <a:close/>
                    <a:moveTo>
                      <a:pt x="1903131" y="1928785"/>
                    </a:moveTo>
                    <a:cubicBezTo>
                      <a:pt x="1907796" y="1928785"/>
                      <a:pt x="1907796" y="1924120"/>
                      <a:pt x="1903131" y="1924120"/>
                    </a:cubicBezTo>
                    <a:lnTo>
                      <a:pt x="1903131" y="1928785"/>
                    </a:lnTo>
                    <a:close/>
                    <a:moveTo>
                      <a:pt x="1728211" y="2287954"/>
                    </a:moveTo>
                    <a:cubicBezTo>
                      <a:pt x="1665239" y="2322938"/>
                      <a:pt x="1592940" y="2334599"/>
                      <a:pt x="1525303" y="2360255"/>
                    </a:cubicBezTo>
                    <a:cubicBezTo>
                      <a:pt x="1518307" y="2362586"/>
                      <a:pt x="1508977" y="2360255"/>
                      <a:pt x="1508977" y="2369583"/>
                    </a:cubicBezTo>
                    <a:cubicBezTo>
                      <a:pt x="1569617" y="2374248"/>
                      <a:pt x="1625590" y="2360255"/>
                      <a:pt x="1681565" y="2339264"/>
                    </a:cubicBezTo>
                    <a:cubicBezTo>
                      <a:pt x="1786517" y="2304280"/>
                      <a:pt x="1907796" y="2220319"/>
                      <a:pt x="1996421" y="2152682"/>
                    </a:cubicBezTo>
                    <a:cubicBezTo>
                      <a:pt x="2003418" y="2145686"/>
                      <a:pt x="2068721" y="2094376"/>
                      <a:pt x="2059393" y="2087379"/>
                    </a:cubicBezTo>
                    <a:lnTo>
                      <a:pt x="1725878" y="2285622"/>
                    </a:lnTo>
                    <a:close/>
                    <a:moveTo>
                      <a:pt x="2227315" y="706677"/>
                    </a:moveTo>
                    <a:cubicBezTo>
                      <a:pt x="2189999" y="699680"/>
                      <a:pt x="2159680" y="697348"/>
                      <a:pt x="2136358" y="729999"/>
                    </a:cubicBezTo>
                    <a:cubicBezTo>
                      <a:pt x="2164345" y="725335"/>
                      <a:pt x="2192331" y="723003"/>
                      <a:pt x="2220319" y="718338"/>
                    </a:cubicBezTo>
                    <a:cubicBezTo>
                      <a:pt x="2229648" y="718338"/>
                      <a:pt x="2229648" y="723003"/>
                      <a:pt x="2229648" y="706677"/>
                    </a:cubicBezTo>
                    <a:close/>
                    <a:moveTo>
                      <a:pt x="753323" y="972556"/>
                    </a:moveTo>
                    <a:cubicBezTo>
                      <a:pt x="760320" y="965559"/>
                      <a:pt x="769648" y="956230"/>
                      <a:pt x="776646" y="967891"/>
                    </a:cubicBezTo>
                    <a:cubicBezTo>
                      <a:pt x="776646" y="965559"/>
                      <a:pt x="792971" y="963226"/>
                      <a:pt x="785974" y="944568"/>
                    </a:cubicBezTo>
                    <a:cubicBezTo>
                      <a:pt x="783643" y="939903"/>
                      <a:pt x="750990" y="909584"/>
                      <a:pt x="746325" y="909584"/>
                    </a:cubicBezTo>
                    <a:cubicBezTo>
                      <a:pt x="725336" y="914249"/>
                      <a:pt x="748659" y="925910"/>
                      <a:pt x="750990" y="925910"/>
                    </a:cubicBezTo>
                    <a:cubicBezTo>
                      <a:pt x="764985" y="942236"/>
                      <a:pt x="736997" y="939903"/>
                      <a:pt x="725336" y="946900"/>
                    </a:cubicBezTo>
                    <a:cubicBezTo>
                      <a:pt x="718339" y="951565"/>
                      <a:pt x="716006" y="965559"/>
                      <a:pt x="706678" y="970223"/>
                    </a:cubicBezTo>
                    <a:cubicBezTo>
                      <a:pt x="671694" y="988882"/>
                      <a:pt x="664696" y="963226"/>
                      <a:pt x="674026" y="932907"/>
                    </a:cubicBezTo>
                    <a:cubicBezTo>
                      <a:pt x="681022" y="909584"/>
                      <a:pt x="699680" y="907252"/>
                      <a:pt x="706678" y="869935"/>
                    </a:cubicBezTo>
                    <a:cubicBezTo>
                      <a:pt x="685687" y="869935"/>
                      <a:pt x="664696" y="851277"/>
                      <a:pt x="653035" y="851277"/>
                    </a:cubicBezTo>
                    <a:cubicBezTo>
                      <a:pt x="648371" y="851277"/>
                      <a:pt x="608723" y="916581"/>
                      <a:pt x="594728" y="914249"/>
                    </a:cubicBezTo>
                    <a:cubicBezTo>
                      <a:pt x="580735" y="911916"/>
                      <a:pt x="594728" y="883930"/>
                      <a:pt x="599393" y="879265"/>
                    </a:cubicBezTo>
                    <a:cubicBezTo>
                      <a:pt x="611054" y="860607"/>
                      <a:pt x="634377" y="851277"/>
                      <a:pt x="639042" y="827955"/>
                    </a:cubicBezTo>
                    <a:cubicBezTo>
                      <a:pt x="606389" y="844281"/>
                      <a:pt x="585400" y="872268"/>
                      <a:pt x="545751" y="867604"/>
                    </a:cubicBezTo>
                    <a:cubicBezTo>
                      <a:pt x="536421" y="867604"/>
                      <a:pt x="527093" y="865271"/>
                      <a:pt x="529425" y="851277"/>
                    </a:cubicBezTo>
                    <a:cubicBezTo>
                      <a:pt x="401150" y="1016868"/>
                      <a:pt x="265879" y="1177795"/>
                      <a:pt x="142269" y="1345718"/>
                    </a:cubicBezTo>
                    <a:cubicBezTo>
                      <a:pt x="90959" y="1413353"/>
                      <a:pt x="44314" y="1483321"/>
                      <a:pt x="0" y="1557954"/>
                    </a:cubicBezTo>
                    <a:cubicBezTo>
                      <a:pt x="104952" y="1620926"/>
                      <a:pt x="207572" y="1688562"/>
                      <a:pt x="314856" y="1746869"/>
                    </a:cubicBezTo>
                    <a:cubicBezTo>
                      <a:pt x="356838" y="1697890"/>
                      <a:pt x="387157" y="1639584"/>
                      <a:pt x="419808" y="1583610"/>
                    </a:cubicBezTo>
                    <a:cubicBezTo>
                      <a:pt x="522428" y="1401692"/>
                      <a:pt x="611054" y="1210447"/>
                      <a:pt x="716006" y="1030862"/>
                    </a:cubicBezTo>
                    <a:cubicBezTo>
                      <a:pt x="725336" y="1014536"/>
                      <a:pt x="741662" y="984217"/>
                      <a:pt x="753323" y="970223"/>
                    </a:cubicBezTo>
                    <a:close/>
                    <a:moveTo>
                      <a:pt x="769648" y="774313"/>
                    </a:moveTo>
                    <a:cubicBezTo>
                      <a:pt x="760320" y="774313"/>
                      <a:pt x="755655" y="778978"/>
                      <a:pt x="750990" y="785974"/>
                    </a:cubicBezTo>
                    <a:cubicBezTo>
                      <a:pt x="730001" y="813962"/>
                      <a:pt x="713675" y="837284"/>
                      <a:pt x="706678" y="872268"/>
                    </a:cubicBezTo>
                    <a:cubicBezTo>
                      <a:pt x="730001" y="872268"/>
                      <a:pt x="781309" y="785974"/>
                      <a:pt x="769648" y="774313"/>
                    </a:cubicBezTo>
                    <a:close/>
                    <a:moveTo>
                      <a:pt x="932907" y="923577"/>
                    </a:moveTo>
                    <a:cubicBezTo>
                      <a:pt x="914249" y="918914"/>
                      <a:pt x="932907" y="820958"/>
                      <a:pt x="928243" y="813962"/>
                    </a:cubicBezTo>
                    <a:cubicBezTo>
                      <a:pt x="925910" y="809297"/>
                      <a:pt x="858275" y="797636"/>
                      <a:pt x="853611" y="802300"/>
                    </a:cubicBezTo>
                    <a:cubicBezTo>
                      <a:pt x="858275" y="823290"/>
                      <a:pt x="834953" y="888593"/>
                      <a:pt x="816293" y="893258"/>
                    </a:cubicBezTo>
                    <a:cubicBezTo>
                      <a:pt x="804632" y="895591"/>
                      <a:pt x="790639" y="881597"/>
                      <a:pt x="781309" y="902588"/>
                    </a:cubicBezTo>
                    <a:cubicBezTo>
                      <a:pt x="781309" y="907252"/>
                      <a:pt x="823291" y="930575"/>
                      <a:pt x="813962" y="963226"/>
                    </a:cubicBezTo>
                    <a:cubicBezTo>
                      <a:pt x="809297" y="977220"/>
                      <a:pt x="771981" y="1028529"/>
                      <a:pt x="762652" y="1049520"/>
                    </a:cubicBezTo>
                    <a:cubicBezTo>
                      <a:pt x="669361" y="1229105"/>
                      <a:pt x="573739" y="1408690"/>
                      <a:pt x="478115" y="1588273"/>
                    </a:cubicBezTo>
                    <a:cubicBezTo>
                      <a:pt x="475783" y="1599935"/>
                      <a:pt x="478115" y="1595271"/>
                      <a:pt x="485113" y="1597603"/>
                    </a:cubicBezTo>
                    <a:cubicBezTo>
                      <a:pt x="580735" y="1634919"/>
                      <a:pt x="778978" y="1674568"/>
                      <a:pt x="883930" y="1688562"/>
                    </a:cubicBezTo>
                    <a:lnTo>
                      <a:pt x="1068180" y="848946"/>
                    </a:lnTo>
                    <a:cubicBezTo>
                      <a:pt x="1042524" y="841948"/>
                      <a:pt x="1016869" y="832620"/>
                      <a:pt x="988882" y="832620"/>
                    </a:cubicBezTo>
                    <a:cubicBezTo>
                      <a:pt x="991214" y="862939"/>
                      <a:pt x="974889" y="935239"/>
                      <a:pt x="935240" y="925910"/>
                    </a:cubicBezTo>
                    <a:close/>
                    <a:moveTo>
                      <a:pt x="748659" y="883930"/>
                    </a:moveTo>
                    <a:cubicBezTo>
                      <a:pt x="748659" y="897923"/>
                      <a:pt x="764985" y="897923"/>
                      <a:pt x="774313" y="895591"/>
                    </a:cubicBezTo>
                    <a:cubicBezTo>
                      <a:pt x="769648" y="876932"/>
                      <a:pt x="818627" y="790639"/>
                      <a:pt x="813962" y="785974"/>
                    </a:cubicBezTo>
                    <a:cubicBezTo>
                      <a:pt x="809297" y="781309"/>
                      <a:pt x="799969" y="785974"/>
                      <a:pt x="795304" y="792971"/>
                    </a:cubicBezTo>
                    <a:cubicBezTo>
                      <a:pt x="785974" y="809297"/>
                      <a:pt x="748659" y="869935"/>
                      <a:pt x="746325" y="883930"/>
                    </a:cubicBezTo>
                    <a:close/>
                    <a:moveTo>
                      <a:pt x="690352" y="844281"/>
                    </a:moveTo>
                    <a:cubicBezTo>
                      <a:pt x="702013" y="844281"/>
                      <a:pt x="757987" y="750990"/>
                      <a:pt x="713675" y="764983"/>
                    </a:cubicBezTo>
                    <a:cubicBezTo>
                      <a:pt x="711341" y="764983"/>
                      <a:pt x="683355" y="820958"/>
                      <a:pt x="683355" y="825623"/>
                    </a:cubicBezTo>
                    <a:cubicBezTo>
                      <a:pt x="683355" y="832620"/>
                      <a:pt x="683355" y="844281"/>
                      <a:pt x="690352" y="844281"/>
                    </a:cubicBezTo>
                    <a:close/>
                    <a:moveTo>
                      <a:pt x="723003" y="734664"/>
                    </a:moveTo>
                    <a:lnTo>
                      <a:pt x="797636" y="662364"/>
                    </a:lnTo>
                    <a:lnTo>
                      <a:pt x="785974" y="662364"/>
                    </a:lnTo>
                    <a:cubicBezTo>
                      <a:pt x="785974" y="660031"/>
                      <a:pt x="795304" y="641373"/>
                      <a:pt x="795304" y="641373"/>
                    </a:cubicBezTo>
                    <a:cubicBezTo>
                      <a:pt x="778978" y="646038"/>
                      <a:pt x="771981" y="662364"/>
                      <a:pt x="762652" y="669361"/>
                    </a:cubicBezTo>
                    <a:cubicBezTo>
                      <a:pt x="764985" y="669361"/>
                      <a:pt x="774313" y="669361"/>
                      <a:pt x="774313" y="671693"/>
                    </a:cubicBezTo>
                    <a:cubicBezTo>
                      <a:pt x="762652" y="683354"/>
                      <a:pt x="755655" y="695015"/>
                      <a:pt x="739329" y="697348"/>
                    </a:cubicBezTo>
                    <a:cubicBezTo>
                      <a:pt x="732332" y="706677"/>
                      <a:pt x="727668" y="720671"/>
                      <a:pt x="716006" y="732332"/>
                    </a:cubicBezTo>
                    <a:lnTo>
                      <a:pt x="720671" y="732332"/>
                    </a:lnTo>
                    <a:close/>
                    <a:moveTo>
                      <a:pt x="727668" y="697348"/>
                    </a:moveTo>
                    <a:cubicBezTo>
                      <a:pt x="727668" y="702012"/>
                      <a:pt x="734664" y="699680"/>
                      <a:pt x="739329" y="699680"/>
                    </a:cubicBezTo>
                    <a:cubicBezTo>
                      <a:pt x="741662" y="697348"/>
                      <a:pt x="741662" y="692684"/>
                      <a:pt x="743994" y="688019"/>
                    </a:cubicBezTo>
                    <a:cubicBezTo>
                      <a:pt x="741662" y="688019"/>
                      <a:pt x="730001" y="688019"/>
                      <a:pt x="727668" y="697348"/>
                    </a:cubicBezTo>
                    <a:close/>
                    <a:moveTo>
                      <a:pt x="760320" y="674026"/>
                    </a:moveTo>
                    <a:cubicBezTo>
                      <a:pt x="760320" y="674026"/>
                      <a:pt x="760320" y="674026"/>
                      <a:pt x="760320" y="674026"/>
                    </a:cubicBezTo>
                    <a:cubicBezTo>
                      <a:pt x="760320" y="674026"/>
                      <a:pt x="760320" y="674026"/>
                      <a:pt x="760320" y="674026"/>
                    </a:cubicBezTo>
                    <a:close/>
                    <a:moveTo>
                      <a:pt x="760320" y="674026"/>
                    </a:moveTo>
                    <a:cubicBezTo>
                      <a:pt x="760320" y="674026"/>
                      <a:pt x="757987" y="676357"/>
                      <a:pt x="755655" y="678689"/>
                    </a:cubicBezTo>
                    <a:cubicBezTo>
                      <a:pt x="755655" y="678689"/>
                      <a:pt x="757987" y="676357"/>
                      <a:pt x="760320" y="674026"/>
                    </a:cubicBezTo>
                    <a:close/>
                    <a:moveTo>
                      <a:pt x="750990" y="683354"/>
                    </a:moveTo>
                    <a:cubicBezTo>
                      <a:pt x="750990" y="683354"/>
                      <a:pt x="755655" y="678689"/>
                      <a:pt x="755655" y="678689"/>
                    </a:cubicBezTo>
                    <a:cubicBezTo>
                      <a:pt x="755655" y="678689"/>
                      <a:pt x="750990" y="683354"/>
                      <a:pt x="750990" y="683354"/>
                    </a:cubicBezTo>
                    <a:close/>
                    <a:moveTo>
                      <a:pt x="750990" y="683354"/>
                    </a:moveTo>
                    <a:cubicBezTo>
                      <a:pt x="750990" y="683354"/>
                      <a:pt x="746325" y="688019"/>
                      <a:pt x="746325" y="688019"/>
                    </a:cubicBezTo>
                    <a:cubicBezTo>
                      <a:pt x="746325" y="688019"/>
                      <a:pt x="750990" y="683354"/>
                      <a:pt x="750990" y="683354"/>
                    </a:cubicBezTo>
                    <a:close/>
                    <a:moveTo>
                      <a:pt x="695017" y="750990"/>
                    </a:moveTo>
                    <a:cubicBezTo>
                      <a:pt x="688019" y="757987"/>
                      <a:pt x="678691" y="767316"/>
                      <a:pt x="671694" y="774313"/>
                    </a:cubicBezTo>
                    <a:lnTo>
                      <a:pt x="676357" y="774313"/>
                    </a:lnTo>
                    <a:cubicBezTo>
                      <a:pt x="664696" y="783641"/>
                      <a:pt x="667029" y="792971"/>
                      <a:pt x="664696" y="802300"/>
                    </a:cubicBezTo>
                    <a:cubicBezTo>
                      <a:pt x="683355" y="804632"/>
                      <a:pt x="683355" y="764983"/>
                      <a:pt x="692684" y="750990"/>
                    </a:cubicBezTo>
                    <a:close/>
                    <a:moveTo>
                      <a:pt x="660033" y="746325"/>
                    </a:moveTo>
                    <a:lnTo>
                      <a:pt x="660033" y="741661"/>
                    </a:lnTo>
                    <a:cubicBezTo>
                      <a:pt x="641373" y="760319"/>
                      <a:pt x="613387" y="774313"/>
                      <a:pt x="601726" y="799967"/>
                    </a:cubicBezTo>
                    <a:cubicBezTo>
                      <a:pt x="608723" y="806964"/>
                      <a:pt x="653035" y="753322"/>
                      <a:pt x="660033" y="748657"/>
                    </a:cubicBezTo>
                    <a:close/>
                  </a:path>
                </a:pathLst>
              </a:custGeom>
              <a:solidFill>
                <a:schemeClr val="accent2"/>
              </a:solidFill>
              <a:ln w="23318"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6F406-EDE2-5CAF-5E9E-E4097CCF7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9F5FD-EED7-A8C7-6647-1B4FCF0BB7A8}"/>
              </a:ext>
            </a:extLst>
          </p:cNvPr>
          <p:cNvSpPr>
            <a:spLocks noGrp="1"/>
          </p:cNvSpPr>
          <p:nvPr>
            <p:ph type="title"/>
          </p:nvPr>
        </p:nvSpPr>
        <p:spPr/>
        <p:txBody>
          <a:bodyPr/>
          <a:lstStyle/>
          <a:p>
            <a:r>
              <a:rPr lang="en-US"/>
              <a:t>Running Shopper Woman – Slide Template</a:t>
            </a:r>
            <a:endParaRPr lang="en-US" dirty="0"/>
          </a:p>
        </p:txBody>
      </p:sp>
      <p:grpSp>
        <p:nvGrpSpPr>
          <p:cNvPr id="3" name="Group 2">
            <a:extLst>
              <a:ext uri="{FF2B5EF4-FFF2-40B4-BE49-F238E27FC236}">
                <a16:creationId xmlns:a16="http://schemas.microsoft.com/office/drawing/2014/main" id="{C0FA8B7E-2420-5B9A-8428-8A868400528E}"/>
              </a:ext>
            </a:extLst>
          </p:cNvPr>
          <p:cNvGrpSpPr/>
          <p:nvPr/>
        </p:nvGrpSpPr>
        <p:grpSpPr>
          <a:xfrm>
            <a:off x="6621994" y="1560222"/>
            <a:ext cx="4651197" cy="3044479"/>
            <a:chOff x="332936" y="2504656"/>
            <a:chExt cx="2926080" cy="3044479"/>
          </a:xfrm>
        </p:grpSpPr>
        <p:sp>
          <p:nvSpPr>
            <p:cNvPr id="4" name="TextBox 3">
              <a:extLst>
                <a:ext uri="{FF2B5EF4-FFF2-40B4-BE49-F238E27FC236}">
                  <a16:creationId xmlns:a16="http://schemas.microsoft.com/office/drawing/2014/main" id="{96F87BB1-39AA-5BC8-DB65-E3967919F30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65A4B303-CF9D-9B6D-F4B4-983E3F1DC550}"/>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B8E34058-1A16-9496-3A3E-48662BE30521}"/>
              </a:ext>
            </a:extLst>
          </p:cNvPr>
          <p:cNvGrpSpPr/>
          <p:nvPr/>
        </p:nvGrpSpPr>
        <p:grpSpPr>
          <a:xfrm>
            <a:off x="783048" y="1158486"/>
            <a:ext cx="5171183" cy="5372553"/>
            <a:chOff x="783048" y="1158486"/>
            <a:chExt cx="5171183" cy="5372553"/>
          </a:xfrm>
        </p:grpSpPr>
        <p:sp>
          <p:nvSpPr>
            <p:cNvPr id="12" name="Freeform: Shape 11">
              <a:extLst>
                <a:ext uri="{FF2B5EF4-FFF2-40B4-BE49-F238E27FC236}">
                  <a16:creationId xmlns:a16="http://schemas.microsoft.com/office/drawing/2014/main" id="{87259F98-F997-E4E4-BEFF-C53E5409FD5E}"/>
                </a:ext>
              </a:extLst>
            </p:cNvPr>
            <p:cNvSpPr/>
            <p:nvPr/>
          </p:nvSpPr>
          <p:spPr>
            <a:xfrm>
              <a:off x="783048" y="1158486"/>
              <a:ext cx="5096340" cy="4883857"/>
            </a:xfrm>
            <a:custGeom>
              <a:avLst/>
              <a:gdLst>
                <a:gd name="connsiteX0" fmla="*/ 3869919 w 5096340"/>
                <a:gd name="connsiteY0" fmla="*/ 492 h 4883857"/>
                <a:gd name="connsiteX1" fmla="*/ 4395437 w 5096340"/>
                <a:gd name="connsiteY1" fmla="*/ 102665 h 4883857"/>
                <a:gd name="connsiteX2" fmla="*/ 4954009 w 5096340"/>
                <a:gd name="connsiteY2" fmla="*/ 819640 h 4883857"/>
                <a:gd name="connsiteX3" fmla="*/ 5085265 w 5096340"/>
                <a:gd name="connsiteY3" fmla="*/ 1763378 h 4883857"/>
                <a:gd name="connsiteX4" fmla="*/ 4777200 w 5096340"/>
                <a:gd name="connsiteY4" fmla="*/ 3503785 h 4883857"/>
                <a:gd name="connsiteX5" fmla="*/ 3834863 w 5096340"/>
                <a:gd name="connsiteY5" fmla="*/ 4281928 h 4883857"/>
                <a:gd name="connsiteX6" fmla="*/ 1678590 w 5096340"/>
                <a:gd name="connsiteY6" fmla="*/ 4841701 h 4883857"/>
                <a:gd name="connsiteX7" fmla="*/ 790125 w 5096340"/>
                <a:gd name="connsiteY7" fmla="*/ 4112867 h 4883857"/>
                <a:gd name="connsiteX8" fmla="*/ 9282 w 5096340"/>
                <a:gd name="connsiteY8" fmla="*/ 3529754 h 4883857"/>
                <a:gd name="connsiteX9" fmla="*/ 191591 w 5096340"/>
                <a:gd name="connsiteY9" fmla="*/ 2949018 h 4883857"/>
                <a:gd name="connsiteX10" fmla="*/ 608391 w 5096340"/>
                <a:gd name="connsiteY10" fmla="*/ 2279889 h 4883857"/>
                <a:gd name="connsiteX11" fmla="*/ 958412 w 5096340"/>
                <a:gd name="connsiteY11" fmla="*/ 1588666 h 4883857"/>
                <a:gd name="connsiteX12" fmla="*/ 1231416 w 5096340"/>
                <a:gd name="connsiteY12" fmla="*/ 798757 h 4883857"/>
                <a:gd name="connsiteX13" fmla="*/ 1373227 w 5096340"/>
                <a:gd name="connsiteY13" fmla="*/ 624994 h 4883857"/>
                <a:gd name="connsiteX14" fmla="*/ 2677389 w 5096340"/>
                <a:gd name="connsiteY14" fmla="*/ 221255 h 4883857"/>
                <a:gd name="connsiteX15" fmla="*/ 3540549 w 5096340"/>
                <a:gd name="connsiteY15" fmla="*/ 37251 h 4883857"/>
                <a:gd name="connsiteX16" fmla="*/ 3869919 w 5096340"/>
                <a:gd name="connsiteY16" fmla="*/ 492 h 48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96340" h="4883857">
                  <a:moveTo>
                    <a:pt x="3869919" y="492"/>
                  </a:moveTo>
                  <a:cubicBezTo>
                    <a:pt x="4053324" y="-4057"/>
                    <a:pt x="4234081" y="22404"/>
                    <a:pt x="4395437" y="102665"/>
                  </a:cubicBezTo>
                  <a:cubicBezTo>
                    <a:pt x="4670218" y="240325"/>
                    <a:pt x="4856473" y="518965"/>
                    <a:pt x="4954009" y="819640"/>
                  </a:cubicBezTo>
                  <a:cubicBezTo>
                    <a:pt x="5051546" y="1120314"/>
                    <a:pt x="5070409" y="1443215"/>
                    <a:pt x="5085265" y="1763378"/>
                  </a:cubicBezTo>
                  <a:cubicBezTo>
                    <a:pt x="5112894" y="2365564"/>
                    <a:pt x="5114007" y="2966323"/>
                    <a:pt x="4777200" y="3503785"/>
                  </a:cubicBezTo>
                  <a:cubicBezTo>
                    <a:pt x="4553409" y="3859039"/>
                    <a:pt x="4186225" y="4084344"/>
                    <a:pt x="3834863" y="4281928"/>
                  </a:cubicBezTo>
                  <a:cubicBezTo>
                    <a:pt x="3190159" y="4643437"/>
                    <a:pt x="2413077" y="5010103"/>
                    <a:pt x="1678590" y="4841701"/>
                  </a:cubicBezTo>
                  <a:cubicBezTo>
                    <a:pt x="1254379" y="4743431"/>
                    <a:pt x="1119668" y="4344117"/>
                    <a:pt x="790125" y="4112867"/>
                  </a:cubicBezTo>
                  <a:cubicBezTo>
                    <a:pt x="531572" y="3932925"/>
                    <a:pt x="91233" y="3907051"/>
                    <a:pt x="9282" y="3529754"/>
                  </a:cubicBezTo>
                  <a:cubicBezTo>
                    <a:pt x="-33854" y="3329307"/>
                    <a:pt x="81279" y="3125974"/>
                    <a:pt x="191591" y="2949018"/>
                  </a:cubicBezTo>
                  <a:cubicBezTo>
                    <a:pt x="330148" y="2725797"/>
                    <a:pt x="469836" y="2503110"/>
                    <a:pt x="608391" y="2279889"/>
                  </a:cubicBezTo>
                  <a:cubicBezTo>
                    <a:pt x="744870" y="2061080"/>
                    <a:pt x="888122" y="1838652"/>
                    <a:pt x="958412" y="1588666"/>
                  </a:cubicBezTo>
                  <a:cubicBezTo>
                    <a:pt x="1033370" y="1320453"/>
                    <a:pt x="1072500" y="1035364"/>
                    <a:pt x="1231416" y="798757"/>
                  </a:cubicBezTo>
                  <a:cubicBezTo>
                    <a:pt x="1275702" y="732745"/>
                    <a:pt x="1323112" y="675231"/>
                    <a:pt x="1373227" y="624994"/>
                  </a:cubicBezTo>
                  <a:cubicBezTo>
                    <a:pt x="1724016" y="273335"/>
                    <a:pt x="2207198" y="278262"/>
                    <a:pt x="2677389" y="221255"/>
                  </a:cubicBezTo>
                  <a:cubicBezTo>
                    <a:pt x="2969359" y="185466"/>
                    <a:pt x="3251666" y="90946"/>
                    <a:pt x="3540549" y="37251"/>
                  </a:cubicBezTo>
                  <a:cubicBezTo>
                    <a:pt x="3648880" y="17116"/>
                    <a:pt x="3759876" y="3222"/>
                    <a:pt x="3869919" y="492"/>
                  </a:cubicBezTo>
                  <a:close/>
                </a:path>
              </a:pathLst>
            </a:custGeom>
            <a:solidFill>
              <a:schemeClr val="lt1">
                <a:alpha val="85000"/>
              </a:schemeClr>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grpSp>
          <p:nvGrpSpPr>
            <p:cNvPr id="6" name="Graphic 7">
              <a:extLst>
                <a:ext uri="{FF2B5EF4-FFF2-40B4-BE49-F238E27FC236}">
                  <a16:creationId xmlns:a16="http://schemas.microsoft.com/office/drawing/2014/main" id="{B97C4827-78C6-8EFD-3588-08C18C3431EE}"/>
                </a:ext>
              </a:extLst>
            </p:cNvPr>
            <p:cNvGrpSpPr/>
            <p:nvPr/>
          </p:nvGrpSpPr>
          <p:grpSpPr>
            <a:xfrm>
              <a:off x="1303034" y="1162180"/>
              <a:ext cx="4651197" cy="5368859"/>
              <a:chOff x="-41674632" y="3377685"/>
              <a:chExt cx="3962522" cy="4573924"/>
            </a:xfrm>
          </p:grpSpPr>
          <p:sp>
            <p:nvSpPr>
              <p:cNvPr id="7" name="Freeform 9">
                <a:extLst>
                  <a:ext uri="{FF2B5EF4-FFF2-40B4-BE49-F238E27FC236}">
                    <a16:creationId xmlns:a16="http://schemas.microsoft.com/office/drawing/2014/main" id="{0ED344E7-8B45-89B1-B39C-6C7BD9FADE9D}"/>
                  </a:ext>
                </a:extLst>
              </p:cNvPr>
              <p:cNvSpPr/>
              <p:nvPr/>
            </p:nvSpPr>
            <p:spPr>
              <a:xfrm>
                <a:off x="-41674632" y="3377685"/>
                <a:ext cx="3962522" cy="4573924"/>
              </a:xfrm>
              <a:custGeom>
                <a:avLst/>
                <a:gdLst>
                  <a:gd name="connsiteX0" fmla="*/ 3113577 w 3962522"/>
                  <a:gd name="connsiteY0" fmla="*/ 2358271 h 4573924"/>
                  <a:gd name="connsiteX1" fmla="*/ 3113577 w 3962522"/>
                  <a:gd name="connsiteY1" fmla="*/ 2362936 h 4573924"/>
                  <a:gd name="connsiteX2" fmla="*/ 3113577 w 3962522"/>
                  <a:gd name="connsiteY2" fmla="*/ 2358271 h 4573924"/>
                  <a:gd name="connsiteX3" fmla="*/ 3960189 w 3962522"/>
                  <a:gd name="connsiteY3" fmla="*/ 1586291 h 4573924"/>
                  <a:gd name="connsiteX4" fmla="*/ 3934535 w 3962522"/>
                  <a:gd name="connsiteY4" fmla="*/ 1553639 h 4573924"/>
                  <a:gd name="connsiteX5" fmla="*/ 3426101 w 3962522"/>
                  <a:gd name="connsiteY5" fmla="*/ 1138496 h 4573924"/>
                  <a:gd name="connsiteX6" fmla="*/ 3323481 w 3962522"/>
                  <a:gd name="connsiteY6" fmla="*/ 1068528 h 4573924"/>
                  <a:gd name="connsiteX7" fmla="*/ 3318816 w 3962522"/>
                  <a:gd name="connsiteY7" fmla="*/ 1070861 h 4573924"/>
                  <a:gd name="connsiteX8" fmla="*/ 3323481 w 3962522"/>
                  <a:gd name="connsiteY8" fmla="*/ 1087186 h 4573924"/>
                  <a:gd name="connsiteX9" fmla="*/ 3953193 w 3962522"/>
                  <a:gd name="connsiteY9" fmla="*/ 1593288 h 4573924"/>
                  <a:gd name="connsiteX10" fmla="*/ 3962522 w 3962522"/>
                  <a:gd name="connsiteY10" fmla="*/ 1583960 h 4573924"/>
                  <a:gd name="connsiteX11" fmla="*/ 897923 w 3962522"/>
                  <a:gd name="connsiteY11" fmla="*/ 1658591 h 4573924"/>
                  <a:gd name="connsiteX12" fmla="*/ 886262 w 3962522"/>
                  <a:gd name="connsiteY12" fmla="*/ 1653928 h 4573924"/>
                  <a:gd name="connsiteX13" fmla="*/ 897923 w 3962522"/>
                  <a:gd name="connsiteY13" fmla="*/ 1658591 h 4573924"/>
                  <a:gd name="connsiteX14" fmla="*/ 3936867 w 3962522"/>
                  <a:gd name="connsiteY14" fmla="*/ 1667921 h 4573924"/>
                  <a:gd name="connsiteX15" fmla="*/ 3684982 w 3962522"/>
                  <a:gd name="connsiteY15" fmla="*/ 1938463 h 4573924"/>
                  <a:gd name="connsiteX16" fmla="*/ 3708305 w 3962522"/>
                  <a:gd name="connsiteY16" fmla="*/ 1959454 h 4573924"/>
                  <a:gd name="connsiteX17" fmla="*/ 3775941 w 3962522"/>
                  <a:gd name="connsiteY17" fmla="*/ 2001435 h 4573924"/>
                  <a:gd name="connsiteX18" fmla="*/ 3803927 w 3962522"/>
                  <a:gd name="connsiteY18" fmla="*/ 2020092 h 4573924"/>
                  <a:gd name="connsiteX19" fmla="*/ 3447091 w 3962522"/>
                  <a:gd name="connsiteY19" fmla="*/ 2421243 h 4573924"/>
                  <a:gd name="connsiteX20" fmla="*/ 3409775 w 3962522"/>
                  <a:gd name="connsiteY20" fmla="*/ 2358271 h 4573924"/>
                  <a:gd name="connsiteX21" fmla="*/ 3377123 w 3962522"/>
                  <a:gd name="connsiteY21" fmla="*/ 2320956 h 4573924"/>
                  <a:gd name="connsiteX22" fmla="*/ 3253513 w 3962522"/>
                  <a:gd name="connsiteY22" fmla="*/ 2290636 h 4573924"/>
                  <a:gd name="connsiteX23" fmla="*/ 3122906 w 3962522"/>
                  <a:gd name="connsiteY23" fmla="*/ 2341947 h 4573924"/>
                  <a:gd name="connsiteX24" fmla="*/ 3092586 w 3962522"/>
                  <a:gd name="connsiteY24" fmla="*/ 2348943 h 4573924"/>
                  <a:gd name="connsiteX25" fmla="*/ 3055270 w 3962522"/>
                  <a:gd name="connsiteY25" fmla="*/ 2365269 h 4573924"/>
                  <a:gd name="connsiteX26" fmla="*/ 2791724 w 3962522"/>
                  <a:gd name="connsiteY26" fmla="*/ 1516323 h 4573924"/>
                  <a:gd name="connsiteX27" fmla="*/ 2745079 w 3962522"/>
                  <a:gd name="connsiteY27" fmla="*/ 1609614 h 4573924"/>
                  <a:gd name="connsiteX28" fmla="*/ 2614471 w 3962522"/>
                  <a:gd name="connsiteY28" fmla="*/ 1863832 h 4573924"/>
                  <a:gd name="connsiteX29" fmla="*/ 2532842 w 3962522"/>
                  <a:gd name="connsiteY29" fmla="*/ 1880156 h 4573924"/>
                  <a:gd name="connsiteX30" fmla="*/ 2269296 w 3962522"/>
                  <a:gd name="connsiteY30" fmla="*/ 1311084 h 4573924"/>
                  <a:gd name="connsiteX31" fmla="*/ 2257634 w 3962522"/>
                  <a:gd name="connsiteY31" fmla="*/ 1292426 h 4573924"/>
                  <a:gd name="connsiteX32" fmla="*/ 2241308 w 3962522"/>
                  <a:gd name="connsiteY32" fmla="*/ 1388049 h 4573924"/>
                  <a:gd name="connsiteX33" fmla="*/ 2241308 w 3962522"/>
                  <a:gd name="connsiteY33" fmla="*/ 1423033 h 4573924"/>
                  <a:gd name="connsiteX34" fmla="*/ 2192331 w 3962522"/>
                  <a:gd name="connsiteY34" fmla="*/ 1532649 h 4573924"/>
                  <a:gd name="connsiteX35" fmla="*/ 2210989 w 3962522"/>
                  <a:gd name="connsiteY35" fmla="*/ 1630605 h 4573924"/>
                  <a:gd name="connsiteX36" fmla="*/ 2229647 w 3962522"/>
                  <a:gd name="connsiteY36" fmla="*/ 1642266 h 4573924"/>
                  <a:gd name="connsiteX37" fmla="*/ 2437219 w 3962522"/>
                  <a:gd name="connsiteY37" fmla="*/ 2234661 h 4573924"/>
                  <a:gd name="connsiteX38" fmla="*/ 2376581 w 3962522"/>
                  <a:gd name="connsiteY38" fmla="*/ 2437569 h 4573924"/>
                  <a:gd name="connsiteX39" fmla="*/ 2500191 w 3962522"/>
                  <a:gd name="connsiteY39" fmla="*/ 2745428 h 4573924"/>
                  <a:gd name="connsiteX40" fmla="*/ 2588817 w 3962522"/>
                  <a:gd name="connsiteY40" fmla="*/ 2752425 h 4573924"/>
                  <a:gd name="connsiteX41" fmla="*/ 2924664 w 3962522"/>
                  <a:gd name="connsiteY41" fmla="*/ 2698783 h 4573924"/>
                  <a:gd name="connsiteX42" fmla="*/ 3085589 w 3962522"/>
                  <a:gd name="connsiteY42" fmla="*/ 2666131 h 4573924"/>
                  <a:gd name="connsiteX43" fmla="*/ 3094919 w 3962522"/>
                  <a:gd name="connsiteY43" fmla="*/ 2638143 h 4573924"/>
                  <a:gd name="connsiteX44" fmla="*/ 3274504 w 3962522"/>
                  <a:gd name="connsiteY44" fmla="*/ 2458560 h 4573924"/>
                  <a:gd name="connsiteX45" fmla="*/ 3388784 w 3962522"/>
                  <a:gd name="connsiteY45" fmla="*/ 2533191 h 4573924"/>
                  <a:gd name="connsiteX46" fmla="*/ 3409775 w 3962522"/>
                  <a:gd name="connsiteY46" fmla="*/ 2537856 h 4573924"/>
                  <a:gd name="connsiteX47" fmla="*/ 3400445 w 3962522"/>
                  <a:gd name="connsiteY47" fmla="*/ 2565844 h 4573924"/>
                  <a:gd name="connsiteX48" fmla="*/ 3367794 w 3962522"/>
                  <a:gd name="connsiteY48" fmla="*/ 2577505 h 4573924"/>
                  <a:gd name="connsiteX49" fmla="*/ 3608018 w 3962522"/>
                  <a:gd name="connsiteY49" fmla="*/ 2764086 h 4573924"/>
                  <a:gd name="connsiteX50" fmla="*/ 3638337 w 3962522"/>
                  <a:gd name="connsiteY50" fmla="*/ 2841051 h 4573924"/>
                  <a:gd name="connsiteX51" fmla="*/ 3465748 w 3962522"/>
                  <a:gd name="connsiteY51" fmla="*/ 2787409 h 4573924"/>
                  <a:gd name="connsiteX52" fmla="*/ 3493736 w 3962522"/>
                  <a:gd name="connsiteY52" fmla="*/ 2808400 h 4573924"/>
                  <a:gd name="connsiteX53" fmla="*/ 3409775 w 3962522"/>
                  <a:gd name="connsiteY53" fmla="*/ 2796739 h 4573924"/>
                  <a:gd name="connsiteX54" fmla="*/ 3155557 w 3962522"/>
                  <a:gd name="connsiteY54" fmla="*/ 2822393 h 4573924"/>
                  <a:gd name="connsiteX55" fmla="*/ 2947986 w 3962522"/>
                  <a:gd name="connsiteY55" fmla="*/ 2952999 h 4573924"/>
                  <a:gd name="connsiteX56" fmla="*/ 2285622 w 3962522"/>
                  <a:gd name="connsiteY56" fmla="*/ 3300508 h 4573924"/>
                  <a:gd name="connsiteX57" fmla="*/ 2206324 w 3962522"/>
                  <a:gd name="connsiteY57" fmla="*/ 3295843 h 4573924"/>
                  <a:gd name="connsiteX58" fmla="*/ 2066388 w 3962522"/>
                  <a:gd name="connsiteY58" fmla="*/ 3368144 h 4573924"/>
                  <a:gd name="connsiteX59" fmla="*/ 1667571 w 3962522"/>
                  <a:gd name="connsiteY59" fmla="*/ 3480093 h 4573924"/>
                  <a:gd name="connsiteX60" fmla="*/ 1564951 w 3962522"/>
                  <a:gd name="connsiteY60" fmla="*/ 3687663 h 4573924"/>
                  <a:gd name="connsiteX61" fmla="*/ 1198786 w 3962522"/>
                  <a:gd name="connsiteY61" fmla="*/ 4142456 h 4573924"/>
                  <a:gd name="connsiteX62" fmla="*/ 1014536 w 3962522"/>
                  <a:gd name="connsiteY62" fmla="*/ 4338367 h 4573924"/>
                  <a:gd name="connsiteX63" fmla="*/ 1014536 w 3962522"/>
                  <a:gd name="connsiteY63" fmla="*/ 4364021 h 4573924"/>
                  <a:gd name="connsiteX64" fmla="*/ 995878 w 3962522"/>
                  <a:gd name="connsiteY64" fmla="*/ 4385012 h 4573924"/>
                  <a:gd name="connsiteX65" fmla="*/ 984217 w 3962522"/>
                  <a:gd name="connsiteY65" fmla="*/ 4429326 h 4573924"/>
                  <a:gd name="connsiteX66" fmla="*/ 853609 w 3962522"/>
                  <a:gd name="connsiteY66" fmla="*/ 4569262 h 4573924"/>
                  <a:gd name="connsiteX67" fmla="*/ 837284 w 3962522"/>
                  <a:gd name="connsiteY67" fmla="*/ 4573925 h 4573924"/>
                  <a:gd name="connsiteX68" fmla="*/ 697348 w 3962522"/>
                  <a:gd name="connsiteY68" fmla="*/ 4506290 h 4573924"/>
                  <a:gd name="connsiteX69" fmla="*/ 746325 w 3962522"/>
                  <a:gd name="connsiteY69" fmla="*/ 4473638 h 4573924"/>
                  <a:gd name="connsiteX70" fmla="*/ 601725 w 3962522"/>
                  <a:gd name="connsiteY70" fmla="*/ 4394342 h 4573924"/>
                  <a:gd name="connsiteX71" fmla="*/ 443131 w 3962522"/>
                  <a:gd name="connsiteY71" fmla="*/ 4198431 h 4573924"/>
                  <a:gd name="connsiteX72" fmla="*/ 517764 w 3962522"/>
                  <a:gd name="connsiteY72" fmla="*/ 4207760 h 4573924"/>
                  <a:gd name="connsiteX73" fmla="*/ 641373 w 3962522"/>
                  <a:gd name="connsiteY73" fmla="*/ 4296386 h 4573924"/>
                  <a:gd name="connsiteX74" fmla="*/ 650703 w 3962522"/>
                  <a:gd name="connsiteY74" fmla="*/ 4287056 h 4573924"/>
                  <a:gd name="connsiteX75" fmla="*/ 580735 w 3962522"/>
                  <a:gd name="connsiteY75" fmla="*/ 4221753 h 4573924"/>
                  <a:gd name="connsiteX76" fmla="*/ 664696 w 3962522"/>
                  <a:gd name="connsiteY76" fmla="*/ 4238079 h 4573924"/>
                  <a:gd name="connsiteX77" fmla="*/ 676357 w 3962522"/>
                  <a:gd name="connsiteY77" fmla="*/ 4249741 h 4573924"/>
                  <a:gd name="connsiteX78" fmla="*/ 727668 w 3962522"/>
                  <a:gd name="connsiteY78" fmla="*/ 4256737 h 4573924"/>
                  <a:gd name="connsiteX79" fmla="*/ 874600 w 3962522"/>
                  <a:gd name="connsiteY79" fmla="*/ 4233415 h 4573924"/>
                  <a:gd name="connsiteX80" fmla="*/ 1035527 w 3962522"/>
                  <a:gd name="connsiteY80" fmla="*/ 3990858 h 4573924"/>
                  <a:gd name="connsiteX81" fmla="*/ 1327061 w 3962522"/>
                  <a:gd name="connsiteY81" fmla="*/ 3398463 h 4573924"/>
                  <a:gd name="connsiteX82" fmla="*/ 1331724 w 3962522"/>
                  <a:gd name="connsiteY82" fmla="*/ 3291178 h 4573924"/>
                  <a:gd name="connsiteX83" fmla="*/ 1786516 w 3962522"/>
                  <a:gd name="connsiteY83" fmla="*/ 2285972 h 4573924"/>
                  <a:gd name="connsiteX84" fmla="*/ 1723546 w 3962522"/>
                  <a:gd name="connsiteY84" fmla="*/ 1842841 h 4573924"/>
                  <a:gd name="connsiteX85" fmla="*/ 1707220 w 3962522"/>
                  <a:gd name="connsiteY85" fmla="*/ 1814853 h 4573924"/>
                  <a:gd name="connsiteX86" fmla="*/ 1515974 w 3962522"/>
                  <a:gd name="connsiteY86" fmla="*/ 1863832 h 4573924"/>
                  <a:gd name="connsiteX87" fmla="*/ 1487986 w 3962522"/>
                  <a:gd name="connsiteY87" fmla="*/ 1791531 h 4573924"/>
                  <a:gd name="connsiteX88" fmla="*/ 1208114 w 3962522"/>
                  <a:gd name="connsiteY88" fmla="*/ 1658591 h 4573924"/>
                  <a:gd name="connsiteX89" fmla="*/ 1070511 w 3962522"/>
                  <a:gd name="connsiteY89" fmla="*/ 1726227 h 4573924"/>
                  <a:gd name="connsiteX90" fmla="*/ 1075175 w 3962522"/>
                  <a:gd name="connsiteY90" fmla="*/ 1859167 h 4573924"/>
                  <a:gd name="connsiteX91" fmla="*/ 1222109 w 3962522"/>
                  <a:gd name="connsiteY91" fmla="*/ 1896483 h 4573924"/>
                  <a:gd name="connsiteX92" fmla="*/ 1215111 w 3962522"/>
                  <a:gd name="connsiteY92" fmla="*/ 1968784 h 4573924"/>
                  <a:gd name="connsiteX93" fmla="*/ 1413353 w 3962522"/>
                  <a:gd name="connsiteY93" fmla="*/ 2435237 h 4573924"/>
                  <a:gd name="connsiteX94" fmla="*/ 1086836 w 3962522"/>
                  <a:gd name="connsiteY94" fmla="*/ 2577505 h 4573924"/>
                  <a:gd name="connsiteX95" fmla="*/ 1030862 w 3962522"/>
                  <a:gd name="connsiteY95" fmla="*/ 2799070 h 4573924"/>
                  <a:gd name="connsiteX96" fmla="*/ 555079 w 3962522"/>
                  <a:gd name="connsiteY96" fmla="*/ 2684789 h 4573924"/>
                  <a:gd name="connsiteX97" fmla="*/ 541086 w 3962522"/>
                  <a:gd name="connsiteY97" fmla="*/ 2694118 h 4573924"/>
                  <a:gd name="connsiteX98" fmla="*/ 445462 w 3962522"/>
                  <a:gd name="connsiteY98" fmla="*/ 2873703 h 4573924"/>
                  <a:gd name="connsiteX99" fmla="*/ 32652 w 3962522"/>
                  <a:gd name="connsiteY99" fmla="*/ 2614821 h 4573924"/>
                  <a:gd name="connsiteX100" fmla="*/ 11661 w 3962522"/>
                  <a:gd name="connsiteY100" fmla="*/ 2614821 h 4573924"/>
                  <a:gd name="connsiteX101" fmla="*/ 160927 w 3962522"/>
                  <a:gd name="connsiteY101" fmla="*/ 2395588 h 4573924"/>
                  <a:gd name="connsiteX102" fmla="*/ 0 w 3962522"/>
                  <a:gd name="connsiteY102" fmla="*/ 2218335 h 4573924"/>
                  <a:gd name="connsiteX103" fmla="*/ 46645 w 3962522"/>
                  <a:gd name="connsiteY103" fmla="*/ 2167026 h 4573924"/>
                  <a:gd name="connsiteX104" fmla="*/ 597060 w 3962522"/>
                  <a:gd name="connsiteY104" fmla="*/ 1702905 h 4573924"/>
                  <a:gd name="connsiteX105" fmla="*/ 608721 w 3962522"/>
                  <a:gd name="connsiteY105" fmla="*/ 1670252 h 4573924"/>
                  <a:gd name="connsiteX106" fmla="*/ 690351 w 3962522"/>
                  <a:gd name="connsiteY106" fmla="*/ 1726227 h 4573924"/>
                  <a:gd name="connsiteX107" fmla="*/ 902588 w 3962522"/>
                  <a:gd name="connsiteY107" fmla="*/ 1590956 h 4573924"/>
                  <a:gd name="connsiteX108" fmla="*/ 902588 w 3962522"/>
                  <a:gd name="connsiteY108" fmla="*/ 1548976 h 4573924"/>
                  <a:gd name="connsiteX109" fmla="*/ 918914 w 3962522"/>
                  <a:gd name="connsiteY109" fmla="*/ 1546643 h 4573924"/>
                  <a:gd name="connsiteX110" fmla="*/ 909584 w 3962522"/>
                  <a:gd name="connsiteY110" fmla="*/ 1581627 h 4573924"/>
                  <a:gd name="connsiteX111" fmla="*/ 993545 w 3962522"/>
                  <a:gd name="connsiteY111" fmla="*/ 1572298 h 4573924"/>
                  <a:gd name="connsiteX112" fmla="*/ 1065846 w 3962522"/>
                  <a:gd name="connsiteY112" fmla="*/ 1625940 h 4573924"/>
                  <a:gd name="connsiteX113" fmla="*/ 1065846 w 3962522"/>
                  <a:gd name="connsiteY113" fmla="*/ 1709901 h 4573924"/>
                  <a:gd name="connsiteX114" fmla="*/ 1198786 w 3962522"/>
                  <a:gd name="connsiteY114" fmla="*/ 1642266 h 4573924"/>
                  <a:gd name="connsiteX115" fmla="*/ 1497316 w 3962522"/>
                  <a:gd name="connsiteY115" fmla="*/ 1744885 h 4573924"/>
                  <a:gd name="connsiteX116" fmla="*/ 1511309 w 3962522"/>
                  <a:gd name="connsiteY116" fmla="*/ 1658591 h 4573924"/>
                  <a:gd name="connsiteX117" fmla="*/ 1231437 w 3962522"/>
                  <a:gd name="connsiteY117" fmla="*/ 1590956 h 4573924"/>
                  <a:gd name="connsiteX118" fmla="*/ 1142811 w 3962522"/>
                  <a:gd name="connsiteY118" fmla="*/ 1600284 h 4573924"/>
                  <a:gd name="connsiteX119" fmla="*/ 1040191 w 3962522"/>
                  <a:gd name="connsiteY119" fmla="*/ 1541978 h 4573924"/>
                  <a:gd name="connsiteX120" fmla="*/ 914249 w 3962522"/>
                  <a:gd name="connsiteY120" fmla="*/ 1551307 h 4573924"/>
                  <a:gd name="connsiteX121" fmla="*/ 918914 w 3962522"/>
                  <a:gd name="connsiteY121" fmla="*/ 1537314 h 4573924"/>
                  <a:gd name="connsiteX122" fmla="*/ 1051852 w 3962522"/>
                  <a:gd name="connsiteY122" fmla="*/ 1530316 h 4573924"/>
                  <a:gd name="connsiteX123" fmla="*/ 1147476 w 3962522"/>
                  <a:gd name="connsiteY123" fmla="*/ 1583960 h 4573924"/>
                  <a:gd name="connsiteX124" fmla="*/ 1198786 w 3962522"/>
                  <a:gd name="connsiteY124" fmla="*/ 1574630 h 4573924"/>
                  <a:gd name="connsiteX125" fmla="*/ 1485654 w 3962522"/>
                  <a:gd name="connsiteY125" fmla="*/ 1637602 h 4573924"/>
                  <a:gd name="connsiteX126" fmla="*/ 1548626 w 3962522"/>
                  <a:gd name="connsiteY126" fmla="*/ 1625940 h 4573924"/>
                  <a:gd name="connsiteX127" fmla="*/ 1655910 w 3962522"/>
                  <a:gd name="connsiteY127" fmla="*/ 1625940 h 4573924"/>
                  <a:gd name="connsiteX128" fmla="*/ 1525303 w 3962522"/>
                  <a:gd name="connsiteY128" fmla="*/ 1280765 h 4573924"/>
                  <a:gd name="connsiteX129" fmla="*/ 1611596 w 3962522"/>
                  <a:gd name="connsiteY129" fmla="*/ 1143161 h 4573924"/>
                  <a:gd name="connsiteX130" fmla="*/ 1662906 w 3962522"/>
                  <a:gd name="connsiteY130" fmla="*/ 970572 h 4573924"/>
                  <a:gd name="connsiteX131" fmla="*/ 1870479 w 3962522"/>
                  <a:gd name="connsiteY131" fmla="*/ 828305 h 4573924"/>
                  <a:gd name="connsiteX132" fmla="*/ 1898466 w 3962522"/>
                  <a:gd name="connsiteY132" fmla="*/ 746675 h 4573924"/>
                  <a:gd name="connsiteX133" fmla="*/ 1898466 w 3962522"/>
                  <a:gd name="connsiteY133" fmla="*/ 639391 h 4573924"/>
                  <a:gd name="connsiteX134" fmla="*/ 1858817 w 3962522"/>
                  <a:gd name="connsiteY134" fmla="*/ 669711 h 4573924"/>
                  <a:gd name="connsiteX135" fmla="*/ 1756197 w 3962522"/>
                  <a:gd name="connsiteY135" fmla="*/ 578752 h 4573924"/>
                  <a:gd name="connsiteX136" fmla="*/ 1788849 w 3962522"/>
                  <a:gd name="connsiteY136" fmla="*/ 539103 h 4573924"/>
                  <a:gd name="connsiteX137" fmla="*/ 1760862 w 3962522"/>
                  <a:gd name="connsiteY137" fmla="*/ 469135 h 4573924"/>
                  <a:gd name="connsiteX138" fmla="*/ 1765526 w 3962522"/>
                  <a:gd name="connsiteY138" fmla="*/ 406165 h 4573924"/>
                  <a:gd name="connsiteX139" fmla="*/ 1732874 w 3962522"/>
                  <a:gd name="connsiteY139" fmla="*/ 352521 h 4573924"/>
                  <a:gd name="connsiteX140" fmla="*/ 1788849 w 3962522"/>
                  <a:gd name="connsiteY140" fmla="*/ 156612 h 4573924"/>
                  <a:gd name="connsiteX141" fmla="*/ 1744536 w 3962522"/>
                  <a:gd name="connsiteY141" fmla="*/ 193928 h 4573924"/>
                  <a:gd name="connsiteX142" fmla="*/ 1709552 w 3962522"/>
                  <a:gd name="connsiteY142" fmla="*/ 259231 h 4573924"/>
                  <a:gd name="connsiteX143" fmla="*/ 1697890 w 3962522"/>
                  <a:gd name="connsiteY143" fmla="*/ 252234 h 4573924"/>
                  <a:gd name="connsiteX144" fmla="*/ 1844823 w 3962522"/>
                  <a:gd name="connsiteY144" fmla="*/ 100637 h 4573924"/>
                  <a:gd name="connsiteX145" fmla="*/ 1900798 w 3962522"/>
                  <a:gd name="connsiteY145" fmla="*/ 74983 h 4573924"/>
                  <a:gd name="connsiteX146" fmla="*/ 1924120 w 3962522"/>
                  <a:gd name="connsiteY146" fmla="*/ 39999 h 4573924"/>
                  <a:gd name="connsiteX147" fmla="*/ 1973097 w 3962522"/>
                  <a:gd name="connsiteY147" fmla="*/ 23672 h 4573924"/>
                  <a:gd name="connsiteX148" fmla="*/ 1956773 w 3962522"/>
                  <a:gd name="connsiteY148" fmla="*/ 35334 h 4573924"/>
                  <a:gd name="connsiteX149" fmla="*/ 2015079 w 3962522"/>
                  <a:gd name="connsiteY149" fmla="*/ 26004 h 4573924"/>
                  <a:gd name="connsiteX150" fmla="*/ 2110702 w 3962522"/>
                  <a:gd name="connsiteY150" fmla="*/ 51660 h 4573924"/>
                  <a:gd name="connsiteX151" fmla="*/ 2099040 w 3962522"/>
                  <a:gd name="connsiteY151" fmla="*/ 37665 h 4573924"/>
                  <a:gd name="connsiteX152" fmla="*/ 1989424 w 3962522"/>
                  <a:gd name="connsiteY152" fmla="*/ 12011 h 4573924"/>
                  <a:gd name="connsiteX153" fmla="*/ 2015079 w 3962522"/>
                  <a:gd name="connsiteY153" fmla="*/ 350 h 4573924"/>
                  <a:gd name="connsiteX154" fmla="*/ 2120031 w 3962522"/>
                  <a:gd name="connsiteY154" fmla="*/ 28337 h 4573924"/>
                  <a:gd name="connsiteX155" fmla="*/ 2148017 w 3962522"/>
                  <a:gd name="connsiteY155" fmla="*/ 51660 h 4573924"/>
                  <a:gd name="connsiteX156" fmla="*/ 2166677 w 3962522"/>
                  <a:gd name="connsiteY156" fmla="*/ 63321 h 4573924"/>
                  <a:gd name="connsiteX157" fmla="*/ 2364919 w 3962522"/>
                  <a:gd name="connsiteY157" fmla="*/ 137954 h 4573924"/>
                  <a:gd name="connsiteX158" fmla="*/ 2362586 w 3962522"/>
                  <a:gd name="connsiteY158" fmla="*/ 116963 h 4573924"/>
                  <a:gd name="connsiteX159" fmla="*/ 2206324 w 3962522"/>
                  <a:gd name="connsiteY159" fmla="*/ 39999 h 4573924"/>
                  <a:gd name="connsiteX160" fmla="*/ 2224983 w 3962522"/>
                  <a:gd name="connsiteY160" fmla="*/ 35334 h 4573924"/>
                  <a:gd name="connsiteX161" fmla="*/ 2385909 w 3962522"/>
                  <a:gd name="connsiteY161" fmla="*/ 133289 h 4573924"/>
                  <a:gd name="connsiteX162" fmla="*/ 2630797 w 3962522"/>
                  <a:gd name="connsiteY162" fmla="*/ 359519 h 4573924"/>
                  <a:gd name="connsiteX163" fmla="*/ 2843034 w 3962522"/>
                  <a:gd name="connsiteY163" fmla="*/ 338528 h 4573924"/>
                  <a:gd name="connsiteX164" fmla="*/ 2784728 w 3962522"/>
                  <a:gd name="connsiteY164" fmla="*/ 329199 h 4573924"/>
                  <a:gd name="connsiteX165" fmla="*/ 2675111 w 3962522"/>
                  <a:gd name="connsiteY165" fmla="*/ 368848 h 4573924"/>
                  <a:gd name="connsiteX166" fmla="*/ 2525845 w 3962522"/>
                  <a:gd name="connsiteY166" fmla="*/ 375844 h 4573924"/>
                  <a:gd name="connsiteX167" fmla="*/ 2465207 w 3962522"/>
                  <a:gd name="connsiteY167" fmla="*/ 350190 h 4573924"/>
                  <a:gd name="connsiteX168" fmla="*/ 2458210 w 3962522"/>
                  <a:gd name="connsiteY168" fmla="*/ 357186 h 4573924"/>
                  <a:gd name="connsiteX169" fmla="*/ 2551501 w 3962522"/>
                  <a:gd name="connsiteY169" fmla="*/ 483129 h 4573924"/>
                  <a:gd name="connsiteX170" fmla="*/ 2803385 w 3962522"/>
                  <a:gd name="connsiteY170" fmla="*/ 541436 h 4573924"/>
                  <a:gd name="connsiteX171" fmla="*/ 2815047 w 3962522"/>
                  <a:gd name="connsiteY171" fmla="*/ 837634 h 4573924"/>
                  <a:gd name="connsiteX172" fmla="*/ 2894343 w 3962522"/>
                  <a:gd name="connsiteY172" fmla="*/ 800317 h 4573924"/>
                  <a:gd name="connsiteX173" fmla="*/ 2910669 w 3962522"/>
                  <a:gd name="connsiteY173" fmla="*/ 786324 h 4573924"/>
                  <a:gd name="connsiteX174" fmla="*/ 2775398 w 3962522"/>
                  <a:gd name="connsiteY174" fmla="*/ 881946 h 4573924"/>
                  <a:gd name="connsiteX175" fmla="*/ 2591148 w 3962522"/>
                  <a:gd name="connsiteY175" fmla="*/ 865620 h 4573924"/>
                  <a:gd name="connsiteX176" fmla="*/ 2640127 w 3962522"/>
                  <a:gd name="connsiteY176" fmla="*/ 888943 h 4573924"/>
                  <a:gd name="connsiteX177" fmla="*/ 2686772 w 3962522"/>
                  <a:gd name="connsiteY177" fmla="*/ 912266 h 4573924"/>
                  <a:gd name="connsiteX178" fmla="*/ 2448881 w 3962522"/>
                  <a:gd name="connsiteY178" fmla="*/ 881946 h 4573924"/>
                  <a:gd name="connsiteX179" fmla="*/ 2574824 w 3962522"/>
                  <a:gd name="connsiteY179" fmla="*/ 1474343 h 4573924"/>
                  <a:gd name="connsiteX180" fmla="*/ 2479200 w 3962522"/>
                  <a:gd name="connsiteY180" fmla="*/ 1194471 h 4573924"/>
                  <a:gd name="connsiteX181" fmla="*/ 2425558 w 3962522"/>
                  <a:gd name="connsiteY181" fmla="*/ 858624 h 4573924"/>
                  <a:gd name="connsiteX182" fmla="*/ 2262299 w 3962522"/>
                  <a:gd name="connsiteY182" fmla="*/ 821308 h 4573924"/>
                  <a:gd name="connsiteX183" fmla="*/ 2159679 w 3962522"/>
                  <a:gd name="connsiteY183" fmla="*/ 809647 h 4573924"/>
                  <a:gd name="connsiteX184" fmla="*/ 2117698 w 3962522"/>
                  <a:gd name="connsiteY184" fmla="*/ 858624 h 4573924"/>
                  <a:gd name="connsiteX185" fmla="*/ 2089711 w 3962522"/>
                  <a:gd name="connsiteY185" fmla="*/ 865620 h 4573924"/>
                  <a:gd name="connsiteX186" fmla="*/ 1868145 w 3962522"/>
                  <a:gd name="connsiteY186" fmla="*/ 905269 h 4573924"/>
                  <a:gd name="connsiteX187" fmla="*/ 1849488 w 3962522"/>
                  <a:gd name="connsiteY187" fmla="*/ 881946 h 4573924"/>
                  <a:gd name="connsiteX188" fmla="*/ 1807507 w 3962522"/>
                  <a:gd name="connsiteY188" fmla="*/ 909934 h 4573924"/>
                  <a:gd name="connsiteX189" fmla="*/ 1784184 w 3962522"/>
                  <a:gd name="connsiteY189" fmla="*/ 1150157 h 4573924"/>
                  <a:gd name="connsiteX190" fmla="*/ 1807507 w 3962522"/>
                  <a:gd name="connsiteY190" fmla="*/ 1206132 h 4573924"/>
                  <a:gd name="connsiteX191" fmla="*/ 1777188 w 3962522"/>
                  <a:gd name="connsiteY191" fmla="*/ 1171148 h 4573924"/>
                  <a:gd name="connsiteX192" fmla="*/ 1777188 w 3962522"/>
                  <a:gd name="connsiteY192" fmla="*/ 1136164 h 4573924"/>
                  <a:gd name="connsiteX193" fmla="*/ 1765526 w 3962522"/>
                  <a:gd name="connsiteY193" fmla="*/ 1112841 h 4573924"/>
                  <a:gd name="connsiteX194" fmla="*/ 1777188 w 3962522"/>
                  <a:gd name="connsiteY194" fmla="*/ 1105845 h 4573924"/>
                  <a:gd name="connsiteX195" fmla="*/ 1772523 w 3962522"/>
                  <a:gd name="connsiteY195" fmla="*/ 1054535 h 4573924"/>
                  <a:gd name="connsiteX196" fmla="*/ 1795846 w 3962522"/>
                  <a:gd name="connsiteY196" fmla="*/ 907602 h 4573924"/>
                  <a:gd name="connsiteX197" fmla="*/ 1641917 w 3962522"/>
                  <a:gd name="connsiteY197" fmla="*/ 1089519 h 4573924"/>
                  <a:gd name="connsiteX198" fmla="*/ 1646580 w 3962522"/>
                  <a:gd name="connsiteY198" fmla="*/ 1110508 h 4573924"/>
                  <a:gd name="connsiteX199" fmla="*/ 1658241 w 3962522"/>
                  <a:gd name="connsiteY199" fmla="*/ 1087186 h 4573924"/>
                  <a:gd name="connsiteX200" fmla="*/ 1550958 w 3962522"/>
                  <a:gd name="connsiteY200" fmla="*/ 1341403 h 4573924"/>
                  <a:gd name="connsiteX201" fmla="*/ 1658241 w 3962522"/>
                  <a:gd name="connsiteY201" fmla="*/ 1537314 h 4573924"/>
                  <a:gd name="connsiteX202" fmla="*/ 1714216 w 3962522"/>
                  <a:gd name="connsiteY202" fmla="*/ 1700573 h 4573924"/>
                  <a:gd name="connsiteX203" fmla="*/ 1767858 w 3962522"/>
                  <a:gd name="connsiteY203" fmla="*/ 1691243 h 4573924"/>
                  <a:gd name="connsiteX204" fmla="*/ 1966101 w 3962522"/>
                  <a:gd name="connsiteY204" fmla="*/ 1595621 h 4573924"/>
                  <a:gd name="connsiteX205" fmla="*/ 2127028 w 3962522"/>
                  <a:gd name="connsiteY205" fmla="*/ 1551307 h 4573924"/>
                  <a:gd name="connsiteX206" fmla="*/ 2196996 w 3962522"/>
                  <a:gd name="connsiteY206" fmla="*/ 1465013 h 4573924"/>
                  <a:gd name="connsiteX207" fmla="*/ 2215654 w 3962522"/>
                  <a:gd name="connsiteY207" fmla="*/ 1406707 h 4573924"/>
                  <a:gd name="connsiteX208" fmla="*/ 2192331 w 3962522"/>
                  <a:gd name="connsiteY208" fmla="*/ 1409040 h 4573924"/>
                  <a:gd name="connsiteX209" fmla="*/ 2222650 w 3962522"/>
                  <a:gd name="connsiteY209" fmla="*/ 1262106 h 4573924"/>
                  <a:gd name="connsiteX210" fmla="*/ 2269296 w 3962522"/>
                  <a:gd name="connsiteY210" fmla="*/ 1262106 h 4573924"/>
                  <a:gd name="connsiteX211" fmla="*/ 2283290 w 3962522"/>
                  <a:gd name="connsiteY211" fmla="*/ 1327410 h 4573924"/>
                  <a:gd name="connsiteX212" fmla="*/ 2441884 w 3962522"/>
                  <a:gd name="connsiteY212" fmla="*/ 1719231 h 4573924"/>
                  <a:gd name="connsiteX213" fmla="*/ 2563162 w 3962522"/>
                  <a:gd name="connsiteY213" fmla="*/ 1859167 h 4573924"/>
                  <a:gd name="connsiteX214" fmla="*/ 2749744 w 3962522"/>
                  <a:gd name="connsiteY214" fmla="*/ 1712234 h 4573924"/>
                  <a:gd name="connsiteX215" fmla="*/ 2768401 w 3962522"/>
                  <a:gd name="connsiteY215" fmla="*/ 1679582 h 4573924"/>
                  <a:gd name="connsiteX216" fmla="*/ 2731084 w 3962522"/>
                  <a:gd name="connsiteY216" fmla="*/ 1700573 h 4573924"/>
                  <a:gd name="connsiteX217" fmla="*/ 2593481 w 3962522"/>
                  <a:gd name="connsiteY217" fmla="*/ 1546643 h 4573924"/>
                  <a:gd name="connsiteX218" fmla="*/ 2518849 w 3962522"/>
                  <a:gd name="connsiteY218" fmla="*/ 1625940 h 4573924"/>
                  <a:gd name="connsiteX219" fmla="*/ 2516517 w 3962522"/>
                  <a:gd name="connsiteY219" fmla="*/ 1616611 h 4573924"/>
                  <a:gd name="connsiteX220" fmla="*/ 2598146 w 3962522"/>
                  <a:gd name="connsiteY220" fmla="*/ 1504662 h 4573924"/>
                  <a:gd name="connsiteX221" fmla="*/ 2642458 w 3962522"/>
                  <a:gd name="connsiteY221" fmla="*/ 1488336 h 4573924"/>
                  <a:gd name="connsiteX222" fmla="*/ 2794056 w 3962522"/>
                  <a:gd name="connsiteY222" fmla="*/ 1250444 h 4573924"/>
                  <a:gd name="connsiteX223" fmla="*/ 2808050 w 3962522"/>
                  <a:gd name="connsiteY223" fmla="*/ 1173480 h 4573924"/>
                  <a:gd name="connsiteX224" fmla="*/ 2854696 w 3962522"/>
                  <a:gd name="connsiteY224" fmla="*/ 1101180 h 4573924"/>
                  <a:gd name="connsiteX225" fmla="*/ 2824375 w 3962522"/>
                  <a:gd name="connsiteY225" fmla="*/ 1229455 h 4573924"/>
                  <a:gd name="connsiteX226" fmla="*/ 2847698 w 3962522"/>
                  <a:gd name="connsiteY226" fmla="*/ 1325077 h 4573924"/>
                  <a:gd name="connsiteX227" fmla="*/ 2910669 w 3962522"/>
                  <a:gd name="connsiteY227" fmla="*/ 1297090 h 4573924"/>
                  <a:gd name="connsiteX228" fmla="*/ 2952650 w 3962522"/>
                  <a:gd name="connsiteY228" fmla="*/ 1371723 h 4573924"/>
                  <a:gd name="connsiteX229" fmla="*/ 2943321 w 3962522"/>
                  <a:gd name="connsiteY229" fmla="*/ 1301754 h 4573924"/>
                  <a:gd name="connsiteX230" fmla="*/ 2980637 w 3962522"/>
                  <a:gd name="connsiteY230" fmla="*/ 1348400 h 4573924"/>
                  <a:gd name="connsiteX231" fmla="*/ 2975972 w 3962522"/>
                  <a:gd name="connsiteY231" fmla="*/ 1313416 h 4573924"/>
                  <a:gd name="connsiteX232" fmla="*/ 2973641 w 3962522"/>
                  <a:gd name="connsiteY232" fmla="*/ 1297090 h 4573924"/>
                  <a:gd name="connsiteX233" fmla="*/ 3001628 w 3962522"/>
                  <a:gd name="connsiteY233" fmla="*/ 1320412 h 4573924"/>
                  <a:gd name="connsiteX234" fmla="*/ 3027282 w 3962522"/>
                  <a:gd name="connsiteY234" fmla="*/ 1315749 h 4573924"/>
                  <a:gd name="connsiteX235" fmla="*/ 3010956 w 3962522"/>
                  <a:gd name="connsiteY235" fmla="*/ 1276100 h 4573924"/>
                  <a:gd name="connsiteX236" fmla="*/ 3045940 w 3962522"/>
                  <a:gd name="connsiteY236" fmla="*/ 1299423 h 4573924"/>
                  <a:gd name="connsiteX237" fmla="*/ 3010956 w 3962522"/>
                  <a:gd name="connsiteY237" fmla="*/ 1276100 h 4573924"/>
                  <a:gd name="connsiteX238" fmla="*/ 2896676 w 3962522"/>
                  <a:gd name="connsiteY238" fmla="*/ 1196802 h 4573924"/>
                  <a:gd name="connsiteX239" fmla="*/ 2936325 w 3962522"/>
                  <a:gd name="connsiteY239" fmla="*/ 1257442 h 4573924"/>
                  <a:gd name="connsiteX240" fmla="*/ 2975972 w 3962522"/>
                  <a:gd name="connsiteY240" fmla="*/ 1301754 h 4573924"/>
                  <a:gd name="connsiteX241" fmla="*/ 2940988 w 3962522"/>
                  <a:gd name="connsiteY241" fmla="*/ 1290093 h 4573924"/>
                  <a:gd name="connsiteX242" fmla="*/ 2940988 w 3962522"/>
                  <a:gd name="connsiteY242" fmla="*/ 1301754 h 4573924"/>
                  <a:gd name="connsiteX243" fmla="*/ 2924664 w 3962522"/>
                  <a:gd name="connsiteY243" fmla="*/ 1294758 h 4573924"/>
                  <a:gd name="connsiteX244" fmla="*/ 2882682 w 3962522"/>
                  <a:gd name="connsiteY244" fmla="*/ 1210797 h 4573924"/>
                  <a:gd name="connsiteX245" fmla="*/ 2878018 w 3962522"/>
                  <a:gd name="connsiteY245" fmla="*/ 1236451 h 4573924"/>
                  <a:gd name="connsiteX246" fmla="*/ 2889680 w 3962522"/>
                  <a:gd name="connsiteY246" fmla="*/ 1278432 h 4573924"/>
                  <a:gd name="connsiteX247" fmla="*/ 2875685 w 3962522"/>
                  <a:gd name="connsiteY247" fmla="*/ 1266770 h 4573924"/>
                  <a:gd name="connsiteX248" fmla="*/ 2857027 w 3962522"/>
                  <a:gd name="connsiteY248" fmla="*/ 1231786 h 4573924"/>
                  <a:gd name="connsiteX249" fmla="*/ 2868689 w 3962522"/>
                  <a:gd name="connsiteY249" fmla="*/ 1133831 h 4573924"/>
                  <a:gd name="connsiteX250" fmla="*/ 2917666 w 3962522"/>
                  <a:gd name="connsiteY250" fmla="*/ 1150157 h 4573924"/>
                  <a:gd name="connsiteX251" fmla="*/ 2873353 w 3962522"/>
                  <a:gd name="connsiteY251" fmla="*/ 1119838 h 4573924"/>
                  <a:gd name="connsiteX252" fmla="*/ 2903673 w 3962522"/>
                  <a:gd name="connsiteY252" fmla="*/ 1070861 h 4573924"/>
                  <a:gd name="connsiteX253" fmla="*/ 2966644 w 3962522"/>
                  <a:gd name="connsiteY253" fmla="*/ 1154822 h 4573924"/>
                  <a:gd name="connsiteX254" fmla="*/ 2917666 w 3962522"/>
                  <a:gd name="connsiteY254" fmla="*/ 1098847 h 4573924"/>
                  <a:gd name="connsiteX255" fmla="*/ 2892011 w 3962522"/>
                  <a:gd name="connsiteY255" fmla="*/ 1103512 h 4573924"/>
                  <a:gd name="connsiteX256" fmla="*/ 2917666 w 3962522"/>
                  <a:gd name="connsiteY256" fmla="*/ 1115173 h 4573924"/>
                  <a:gd name="connsiteX257" fmla="*/ 3013289 w 3962522"/>
                  <a:gd name="connsiteY257" fmla="*/ 1178145 h 4573924"/>
                  <a:gd name="connsiteX258" fmla="*/ 3036612 w 3962522"/>
                  <a:gd name="connsiteY258" fmla="*/ 1192138 h 4573924"/>
                  <a:gd name="connsiteX259" fmla="*/ 3076261 w 3962522"/>
                  <a:gd name="connsiteY259" fmla="*/ 1243448 h 4573924"/>
                  <a:gd name="connsiteX260" fmla="*/ 3092586 w 3962522"/>
                  <a:gd name="connsiteY260" fmla="*/ 1222458 h 4573924"/>
                  <a:gd name="connsiteX261" fmla="*/ 3048273 w 3962522"/>
                  <a:gd name="connsiteY261" fmla="*/ 1143161 h 4573924"/>
                  <a:gd name="connsiteX262" fmla="*/ 3022618 w 3962522"/>
                  <a:gd name="connsiteY262" fmla="*/ 1129168 h 4573924"/>
                  <a:gd name="connsiteX263" fmla="*/ 3022618 w 3962522"/>
                  <a:gd name="connsiteY263" fmla="*/ 1166483 h 4573924"/>
                  <a:gd name="connsiteX264" fmla="*/ 2985302 w 3962522"/>
                  <a:gd name="connsiteY264" fmla="*/ 1063863 h 4573924"/>
                  <a:gd name="connsiteX265" fmla="*/ 2971309 w 3962522"/>
                  <a:gd name="connsiteY265" fmla="*/ 1091850 h 4573924"/>
                  <a:gd name="connsiteX266" fmla="*/ 2982970 w 3962522"/>
                  <a:gd name="connsiteY266" fmla="*/ 1087186 h 4573924"/>
                  <a:gd name="connsiteX267" fmla="*/ 2992298 w 3962522"/>
                  <a:gd name="connsiteY267" fmla="*/ 1138496 h 4573924"/>
                  <a:gd name="connsiteX268" fmla="*/ 2926995 w 3962522"/>
                  <a:gd name="connsiteY268" fmla="*/ 1061531 h 4573924"/>
                  <a:gd name="connsiteX269" fmla="*/ 2938657 w 3962522"/>
                  <a:gd name="connsiteY269" fmla="*/ 1040540 h 4573924"/>
                  <a:gd name="connsiteX270" fmla="*/ 2926995 w 3962522"/>
                  <a:gd name="connsiteY270" fmla="*/ 1035877 h 4573924"/>
                  <a:gd name="connsiteX271" fmla="*/ 3006293 w 3962522"/>
                  <a:gd name="connsiteY271" fmla="*/ 1056866 h 4573924"/>
                  <a:gd name="connsiteX272" fmla="*/ 3083257 w 3962522"/>
                  <a:gd name="connsiteY272" fmla="*/ 1066196 h 4573924"/>
                  <a:gd name="connsiteX273" fmla="*/ 3230190 w 3962522"/>
                  <a:gd name="connsiteY273" fmla="*/ 1145492 h 4573924"/>
                  <a:gd name="connsiteX274" fmla="*/ 3246516 w 3962522"/>
                  <a:gd name="connsiteY274" fmla="*/ 1180476 h 4573924"/>
                  <a:gd name="connsiteX275" fmla="*/ 3262842 w 3962522"/>
                  <a:gd name="connsiteY275" fmla="*/ 1185141 h 4573924"/>
                  <a:gd name="connsiteX276" fmla="*/ 3234855 w 3962522"/>
                  <a:gd name="connsiteY276" fmla="*/ 1201467 h 4573924"/>
                  <a:gd name="connsiteX277" fmla="*/ 3213864 w 3962522"/>
                  <a:gd name="connsiteY277" fmla="*/ 1194471 h 4573924"/>
                  <a:gd name="connsiteX278" fmla="*/ 3153225 w 3962522"/>
                  <a:gd name="connsiteY278" fmla="*/ 1271435 h 4573924"/>
                  <a:gd name="connsiteX279" fmla="*/ 3160222 w 3962522"/>
                  <a:gd name="connsiteY279" fmla="*/ 1292426 h 4573924"/>
                  <a:gd name="connsiteX280" fmla="*/ 3148561 w 3962522"/>
                  <a:gd name="connsiteY280" fmla="*/ 1304088 h 4573924"/>
                  <a:gd name="connsiteX281" fmla="*/ 3087922 w 3962522"/>
                  <a:gd name="connsiteY281" fmla="*/ 1350733 h 4573924"/>
                  <a:gd name="connsiteX282" fmla="*/ 3057602 w 3962522"/>
                  <a:gd name="connsiteY282" fmla="*/ 1388049 h 4573924"/>
                  <a:gd name="connsiteX283" fmla="*/ 3073928 w 3962522"/>
                  <a:gd name="connsiteY283" fmla="*/ 1397378 h 4573924"/>
                  <a:gd name="connsiteX284" fmla="*/ 3076261 w 3962522"/>
                  <a:gd name="connsiteY284" fmla="*/ 1425364 h 4573924"/>
                  <a:gd name="connsiteX285" fmla="*/ 3090254 w 3962522"/>
                  <a:gd name="connsiteY285" fmla="*/ 1465013 h 4573924"/>
                  <a:gd name="connsiteX286" fmla="*/ 3038944 w 3962522"/>
                  <a:gd name="connsiteY286" fmla="*/ 1430029 h 4573924"/>
                  <a:gd name="connsiteX287" fmla="*/ 3024951 w 3962522"/>
                  <a:gd name="connsiteY287" fmla="*/ 1402042 h 4573924"/>
                  <a:gd name="connsiteX288" fmla="*/ 2954983 w 3962522"/>
                  <a:gd name="connsiteY288" fmla="*/ 1472010 h 4573924"/>
                  <a:gd name="connsiteX289" fmla="*/ 2954983 w 3962522"/>
                  <a:gd name="connsiteY289" fmla="*/ 1483671 h 4573924"/>
                  <a:gd name="connsiteX290" fmla="*/ 3561372 w 3962522"/>
                  <a:gd name="connsiteY290" fmla="*/ 2045748 h 4573924"/>
                  <a:gd name="connsiteX291" fmla="*/ 3561372 w 3962522"/>
                  <a:gd name="connsiteY291" fmla="*/ 2062074 h 4573924"/>
                  <a:gd name="connsiteX292" fmla="*/ 3484408 w 3962522"/>
                  <a:gd name="connsiteY292" fmla="*/ 1992106 h 4573924"/>
                  <a:gd name="connsiteX293" fmla="*/ 3416771 w 3962522"/>
                  <a:gd name="connsiteY293" fmla="*/ 2022426 h 4573924"/>
                  <a:gd name="connsiteX294" fmla="*/ 3106580 w 3962522"/>
                  <a:gd name="connsiteY294" fmla="*/ 1716898 h 4573924"/>
                  <a:gd name="connsiteX295" fmla="*/ 3078593 w 3962522"/>
                  <a:gd name="connsiteY295" fmla="*/ 1693575 h 4573924"/>
                  <a:gd name="connsiteX296" fmla="*/ 2938657 w 3962522"/>
                  <a:gd name="connsiteY296" fmla="*/ 1541978 h 4573924"/>
                  <a:gd name="connsiteX297" fmla="*/ 2957314 w 3962522"/>
                  <a:gd name="connsiteY297" fmla="*/ 1530316 h 4573924"/>
                  <a:gd name="connsiteX298" fmla="*/ 2922330 w 3962522"/>
                  <a:gd name="connsiteY298" fmla="*/ 1502330 h 4573924"/>
                  <a:gd name="connsiteX299" fmla="*/ 2854696 w 3962522"/>
                  <a:gd name="connsiteY299" fmla="*/ 1548976 h 4573924"/>
                  <a:gd name="connsiteX300" fmla="*/ 3442426 w 3962522"/>
                  <a:gd name="connsiteY300" fmla="*/ 2367601 h 4573924"/>
                  <a:gd name="connsiteX301" fmla="*/ 3754950 w 3962522"/>
                  <a:gd name="connsiteY301" fmla="*/ 2029422 h 4573924"/>
                  <a:gd name="connsiteX302" fmla="*/ 3752618 w 3962522"/>
                  <a:gd name="connsiteY302" fmla="*/ 2015429 h 4573924"/>
                  <a:gd name="connsiteX303" fmla="*/ 3661659 w 3962522"/>
                  <a:gd name="connsiteY303" fmla="*/ 1952458 h 4573924"/>
                  <a:gd name="connsiteX304" fmla="*/ 3584695 w 3962522"/>
                  <a:gd name="connsiteY304" fmla="*/ 2031754 h 4573924"/>
                  <a:gd name="connsiteX305" fmla="*/ 3570700 w 3962522"/>
                  <a:gd name="connsiteY305" fmla="*/ 2038752 h 4573924"/>
                  <a:gd name="connsiteX306" fmla="*/ 3582362 w 3962522"/>
                  <a:gd name="connsiteY306" fmla="*/ 2013096 h 4573924"/>
                  <a:gd name="connsiteX307" fmla="*/ 3822586 w 3962522"/>
                  <a:gd name="connsiteY307" fmla="*/ 1754215 h 4573924"/>
                  <a:gd name="connsiteX308" fmla="*/ 3922874 w 3962522"/>
                  <a:gd name="connsiteY308" fmla="*/ 1653928 h 4573924"/>
                  <a:gd name="connsiteX309" fmla="*/ 3932202 w 3962522"/>
                  <a:gd name="connsiteY309" fmla="*/ 1663256 h 4573924"/>
                  <a:gd name="connsiteX310" fmla="*/ 3087922 w 3962522"/>
                  <a:gd name="connsiteY310" fmla="*/ 1124503 h 4573924"/>
                  <a:gd name="connsiteX311" fmla="*/ 3181213 w 3962522"/>
                  <a:gd name="connsiteY311" fmla="*/ 1157154 h 4573924"/>
                  <a:gd name="connsiteX312" fmla="*/ 3185876 w 3962522"/>
                  <a:gd name="connsiteY312" fmla="*/ 1136164 h 4573924"/>
                  <a:gd name="connsiteX313" fmla="*/ 3027282 w 3962522"/>
                  <a:gd name="connsiteY313" fmla="*/ 1084854 h 4573924"/>
                  <a:gd name="connsiteX314" fmla="*/ 3085589 w 3962522"/>
                  <a:gd name="connsiteY314" fmla="*/ 1126834 h 4573924"/>
                  <a:gd name="connsiteX315" fmla="*/ 3127570 w 3962522"/>
                  <a:gd name="connsiteY315" fmla="*/ 1189806 h 4573924"/>
                  <a:gd name="connsiteX316" fmla="*/ 3150892 w 3962522"/>
                  <a:gd name="connsiteY316" fmla="*/ 1199136 h 4573924"/>
                  <a:gd name="connsiteX317" fmla="*/ 3064600 w 3962522"/>
                  <a:gd name="connsiteY317" fmla="*/ 1140829 h 4573924"/>
                  <a:gd name="connsiteX318" fmla="*/ 3127570 w 3962522"/>
                  <a:gd name="connsiteY318" fmla="*/ 1189806 h 4573924"/>
                  <a:gd name="connsiteX319" fmla="*/ 3076261 w 3962522"/>
                  <a:gd name="connsiteY319" fmla="*/ 1273767 h 4573924"/>
                  <a:gd name="connsiteX320" fmla="*/ 3045940 w 3962522"/>
                  <a:gd name="connsiteY320" fmla="*/ 1238783 h 4573924"/>
                  <a:gd name="connsiteX321" fmla="*/ 2947986 w 3962522"/>
                  <a:gd name="connsiteY321" fmla="*/ 1178145 h 4573924"/>
                  <a:gd name="connsiteX322" fmla="*/ 2922330 w 3962522"/>
                  <a:gd name="connsiteY322" fmla="*/ 1175813 h 4573924"/>
                  <a:gd name="connsiteX323" fmla="*/ 3020286 w 3962522"/>
                  <a:gd name="connsiteY323" fmla="*/ 1236451 h 4573924"/>
                  <a:gd name="connsiteX324" fmla="*/ 3078593 w 3962522"/>
                  <a:gd name="connsiteY324" fmla="*/ 1273767 h 4573924"/>
                  <a:gd name="connsiteX325" fmla="*/ 2672778 w 3962522"/>
                  <a:gd name="connsiteY325" fmla="*/ 555429 h 4573924"/>
                  <a:gd name="connsiteX326" fmla="*/ 2747410 w 3962522"/>
                  <a:gd name="connsiteY326" fmla="*/ 581085 h 4573924"/>
                  <a:gd name="connsiteX327" fmla="*/ 2831373 w 3962522"/>
                  <a:gd name="connsiteY327" fmla="*/ 662714 h 4573924"/>
                  <a:gd name="connsiteX328" fmla="*/ 2850031 w 3962522"/>
                  <a:gd name="connsiteY328" fmla="*/ 744343 h 4573924"/>
                  <a:gd name="connsiteX329" fmla="*/ 2672778 w 3962522"/>
                  <a:gd name="connsiteY329" fmla="*/ 555429 h 4573924"/>
                  <a:gd name="connsiteX330" fmla="*/ 2185335 w 3962522"/>
                  <a:gd name="connsiteY330" fmla="*/ 135621 h 4573924"/>
                  <a:gd name="connsiteX331" fmla="*/ 2362586 w 3962522"/>
                  <a:gd name="connsiteY331" fmla="*/ 219583 h 4573924"/>
                  <a:gd name="connsiteX332" fmla="*/ 2271629 w 3962522"/>
                  <a:gd name="connsiteY332" fmla="*/ 196261 h 4573924"/>
                  <a:gd name="connsiteX333" fmla="*/ 2339264 w 3962522"/>
                  <a:gd name="connsiteY333" fmla="*/ 254567 h 4573924"/>
                  <a:gd name="connsiteX334" fmla="*/ 2577155 w 3962522"/>
                  <a:gd name="connsiteY334" fmla="*/ 539103 h 4573924"/>
                  <a:gd name="connsiteX335" fmla="*/ 2626132 w 3962522"/>
                  <a:gd name="connsiteY335" fmla="*/ 560094 h 4573924"/>
                  <a:gd name="connsiteX336" fmla="*/ 2614471 w 3962522"/>
                  <a:gd name="connsiteY336" fmla="*/ 543768 h 4573924"/>
                  <a:gd name="connsiteX337" fmla="*/ 2397570 w 3962522"/>
                  <a:gd name="connsiteY337" fmla="*/ 240573 h 4573924"/>
                  <a:gd name="connsiteX338" fmla="*/ 2203992 w 3962522"/>
                  <a:gd name="connsiteY338" fmla="*/ 128624 h 4573924"/>
                  <a:gd name="connsiteX339" fmla="*/ 2183002 w 3962522"/>
                  <a:gd name="connsiteY339" fmla="*/ 133289 h 4573924"/>
                  <a:gd name="connsiteX340" fmla="*/ 1863482 w 3962522"/>
                  <a:gd name="connsiteY340" fmla="*/ 620732 h 4573924"/>
                  <a:gd name="connsiteX341" fmla="*/ 1842491 w 3962522"/>
                  <a:gd name="connsiteY341" fmla="*/ 604407 h 4573924"/>
                  <a:gd name="connsiteX342" fmla="*/ 1809839 w 3962522"/>
                  <a:gd name="connsiteY342" fmla="*/ 560094 h 4573924"/>
                  <a:gd name="connsiteX343" fmla="*/ 1835495 w 3962522"/>
                  <a:gd name="connsiteY343" fmla="*/ 655716 h 4573924"/>
                  <a:gd name="connsiteX344" fmla="*/ 1863482 w 3962522"/>
                  <a:gd name="connsiteY344" fmla="*/ 618401 h 4573924"/>
                  <a:gd name="connsiteX345" fmla="*/ 1889136 w 3962522"/>
                  <a:gd name="connsiteY345" fmla="*/ 884280 h 4573924"/>
                  <a:gd name="connsiteX346" fmla="*/ 2115367 w 3962522"/>
                  <a:gd name="connsiteY346" fmla="*/ 783991 h 4573924"/>
                  <a:gd name="connsiteX347" fmla="*/ 2101372 w 3962522"/>
                  <a:gd name="connsiteY347" fmla="*/ 742010 h 4573924"/>
                  <a:gd name="connsiteX348" fmla="*/ 2101372 w 3962522"/>
                  <a:gd name="connsiteY348" fmla="*/ 543768 h 4573924"/>
                  <a:gd name="connsiteX349" fmla="*/ 2138689 w 3962522"/>
                  <a:gd name="connsiteY349" fmla="*/ 497122 h 4573924"/>
                  <a:gd name="connsiteX350" fmla="*/ 2155015 w 3962522"/>
                  <a:gd name="connsiteY350" fmla="*/ 490126 h 4573924"/>
                  <a:gd name="connsiteX351" fmla="*/ 2224983 w 3962522"/>
                  <a:gd name="connsiteY351" fmla="*/ 536771 h 4573924"/>
                  <a:gd name="connsiteX352" fmla="*/ 2196996 w 3962522"/>
                  <a:gd name="connsiteY352" fmla="*/ 583416 h 4573924"/>
                  <a:gd name="connsiteX353" fmla="*/ 2162012 w 3962522"/>
                  <a:gd name="connsiteY353" fmla="*/ 513448 h 4573924"/>
                  <a:gd name="connsiteX354" fmla="*/ 2141021 w 3962522"/>
                  <a:gd name="connsiteY354" fmla="*/ 529775 h 4573924"/>
                  <a:gd name="connsiteX355" fmla="*/ 2245973 w 3962522"/>
                  <a:gd name="connsiteY355" fmla="*/ 539103 h 4573924"/>
                  <a:gd name="connsiteX356" fmla="*/ 2229647 w 3962522"/>
                  <a:gd name="connsiteY356" fmla="*/ 511117 h 4573924"/>
                  <a:gd name="connsiteX357" fmla="*/ 2269296 w 3962522"/>
                  <a:gd name="connsiteY357" fmla="*/ 417826 h 4573924"/>
                  <a:gd name="connsiteX358" fmla="*/ 2192331 w 3962522"/>
                  <a:gd name="connsiteY358" fmla="*/ 396835 h 4573924"/>
                  <a:gd name="connsiteX359" fmla="*/ 2106037 w 3962522"/>
                  <a:gd name="connsiteY359" fmla="*/ 275557 h 4573924"/>
                  <a:gd name="connsiteX360" fmla="*/ 2015079 w 3962522"/>
                  <a:gd name="connsiteY360" fmla="*/ 205589 h 4573924"/>
                  <a:gd name="connsiteX361" fmla="*/ 1984759 w 3962522"/>
                  <a:gd name="connsiteY361" fmla="*/ 170605 h 4573924"/>
                  <a:gd name="connsiteX362" fmla="*/ 2061725 w 3962522"/>
                  <a:gd name="connsiteY362" fmla="*/ 266229 h 4573924"/>
                  <a:gd name="connsiteX363" fmla="*/ 2001085 w 3962522"/>
                  <a:gd name="connsiteY363" fmla="*/ 252234 h 4573924"/>
                  <a:gd name="connsiteX364" fmla="*/ 1961436 w 3962522"/>
                  <a:gd name="connsiteY364" fmla="*/ 214919 h 4573924"/>
                  <a:gd name="connsiteX365" fmla="*/ 1987092 w 3962522"/>
                  <a:gd name="connsiteY365" fmla="*/ 207922 h 4573924"/>
                  <a:gd name="connsiteX366" fmla="*/ 1952108 w 3962522"/>
                  <a:gd name="connsiteY366" fmla="*/ 135621 h 4573924"/>
                  <a:gd name="connsiteX367" fmla="*/ 1935782 w 3962522"/>
                  <a:gd name="connsiteY367" fmla="*/ 184599 h 4573924"/>
                  <a:gd name="connsiteX368" fmla="*/ 1924120 w 3962522"/>
                  <a:gd name="connsiteY368" fmla="*/ 207922 h 4573924"/>
                  <a:gd name="connsiteX369" fmla="*/ 1931117 w 3962522"/>
                  <a:gd name="connsiteY369" fmla="*/ 135621 h 4573924"/>
                  <a:gd name="connsiteX370" fmla="*/ 1821500 w 3962522"/>
                  <a:gd name="connsiteY370" fmla="*/ 233576 h 4573924"/>
                  <a:gd name="connsiteX371" fmla="*/ 1877475 w 3962522"/>
                  <a:gd name="connsiteY371" fmla="*/ 233576 h 4573924"/>
                  <a:gd name="connsiteX372" fmla="*/ 1809839 w 3962522"/>
                  <a:gd name="connsiteY372" fmla="*/ 249903 h 4573924"/>
                  <a:gd name="connsiteX373" fmla="*/ 1786516 w 3962522"/>
                  <a:gd name="connsiteY373" fmla="*/ 464471 h 4573924"/>
                  <a:gd name="connsiteX374" fmla="*/ 1898466 w 3962522"/>
                  <a:gd name="connsiteY374" fmla="*/ 611404 h 4573924"/>
                  <a:gd name="connsiteX375" fmla="*/ 2061725 w 3962522"/>
                  <a:gd name="connsiteY375" fmla="*/ 564759 h 4573924"/>
                  <a:gd name="connsiteX376" fmla="*/ 2050063 w 3962522"/>
                  <a:gd name="connsiteY376" fmla="*/ 585748 h 4573924"/>
                  <a:gd name="connsiteX377" fmla="*/ 1975431 w 3962522"/>
                  <a:gd name="connsiteY377" fmla="*/ 653385 h 4573924"/>
                  <a:gd name="connsiteX378" fmla="*/ 1945111 w 3962522"/>
                  <a:gd name="connsiteY378" fmla="*/ 690700 h 4573924"/>
                  <a:gd name="connsiteX379" fmla="*/ 1931117 w 3962522"/>
                  <a:gd name="connsiteY379" fmla="*/ 674375 h 4573924"/>
                  <a:gd name="connsiteX380" fmla="*/ 1905463 w 3962522"/>
                  <a:gd name="connsiteY380" fmla="*/ 807314 h 4573924"/>
                  <a:gd name="connsiteX381" fmla="*/ 1886805 w 3962522"/>
                  <a:gd name="connsiteY381" fmla="*/ 881946 h 4573924"/>
                  <a:gd name="connsiteX382" fmla="*/ 1058850 w 3962522"/>
                  <a:gd name="connsiteY382" fmla="*/ 1800860 h 4573924"/>
                  <a:gd name="connsiteX383" fmla="*/ 1063513 w 3962522"/>
                  <a:gd name="connsiteY383" fmla="*/ 1863832 h 4573924"/>
                  <a:gd name="connsiteX384" fmla="*/ 1063513 w 3962522"/>
                  <a:gd name="connsiteY384" fmla="*/ 1821850 h 4573924"/>
                  <a:gd name="connsiteX385" fmla="*/ 1058850 w 3962522"/>
                  <a:gd name="connsiteY385" fmla="*/ 1800860 h 4573924"/>
                  <a:gd name="connsiteX386" fmla="*/ 1000543 w 3962522"/>
                  <a:gd name="connsiteY386" fmla="*/ 1672586 h 4573924"/>
                  <a:gd name="connsiteX387" fmla="*/ 963226 w 3962522"/>
                  <a:gd name="connsiteY387" fmla="*/ 1789199 h 4573924"/>
                  <a:gd name="connsiteX388" fmla="*/ 963226 w 3962522"/>
                  <a:gd name="connsiteY388" fmla="*/ 1847506 h 4573924"/>
                  <a:gd name="connsiteX389" fmla="*/ 1037859 w 3962522"/>
                  <a:gd name="connsiteY389" fmla="*/ 1847506 h 4573924"/>
                  <a:gd name="connsiteX390" fmla="*/ 1056517 w 3962522"/>
                  <a:gd name="connsiteY390" fmla="*/ 1628272 h 4573924"/>
                  <a:gd name="connsiteX391" fmla="*/ 1002875 w 3962522"/>
                  <a:gd name="connsiteY391" fmla="*/ 1670252 h 4573924"/>
                  <a:gd name="connsiteX392" fmla="*/ 909584 w 3962522"/>
                  <a:gd name="connsiteY392" fmla="*/ 1859167 h 4573924"/>
                  <a:gd name="connsiteX393" fmla="*/ 890926 w 3962522"/>
                  <a:gd name="connsiteY393" fmla="*/ 1866163 h 4573924"/>
                  <a:gd name="connsiteX394" fmla="*/ 841948 w 3962522"/>
                  <a:gd name="connsiteY394" fmla="*/ 1957122 h 4573924"/>
                  <a:gd name="connsiteX395" fmla="*/ 867604 w 3962522"/>
                  <a:gd name="connsiteY395" fmla="*/ 1968784 h 4573924"/>
                  <a:gd name="connsiteX396" fmla="*/ 907252 w 3962522"/>
                  <a:gd name="connsiteY396" fmla="*/ 1859167 h 4573924"/>
                  <a:gd name="connsiteX397" fmla="*/ 932907 w 3962522"/>
                  <a:gd name="connsiteY397" fmla="*/ 1709901 h 4573924"/>
                  <a:gd name="connsiteX398" fmla="*/ 869935 w 3962522"/>
                  <a:gd name="connsiteY398" fmla="*/ 1817186 h 4573924"/>
                  <a:gd name="connsiteX399" fmla="*/ 895591 w 3962522"/>
                  <a:gd name="connsiteY399" fmla="*/ 1824183 h 4573924"/>
                  <a:gd name="connsiteX400" fmla="*/ 939903 w 3962522"/>
                  <a:gd name="connsiteY400" fmla="*/ 1723896 h 4573924"/>
                  <a:gd name="connsiteX401" fmla="*/ 944568 w 3962522"/>
                  <a:gd name="connsiteY401" fmla="*/ 1691243 h 4573924"/>
                  <a:gd name="connsiteX402" fmla="*/ 967891 w 3962522"/>
                  <a:gd name="connsiteY402" fmla="*/ 1656259 h 4573924"/>
                  <a:gd name="connsiteX403" fmla="*/ 907252 w 3962522"/>
                  <a:gd name="connsiteY403" fmla="*/ 1707570 h 4573924"/>
                  <a:gd name="connsiteX404" fmla="*/ 916581 w 3962522"/>
                  <a:gd name="connsiteY404" fmla="*/ 1679582 h 4573924"/>
                  <a:gd name="connsiteX405" fmla="*/ 900255 w 3962522"/>
                  <a:gd name="connsiteY405" fmla="*/ 1681914 h 4573924"/>
                  <a:gd name="connsiteX406" fmla="*/ 755655 w 3962522"/>
                  <a:gd name="connsiteY406" fmla="*/ 1810188 h 4573924"/>
                  <a:gd name="connsiteX407" fmla="*/ 697348 w 3962522"/>
                  <a:gd name="connsiteY407" fmla="*/ 1868495 h 4573924"/>
                  <a:gd name="connsiteX408" fmla="*/ 755655 w 3962522"/>
                  <a:gd name="connsiteY408" fmla="*/ 1817186 h 4573924"/>
                  <a:gd name="connsiteX409" fmla="*/ 806964 w 3962522"/>
                  <a:gd name="connsiteY409" fmla="*/ 1789199 h 4573924"/>
                  <a:gd name="connsiteX410" fmla="*/ 790639 w 3962522"/>
                  <a:gd name="connsiteY410" fmla="*/ 1824183 h 4573924"/>
                  <a:gd name="connsiteX411" fmla="*/ 767316 w 3962522"/>
                  <a:gd name="connsiteY411" fmla="*/ 1847506 h 4573924"/>
                  <a:gd name="connsiteX412" fmla="*/ 746325 w 3962522"/>
                  <a:gd name="connsiteY412" fmla="*/ 1905812 h 4573924"/>
                  <a:gd name="connsiteX413" fmla="*/ 760319 w 3962522"/>
                  <a:gd name="connsiteY413" fmla="*/ 1877825 h 4573924"/>
                  <a:gd name="connsiteX414" fmla="*/ 788306 w 3962522"/>
                  <a:gd name="connsiteY414" fmla="*/ 1826515 h 4573924"/>
                  <a:gd name="connsiteX415" fmla="*/ 811629 w 3962522"/>
                  <a:gd name="connsiteY415" fmla="*/ 1810188 h 4573924"/>
                  <a:gd name="connsiteX416" fmla="*/ 816293 w 3962522"/>
                  <a:gd name="connsiteY416" fmla="*/ 1810188 h 4573924"/>
                  <a:gd name="connsiteX417" fmla="*/ 853609 w 3962522"/>
                  <a:gd name="connsiteY417" fmla="*/ 1821850 h 4573924"/>
                  <a:gd name="connsiteX418" fmla="*/ 911916 w 3962522"/>
                  <a:gd name="connsiteY418" fmla="*/ 1723896 h 4573924"/>
                  <a:gd name="connsiteX419" fmla="*/ 932907 w 3962522"/>
                  <a:gd name="connsiteY419" fmla="*/ 1712234 h 4573924"/>
                  <a:gd name="connsiteX420" fmla="*/ 809297 w 3962522"/>
                  <a:gd name="connsiteY420" fmla="*/ 1835844 h 4573924"/>
                  <a:gd name="connsiteX421" fmla="*/ 778978 w 3962522"/>
                  <a:gd name="connsiteY421" fmla="*/ 1896483 h 4573924"/>
                  <a:gd name="connsiteX422" fmla="*/ 785974 w 3962522"/>
                  <a:gd name="connsiteY422" fmla="*/ 1915140 h 4573924"/>
                  <a:gd name="connsiteX423" fmla="*/ 809297 w 3962522"/>
                  <a:gd name="connsiteY423" fmla="*/ 1835844 h 4573924"/>
                  <a:gd name="connsiteX424" fmla="*/ 925910 w 3962522"/>
                  <a:gd name="connsiteY424" fmla="*/ 1835844 h 4573924"/>
                  <a:gd name="connsiteX425" fmla="*/ 960894 w 3962522"/>
                  <a:gd name="connsiteY425" fmla="*/ 1733224 h 4573924"/>
                  <a:gd name="connsiteX426" fmla="*/ 909584 w 3962522"/>
                  <a:gd name="connsiteY426" fmla="*/ 1828848 h 4573924"/>
                  <a:gd name="connsiteX427" fmla="*/ 925910 w 3962522"/>
                  <a:gd name="connsiteY427" fmla="*/ 1835844 h 4573924"/>
                  <a:gd name="connsiteX428" fmla="*/ 704345 w 3962522"/>
                  <a:gd name="connsiteY428" fmla="*/ 1761211 h 4573924"/>
                  <a:gd name="connsiteX429" fmla="*/ 762652 w 3962522"/>
                  <a:gd name="connsiteY429" fmla="*/ 1709901 h 4573924"/>
                  <a:gd name="connsiteX430" fmla="*/ 720671 w 3962522"/>
                  <a:gd name="connsiteY430" fmla="*/ 1737889 h 4573924"/>
                  <a:gd name="connsiteX431" fmla="*/ 706677 w 3962522"/>
                  <a:gd name="connsiteY431" fmla="*/ 1761211 h 4573924"/>
                  <a:gd name="connsiteX432" fmla="*/ 685687 w 3962522"/>
                  <a:gd name="connsiteY432" fmla="*/ 1798527 h 4573924"/>
                  <a:gd name="connsiteX433" fmla="*/ 685687 w 3962522"/>
                  <a:gd name="connsiteY433" fmla="*/ 1852170 h 4573924"/>
                  <a:gd name="connsiteX434" fmla="*/ 813962 w 3962522"/>
                  <a:gd name="connsiteY434" fmla="*/ 1728559 h 4573924"/>
                  <a:gd name="connsiteX435" fmla="*/ 900255 w 3962522"/>
                  <a:gd name="connsiteY435" fmla="*/ 1656259 h 4573924"/>
                  <a:gd name="connsiteX436" fmla="*/ 939903 w 3962522"/>
                  <a:gd name="connsiteY436" fmla="*/ 1616611 h 4573924"/>
                  <a:gd name="connsiteX437" fmla="*/ 963226 w 3962522"/>
                  <a:gd name="connsiteY437" fmla="*/ 1628272 h 4573924"/>
                  <a:gd name="connsiteX438" fmla="*/ 1030862 w 3962522"/>
                  <a:gd name="connsiteY438" fmla="*/ 1600284 h 4573924"/>
                  <a:gd name="connsiteX439" fmla="*/ 939903 w 3962522"/>
                  <a:gd name="connsiteY439" fmla="*/ 1607282 h 4573924"/>
                  <a:gd name="connsiteX440" fmla="*/ 939903 w 3962522"/>
                  <a:gd name="connsiteY440" fmla="*/ 1616611 h 4573924"/>
                  <a:gd name="connsiteX441" fmla="*/ 888593 w 3962522"/>
                  <a:gd name="connsiteY441" fmla="*/ 1651595 h 4573924"/>
                  <a:gd name="connsiteX442" fmla="*/ 716006 w 3962522"/>
                  <a:gd name="connsiteY442" fmla="*/ 1782202 h 4573924"/>
                  <a:gd name="connsiteX443" fmla="*/ 685687 w 3962522"/>
                  <a:gd name="connsiteY443" fmla="*/ 1798527 h 4573924"/>
                  <a:gd name="connsiteX444" fmla="*/ 188913 w 3962522"/>
                  <a:gd name="connsiteY444" fmla="*/ 2376931 h 4573924"/>
                  <a:gd name="connsiteX445" fmla="*/ 685687 w 3962522"/>
                  <a:gd name="connsiteY445" fmla="*/ 1777538 h 4573924"/>
                  <a:gd name="connsiteX446" fmla="*/ 627380 w 3962522"/>
                  <a:gd name="connsiteY446" fmla="*/ 1723896 h 4573924"/>
                  <a:gd name="connsiteX447" fmla="*/ 51310 w 3962522"/>
                  <a:gd name="connsiteY447" fmla="*/ 2218335 h 4573924"/>
                  <a:gd name="connsiteX448" fmla="*/ 51310 w 3962522"/>
                  <a:gd name="connsiteY448" fmla="*/ 2232330 h 4573924"/>
                  <a:gd name="connsiteX449" fmla="*/ 188913 w 3962522"/>
                  <a:gd name="connsiteY449" fmla="*/ 2379262 h 4573924"/>
                  <a:gd name="connsiteX450" fmla="*/ 869935 w 3962522"/>
                  <a:gd name="connsiteY450" fmla="*/ 2043415 h 4573924"/>
                  <a:gd name="connsiteX451" fmla="*/ 879265 w 3962522"/>
                  <a:gd name="connsiteY451" fmla="*/ 2020092 h 4573924"/>
                  <a:gd name="connsiteX452" fmla="*/ 839616 w 3962522"/>
                  <a:gd name="connsiteY452" fmla="*/ 1985108 h 4573924"/>
                  <a:gd name="connsiteX453" fmla="*/ 844281 w 3962522"/>
                  <a:gd name="connsiteY453" fmla="*/ 2001435 h 4573924"/>
                  <a:gd name="connsiteX454" fmla="*/ 818625 w 3962522"/>
                  <a:gd name="connsiteY454" fmla="*/ 2022426 h 4573924"/>
                  <a:gd name="connsiteX455" fmla="*/ 799967 w 3962522"/>
                  <a:gd name="connsiteY455" fmla="*/ 2045748 h 4573924"/>
                  <a:gd name="connsiteX456" fmla="*/ 767316 w 3962522"/>
                  <a:gd name="connsiteY456" fmla="*/ 2008431 h 4573924"/>
                  <a:gd name="connsiteX457" fmla="*/ 799967 w 3962522"/>
                  <a:gd name="connsiteY457" fmla="*/ 1945461 h 4573924"/>
                  <a:gd name="connsiteX458" fmla="*/ 862939 w 3962522"/>
                  <a:gd name="connsiteY458" fmla="*/ 1847506 h 4573924"/>
                  <a:gd name="connsiteX459" fmla="*/ 844281 w 3962522"/>
                  <a:gd name="connsiteY459" fmla="*/ 1859167 h 4573924"/>
                  <a:gd name="connsiteX460" fmla="*/ 799967 w 3962522"/>
                  <a:gd name="connsiteY460" fmla="*/ 1945461 h 4573924"/>
                  <a:gd name="connsiteX461" fmla="*/ 746325 w 3962522"/>
                  <a:gd name="connsiteY461" fmla="*/ 1926802 h 4573924"/>
                  <a:gd name="connsiteX462" fmla="*/ 688019 w 3962522"/>
                  <a:gd name="connsiteY462" fmla="*/ 1989773 h 4573924"/>
                  <a:gd name="connsiteX463" fmla="*/ 692684 w 3962522"/>
                  <a:gd name="connsiteY463" fmla="*/ 1954789 h 4573924"/>
                  <a:gd name="connsiteX464" fmla="*/ 732332 w 3962522"/>
                  <a:gd name="connsiteY464" fmla="*/ 1903479 h 4573924"/>
                  <a:gd name="connsiteX465" fmla="*/ 639042 w 3962522"/>
                  <a:gd name="connsiteY465" fmla="*/ 1943128 h 4573924"/>
                  <a:gd name="connsiteX466" fmla="*/ 622716 w 3962522"/>
                  <a:gd name="connsiteY466" fmla="*/ 1926802 h 4573924"/>
                  <a:gd name="connsiteX467" fmla="*/ 674026 w 3962522"/>
                  <a:gd name="connsiteY467" fmla="*/ 1866163 h 4573924"/>
                  <a:gd name="connsiteX468" fmla="*/ 620382 w 3962522"/>
                  <a:gd name="connsiteY468" fmla="*/ 1875493 h 4573924"/>
                  <a:gd name="connsiteX469" fmla="*/ 51310 w 3962522"/>
                  <a:gd name="connsiteY469" fmla="*/ 2598496 h 4573924"/>
                  <a:gd name="connsiteX470" fmla="*/ 95622 w 3962522"/>
                  <a:gd name="connsiteY470" fmla="*/ 2633480 h 4573924"/>
                  <a:gd name="connsiteX471" fmla="*/ 410478 w 3962522"/>
                  <a:gd name="connsiteY471" fmla="*/ 2822393 h 4573924"/>
                  <a:gd name="connsiteX472" fmla="*/ 454792 w 3962522"/>
                  <a:gd name="connsiteY472" fmla="*/ 2836386 h 4573924"/>
                  <a:gd name="connsiteX473" fmla="*/ 538753 w 3962522"/>
                  <a:gd name="connsiteY473" fmla="*/ 2668464 h 4573924"/>
                  <a:gd name="connsiteX474" fmla="*/ 867604 w 3962522"/>
                  <a:gd name="connsiteY474" fmla="*/ 2041083 h 4573924"/>
                  <a:gd name="connsiteX475" fmla="*/ 1203449 w 3962522"/>
                  <a:gd name="connsiteY475" fmla="*/ 2034087 h 4573924"/>
                  <a:gd name="connsiteX476" fmla="*/ 1152141 w 3962522"/>
                  <a:gd name="connsiteY476" fmla="*/ 2332617 h 4573924"/>
                  <a:gd name="connsiteX477" fmla="*/ 1168465 w 3962522"/>
                  <a:gd name="connsiteY477" fmla="*/ 2327952 h 4573924"/>
                  <a:gd name="connsiteX478" fmla="*/ 1156804 w 3962522"/>
                  <a:gd name="connsiteY478" fmla="*/ 2530860 h 4573924"/>
                  <a:gd name="connsiteX479" fmla="*/ 1385367 w 3962522"/>
                  <a:gd name="connsiteY479" fmla="*/ 2430572 h 4573924"/>
                  <a:gd name="connsiteX480" fmla="*/ 1212779 w 3962522"/>
                  <a:gd name="connsiteY480" fmla="*/ 2020092 h 4573924"/>
                  <a:gd name="connsiteX481" fmla="*/ 1201118 w 3962522"/>
                  <a:gd name="connsiteY481" fmla="*/ 2034087 h 4573924"/>
                  <a:gd name="connsiteX482" fmla="*/ 1028529 w 3962522"/>
                  <a:gd name="connsiteY482" fmla="*/ 1996770 h 4573924"/>
                  <a:gd name="connsiteX483" fmla="*/ 1023866 w 3962522"/>
                  <a:gd name="connsiteY483" fmla="*/ 1887154 h 4573924"/>
                  <a:gd name="connsiteX484" fmla="*/ 949233 w 3962522"/>
                  <a:gd name="connsiteY484" fmla="*/ 1875493 h 4573924"/>
                  <a:gd name="connsiteX485" fmla="*/ 911916 w 3962522"/>
                  <a:gd name="connsiteY485" fmla="*/ 1966451 h 4573924"/>
                  <a:gd name="connsiteX486" fmla="*/ 876932 w 3962522"/>
                  <a:gd name="connsiteY486" fmla="*/ 1975780 h 4573924"/>
                  <a:gd name="connsiteX487" fmla="*/ 909584 w 3962522"/>
                  <a:gd name="connsiteY487" fmla="*/ 2036419 h 4573924"/>
                  <a:gd name="connsiteX488" fmla="*/ 858274 w 3962522"/>
                  <a:gd name="connsiteY488" fmla="*/ 2122713 h 4573924"/>
                  <a:gd name="connsiteX489" fmla="*/ 573737 w 3962522"/>
                  <a:gd name="connsiteY489" fmla="*/ 2661466 h 4573924"/>
                  <a:gd name="connsiteX490" fmla="*/ 580735 w 3962522"/>
                  <a:gd name="connsiteY490" fmla="*/ 2670796 h 4573924"/>
                  <a:gd name="connsiteX491" fmla="*/ 979552 w 3962522"/>
                  <a:gd name="connsiteY491" fmla="*/ 2761755 h 4573924"/>
                  <a:gd name="connsiteX492" fmla="*/ 1030862 w 3962522"/>
                  <a:gd name="connsiteY492" fmla="*/ 2766418 h 4573924"/>
                  <a:gd name="connsiteX493" fmla="*/ 1198786 w 3962522"/>
                  <a:gd name="connsiteY493" fmla="*/ 1929135 h 4573924"/>
                  <a:gd name="connsiteX494" fmla="*/ 1163802 w 3962522"/>
                  <a:gd name="connsiteY494" fmla="*/ 1922138 h 4573924"/>
                  <a:gd name="connsiteX495" fmla="*/ 1084504 w 3962522"/>
                  <a:gd name="connsiteY495" fmla="*/ 1905812 h 4573924"/>
                  <a:gd name="connsiteX496" fmla="*/ 1030862 w 3962522"/>
                  <a:gd name="connsiteY496" fmla="*/ 1999103 h 4573924"/>
                  <a:gd name="connsiteX497" fmla="*/ 1714216 w 3962522"/>
                  <a:gd name="connsiteY497" fmla="*/ 1730892 h 4573924"/>
                  <a:gd name="connsiteX498" fmla="*/ 1690894 w 3962522"/>
                  <a:gd name="connsiteY498" fmla="*/ 1695908 h 4573924"/>
                  <a:gd name="connsiteX499" fmla="*/ 1676901 w 3962522"/>
                  <a:gd name="connsiteY499" fmla="*/ 1651595 h 4573924"/>
                  <a:gd name="connsiteX500" fmla="*/ 1637252 w 3962522"/>
                  <a:gd name="connsiteY500" fmla="*/ 1639933 h 4573924"/>
                  <a:gd name="connsiteX501" fmla="*/ 1541628 w 3962522"/>
                  <a:gd name="connsiteY501" fmla="*/ 1639933 h 4573924"/>
                  <a:gd name="connsiteX502" fmla="*/ 1541628 w 3962522"/>
                  <a:gd name="connsiteY502" fmla="*/ 1740220 h 4573924"/>
                  <a:gd name="connsiteX503" fmla="*/ 1583610 w 3962522"/>
                  <a:gd name="connsiteY503" fmla="*/ 1812522 h 4573924"/>
                  <a:gd name="connsiteX504" fmla="*/ 1693225 w 3962522"/>
                  <a:gd name="connsiteY504" fmla="*/ 1812522 h 4573924"/>
                  <a:gd name="connsiteX505" fmla="*/ 1697890 w 3962522"/>
                  <a:gd name="connsiteY505" fmla="*/ 1775204 h 4573924"/>
                  <a:gd name="connsiteX506" fmla="*/ 1714216 w 3962522"/>
                  <a:gd name="connsiteY506" fmla="*/ 1730892 h 4573924"/>
                  <a:gd name="connsiteX507" fmla="*/ 813962 w 3962522"/>
                  <a:gd name="connsiteY507" fmla="*/ 4322040 h 4573924"/>
                  <a:gd name="connsiteX508" fmla="*/ 848946 w 3962522"/>
                  <a:gd name="connsiteY508" fmla="*/ 4263734 h 4573924"/>
                  <a:gd name="connsiteX509" fmla="*/ 678689 w 3962522"/>
                  <a:gd name="connsiteY509" fmla="*/ 4275395 h 4573924"/>
                  <a:gd name="connsiteX510" fmla="*/ 753322 w 3962522"/>
                  <a:gd name="connsiteY510" fmla="*/ 4338367 h 4573924"/>
                  <a:gd name="connsiteX511" fmla="*/ 736996 w 3962522"/>
                  <a:gd name="connsiteY511" fmla="*/ 4322040 h 4573924"/>
                  <a:gd name="connsiteX512" fmla="*/ 755655 w 3962522"/>
                  <a:gd name="connsiteY512" fmla="*/ 4331370 h 4573924"/>
                  <a:gd name="connsiteX513" fmla="*/ 813962 w 3962522"/>
                  <a:gd name="connsiteY513" fmla="*/ 4322040 h 4573924"/>
                  <a:gd name="connsiteX514" fmla="*/ 984217 w 3962522"/>
                  <a:gd name="connsiteY514" fmla="*/ 4387344 h 4573924"/>
                  <a:gd name="connsiteX515" fmla="*/ 795303 w 3962522"/>
                  <a:gd name="connsiteY515" fmla="*/ 4359358 h 4573924"/>
                  <a:gd name="connsiteX516" fmla="*/ 902588 w 3962522"/>
                  <a:gd name="connsiteY516" fmla="*/ 4410666 h 4573924"/>
                  <a:gd name="connsiteX517" fmla="*/ 984217 w 3962522"/>
                  <a:gd name="connsiteY517" fmla="*/ 4387344 h 4573924"/>
                  <a:gd name="connsiteX518" fmla="*/ 1604599 w 3962522"/>
                  <a:gd name="connsiteY518" fmla="*/ 3547727 h 4573924"/>
                  <a:gd name="connsiteX519" fmla="*/ 1450670 w 3962522"/>
                  <a:gd name="connsiteY519" fmla="*/ 3536066 h 4573924"/>
                  <a:gd name="connsiteX520" fmla="*/ 1471660 w 3962522"/>
                  <a:gd name="connsiteY520" fmla="*/ 3531403 h 4573924"/>
                  <a:gd name="connsiteX521" fmla="*/ 1553289 w 3962522"/>
                  <a:gd name="connsiteY521" fmla="*/ 3543064 h 4573924"/>
                  <a:gd name="connsiteX522" fmla="*/ 1562619 w 3962522"/>
                  <a:gd name="connsiteY522" fmla="*/ 3531403 h 4573924"/>
                  <a:gd name="connsiteX523" fmla="*/ 1534631 w 3962522"/>
                  <a:gd name="connsiteY523" fmla="*/ 3526738 h 4573924"/>
                  <a:gd name="connsiteX524" fmla="*/ 1380702 w 3962522"/>
                  <a:gd name="connsiteY524" fmla="*/ 3438112 h 4573924"/>
                  <a:gd name="connsiteX525" fmla="*/ 1371373 w 3962522"/>
                  <a:gd name="connsiteY525" fmla="*/ 3421786 h 4573924"/>
                  <a:gd name="connsiteX526" fmla="*/ 1357380 w 3962522"/>
                  <a:gd name="connsiteY526" fmla="*/ 3426451 h 4573924"/>
                  <a:gd name="connsiteX527" fmla="*/ 963226 w 3962522"/>
                  <a:gd name="connsiteY527" fmla="*/ 4165778 h 4573924"/>
                  <a:gd name="connsiteX528" fmla="*/ 902588 w 3962522"/>
                  <a:gd name="connsiteY528" fmla="*/ 4249741 h 4573924"/>
                  <a:gd name="connsiteX529" fmla="*/ 902588 w 3962522"/>
                  <a:gd name="connsiteY529" fmla="*/ 4282392 h 4573924"/>
                  <a:gd name="connsiteX530" fmla="*/ 837284 w 3962522"/>
                  <a:gd name="connsiteY530" fmla="*/ 4347696 h 4573924"/>
                  <a:gd name="connsiteX531" fmla="*/ 986549 w 3962522"/>
                  <a:gd name="connsiteY531" fmla="*/ 4357024 h 4573924"/>
                  <a:gd name="connsiteX532" fmla="*/ 1035527 w 3962522"/>
                  <a:gd name="connsiteY532" fmla="*/ 4284725 h 4573924"/>
                  <a:gd name="connsiteX533" fmla="*/ 1341054 w 3962522"/>
                  <a:gd name="connsiteY533" fmla="*/ 3981530 h 4573924"/>
                  <a:gd name="connsiteX534" fmla="*/ 1606933 w 3962522"/>
                  <a:gd name="connsiteY534" fmla="*/ 3550061 h 4573924"/>
                  <a:gd name="connsiteX535" fmla="*/ 2157347 w 3962522"/>
                  <a:gd name="connsiteY535" fmla="*/ 3162903 h 4573924"/>
                  <a:gd name="connsiteX536" fmla="*/ 1823833 w 3962522"/>
                  <a:gd name="connsiteY536" fmla="*/ 3361146 h 4573924"/>
                  <a:gd name="connsiteX537" fmla="*/ 1620926 w 3962522"/>
                  <a:gd name="connsiteY537" fmla="*/ 3433447 h 4573924"/>
                  <a:gd name="connsiteX538" fmla="*/ 1604599 w 3962522"/>
                  <a:gd name="connsiteY538" fmla="*/ 3442775 h 4573924"/>
                  <a:gd name="connsiteX539" fmla="*/ 1777188 w 3962522"/>
                  <a:gd name="connsiteY539" fmla="*/ 3412456 h 4573924"/>
                  <a:gd name="connsiteX540" fmla="*/ 2092044 w 3962522"/>
                  <a:gd name="connsiteY540" fmla="*/ 3225875 h 4573924"/>
                  <a:gd name="connsiteX541" fmla="*/ 2155015 w 3962522"/>
                  <a:gd name="connsiteY541" fmla="*/ 3160572 h 4573924"/>
                  <a:gd name="connsiteX542" fmla="*/ 2322938 w 3962522"/>
                  <a:gd name="connsiteY542" fmla="*/ 3253862 h 4573924"/>
                  <a:gd name="connsiteX543" fmla="*/ 2311276 w 3962522"/>
                  <a:gd name="connsiteY543" fmla="*/ 3277185 h 4573924"/>
                  <a:gd name="connsiteX544" fmla="*/ 2385909 w 3962522"/>
                  <a:gd name="connsiteY544" fmla="*/ 3253862 h 4573924"/>
                  <a:gd name="connsiteX545" fmla="*/ 2455877 w 3962522"/>
                  <a:gd name="connsiteY545" fmla="*/ 3218878 h 4573924"/>
                  <a:gd name="connsiteX546" fmla="*/ 3097250 w 3962522"/>
                  <a:gd name="connsiteY546" fmla="*/ 2834054 h 4573924"/>
                  <a:gd name="connsiteX547" fmla="*/ 3288497 w 3962522"/>
                  <a:gd name="connsiteY547" fmla="*/ 2715109 h 4573924"/>
                  <a:gd name="connsiteX548" fmla="*/ 2847698 w 3962522"/>
                  <a:gd name="connsiteY548" fmla="*/ 2729102 h 4573924"/>
                  <a:gd name="connsiteX549" fmla="*/ 2558497 w 3962522"/>
                  <a:gd name="connsiteY549" fmla="*/ 2782744 h 4573924"/>
                  <a:gd name="connsiteX550" fmla="*/ 2558497 w 3962522"/>
                  <a:gd name="connsiteY550" fmla="*/ 2843384 h 4573924"/>
                  <a:gd name="connsiteX551" fmla="*/ 2322938 w 3962522"/>
                  <a:gd name="connsiteY551" fmla="*/ 3253862 h 4573924"/>
                  <a:gd name="connsiteX552" fmla="*/ 2231980 w 3962522"/>
                  <a:gd name="connsiteY552" fmla="*/ 1800860 h 4573924"/>
                  <a:gd name="connsiteX553" fmla="*/ 2315941 w 3962522"/>
                  <a:gd name="connsiteY553" fmla="*/ 1789199 h 4573924"/>
                  <a:gd name="connsiteX554" fmla="*/ 2325271 w 3962522"/>
                  <a:gd name="connsiteY554" fmla="*/ 1777538 h 4573924"/>
                  <a:gd name="connsiteX555" fmla="*/ 2234312 w 3962522"/>
                  <a:gd name="connsiteY555" fmla="*/ 1800860 h 4573924"/>
                  <a:gd name="connsiteX556" fmla="*/ 2178338 w 3962522"/>
                  <a:gd name="connsiteY556" fmla="*/ 1873160 h 4573924"/>
                  <a:gd name="connsiteX557" fmla="*/ 1938113 w 3962522"/>
                  <a:gd name="connsiteY557" fmla="*/ 2083064 h 4573924"/>
                  <a:gd name="connsiteX558" fmla="*/ 1921789 w 3962522"/>
                  <a:gd name="connsiteY558" fmla="*/ 2097058 h 4573924"/>
                  <a:gd name="connsiteX559" fmla="*/ 1856484 w 3962522"/>
                  <a:gd name="connsiteY559" fmla="*/ 2220668 h 4573924"/>
                  <a:gd name="connsiteX560" fmla="*/ 1350383 w 3962522"/>
                  <a:gd name="connsiteY560" fmla="*/ 3316834 h 4573924"/>
                  <a:gd name="connsiteX561" fmla="*/ 1359711 w 3962522"/>
                  <a:gd name="connsiteY561" fmla="*/ 3368144 h 4573924"/>
                  <a:gd name="connsiteX562" fmla="*/ 1723546 w 3962522"/>
                  <a:gd name="connsiteY562" fmla="*/ 3377472 h 4573924"/>
                  <a:gd name="connsiteX563" fmla="*/ 2101372 w 3962522"/>
                  <a:gd name="connsiteY563" fmla="*/ 3106930 h 4573924"/>
                  <a:gd name="connsiteX564" fmla="*/ 2127028 w 3962522"/>
                  <a:gd name="connsiteY564" fmla="*/ 3062616 h 4573924"/>
                  <a:gd name="connsiteX565" fmla="*/ 2001085 w 3962522"/>
                  <a:gd name="connsiteY565" fmla="*/ 3137249 h 4573924"/>
                  <a:gd name="connsiteX566" fmla="*/ 1868145 w 3962522"/>
                  <a:gd name="connsiteY566" fmla="*/ 3207217 h 4573924"/>
                  <a:gd name="connsiteX567" fmla="*/ 1840159 w 3962522"/>
                  <a:gd name="connsiteY567" fmla="*/ 3207217 h 4573924"/>
                  <a:gd name="connsiteX568" fmla="*/ 2017411 w 3962522"/>
                  <a:gd name="connsiteY568" fmla="*/ 3092935 h 4573924"/>
                  <a:gd name="connsiteX569" fmla="*/ 2015079 w 3962522"/>
                  <a:gd name="connsiteY569" fmla="*/ 3081274 h 4573924"/>
                  <a:gd name="connsiteX570" fmla="*/ 1898466 w 3962522"/>
                  <a:gd name="connsiteY570" fmla="*/ 3134917 h 4573924"/>
                  <a:gd name="connsiteX571" fmla="*/ 2075718 w 3962522"/>
                  <a:gd name="connsiteY571" fmla="*/ 2946003 h 4573924"/>
                  <a:gd name="connsiteX572" fmla="*/ 2085047 w 3962522"/>
                  <a:gd name="connsiteY572" fmla="*/ 2908687 h 4573924"/>
                  <a:gd name="connsiteX573" fmla="*/ 2012746 w 3962522"/>
                  <a:gd name="connsiteY573" fmla="*/ 2980987 h 4573924"/>
                  <a:gd name="connsiteX574" fmla="*/ 2334599 w 3962522"/>
                  <a:gd name="connsiteY574" fmla="*/ 2453895 h 4573924"/>
                  <a:gd name="connsiteX575" fmla="*/ 2406900 w 3962522"/>
                  <a:gd name="connsiteY575" fmla="*/ 2295301 h 4573924"/>
                  <a:gd name="connsiteX576" fmla="*/ 2341597 w 3962522"/>
                  <a:gd name="connsiteY576" fmla="*/ 1796195 h 4573924"/>
                  <a:gd name="connsiteX577" fmla="*/ 2178338 w 3962522"/>
                  <a:gd name="connsiteY577" fmla="*/ 1873160 h 4573924"/>
                  <a:gd name="connsiteX578" fmla="*/ 2157347 w 3962522"/>
                  <a:gd name="connsiteY578" fmla="*/ 1576962 h 4573924"/>
                  <a:gd name="connsiteX579" fmla="*/ 2094376 w 3962522"/>
                  <a:gd name="connsiteY579" fmla="*/ 1581627 h 4573924"/>
                  <a:gd name="connsiteX580" fmla="*/ 1749200 w 3962522"/>
                  <a:gd name="connsiteY580" fmla="*/ 1742554 h 4573924"/>
                  <a:gd name="connsiteX581" fmla="*/ 1728209 w 3962522"/>
                  <a:gd name="connsiteY581" fmla="*/ 1777538 h 4573924"/>
                  <a:gd name="connsiteX582" fmla="*/ 1751532 w 3962522"/>
                  <a:gd name="connsiteY582" fmla="*/ 1819518 h 4573924"/>
                  <a:gd name="connsiteX583" fmla="*/ 1858817 w 3962522"/>
                  <a:gd name="connsiteY583" fmla="*/ 1737889 h 4573924"/>
                  <a:gd name="connsiteX584" fmla="*/ 2127028 w 3962522"/>
                  <a:gd name="connsiteY584" fmla="*/ 1614279 h 4573924"/>
                  <a:gd name="connsiteX585" fmla="*/ 2203992 w 3962522"/>
                  <a:gd name="connsiteY585" fmla="*/ 1555972 h 4573924"/>
                  <a:gd name="connsiteX586" fmla="*/ 2159679 w 3962522"/>
                  <a:gd name="connsiteY586" fmla="*/ 1576962 h 4573924"/>
                  <a:gd name="connsiteX587" fmla="*/ 2822043 w 3962522"/>
                  <a:gd name="connsiteY587" fmla="*/ 1395045 h 4573924"/>
                  <a:gd name="connsiteX588" fmla="*/ 2805717 w 3962522"/>
                  <a:gd name="connsiteY588" fmla="*/ 1285428 h 4573924"/>
                  <a:gd name="connsiteX589" fmla="*/ 2789391 w 3962522"/>
                  <a:gd name="connsiteY589" fmla="*/ 1294758 h 4573924"/>
                  <a:gd name="connsiteX590" fmla="*/ 2668114 w 3962522"/>
                  <a:gd name="connsiteY590" fmla="*/ 1495332 h 4573924"/>
                  <a:gd name="connsiteX591" fmla="*/ 2640127 w 3962522"/>
                  <a:gd name="connsiteY591" fmla="*/ 1572298 h 4573924"/>
                  <a:gd name="connsiteX592" fmla="*/ 2698433 w 3962522"/>
                  <a:gd name="connsiteY592" fmla="*/ 1658591 h 4573924"/>
                  <a:gd name="connsiteX593" fmla="*/ 2728753 w 3962522"/>
                  <a:gd name="connsiteY593" fmla="*/ 1602618 h 4573924"/>
                  <a:gd name="connsiteX594" fmla="*/ 2819712 w 3962522"/>
                  <a:gd name="connsiteY594" fmla="*/ 1395045 h 4573924"/>
                  <a:gd name="connsiteX595" fmla="*/ 2829040 w 3962522"/>
                  <a:gd name="connsiteY595" fmla="*/ 1427697 h 4573924"/>
                  <a:gd name="connsiteX596" fmla="*/ 2801052 w 3962522"/>
                  <a:gd name="connsiteY596" fmla="*/ 1479008 h 4573924"/>
                  <a:gd name="connsiteX597" fmla="*/ 2829040 w 3962522"/>
                  <a:gd name="connsiteY597" fmla="*/ 1427697 h 4573924"/>
                  <a:gd name="connsiteX598" fmla="*/ 2885015 w 3962522"/>
                  <a:gd name="connsiteY598" fmla="*/ 1434694 h 4573924"/>
                  <a:gd name="connsiteX599" fmla="*/ 2940988 w 3962522"/>
                  <a:gd name="connsiteY599" fmla="*/ 1385717 h 4573924"/>
                  <a:gd name="connsiteX600" fmla="*/ 2913002 w 3962522"/>
                  <a:gd name="connsiteY600" fmla="*/ 1315749 h 4573924"/>
                  <a:gd name="connsiteX601" fmla="*/ 2861692 w 3962522"/>
                  <a:gd name="connsiteY601" fmla="*/ 1348400 h 4573924"/>
                  <a:gd name="connsiteX602" fmla="*/ 2885015 w 3962522"/>
                  <a:gd name="connsiteY602" fmla="*/ 1437026 h 4573924"/>
                  <a:gd name="connsiteX603" fmla="*/ 2857027 w 3962522"/>
                  <a:gd name="connsiteY603" fmla="*/ 1458017 h 4573924"/>
                  <a:gd name="connsiteX604" fmla="*/ 2873353 w 3962522"/>
                  <a:gd name="connsiteY604" fmla="*/ 1451020 h 4573924"/>
                  <a:gd name="connsiteX605" fmla="*/ 2873353 w 3962522"/>
                  <a:gd name="connsiteY605" fmla="*/ 1427697 h 4573924"/>
                  <a:gd name="connsiteX606" fmla="*/ 2847698 w 3962522"/>
                  <a:gd name="connsiteY606" fmla="*/ 1364726 h 4573924"/>
                  <a:gd name="connsiteX607" fmla="*/ 2859359 w 3962522"/>
                  <a:gd name="connsiteY607" fmla="*/ 1455685 h 4573924"/>
                  <a:gd name="connsiteX608" fmla="*/ 3356133 w 3962522"/>
                  <a:gd name="connsiteY608" fmla="*/ 2290636 h 4573924"/>
                  <a:gd name="connsiteX609" fmla="*/ 3029616 w 3962522"/>
                  <a:gd name="connsiteY609" fmla="*/ 1845172 h 4573924"/>
                  <a:gd name="connsiteX610" fmla="*/ 2859359 w 3962522"/>
                  <a:gd name="connsiteY610" fmla="*/ 1604949 h 4573924"/>
                  <a:gd name="connsiteX611" fmla="*/ 2836036 w 3962522"/>
                  <a:gd name="connsiteY611" fmla="*/ 1590956 h 4573924"/>
                  <a:gd name="connsiteX612" fmla="*/ 3073928 w 3962522"/>
                  <a:gd name="connsiteY612" fmla="*/ 2323287 h 4573924"/>
                  <a:gd name="connsiteX613" fmla="*/ 3155557 w 3962522"/>
                  <a:gd name="connsiteY613" fmla="*/ 2290636 h 4573924"/>
                  <a:gd name="connsiteX614" fmla="*/ 3230190 w 3962522"/>
                  <a:gd name="connsiteY614" fmla="*/ 2271978 h 4573924"/>
                  <a:gd name="connsiteX615" fmla="*/ 3358465 w 3962522"/>
                  <a:gd name="connsiteY615" fmla="*/ 2288303 h 4573924"/>
                  <a:gd name="connsiteX616" fmla="*/ 944568 w 3962522"/>
                  <a:gd name="connsiteY616" fmla="*/ 1693575 h 4573924"/>
                  <a:gd name="connsiteX617" fmla="*/ 932907 w 3962522"/>
                  <a:gd name="connsiteY617" fmla="*/ 1709901 h 4573924"/>
                  <a:gd name="connsiteX618" fmla="*/ 944568 w 3962522"/>
                  <a:gd name="connsiteY618" fmla="*/ 1693575 h 4573924"/>
                  <a:gd name="connsiteX619" fmla="*/ 3575365 w 3962522"/>
                  <a:gd name="connsiteY619" fmla="*/ 2043415 h 4573924"/>
                  <a:gd name="connsiteX620" fmla="*/ 3570700 w 3962522"/>
                  <a:gd name="connsiteY620" fmla="*/ 2048080 h 4573924"/>
                  <a:gd name="connsiteX621" fmla="*/ 3575365 w 3962522"/>
                  <a:gd name="connsiteY621" fmla="*/ 2043415 h 4573924"/>
                  <a:gd name="connsiteX622" fmla="*/ 2952650 w 3962522"/>
                  <a:gd name="connsiteY622" fmla="*/ 1306419 h 4573924"/>
                  <a:gd name="connsiteX623" fmla="*/ 2950318 w 3962522"/>
                  <a:gd name="connsiteY623" fmla="*/ 1304088 h 4573924"/>
                  <a:gd name="connsiteX624" fmla="*/ 2952650 w 3962522"/>
                  <a:gd name="connsiteY624" fmla="*/ 1306419 h 4573924"/>
                  <a:gd name="connsiteX625" fmla="*/ 2952650 w 3962522"/>
                  <a:gd name="connsiteY625" fmla="*/ 1306419 h 4573924"/>
                  <a:gd name="connsiteX626" fmla="*/ 2954983 w 3962522"/>
                  <a:gd name="connsiteY626" fmla="*/ 1308751 h 4573924"/>
                  <a:gd name="connsiteX627" fmla="*/ 2952650 w 3962522"/>
                  <a:gd name="connsiteY627" fmla="*/ 1306419 h 4573924"/>
                  <a:gd name="connsiteX628" fmla="*/ 1998753 w 3962522"/>
                  <a:gd name="connsiteY628" fmla="*/ 2997313 h 4573924"/>
                  <a:gd name="connsiteX629" fmla="*/ 1998753 w 3962522"/>
                  <a:gd name="connsiteY629" fmla="*/ 3001978 h 4573924"/>
                  <a:gd name="connsiteX630" fmla="*/ 1998753 w 3962522"/>
                  <a:gd name="connsiteY630" fmla="*/ 2997313 h 4573924"/>
                  <a:gd name="connsiteX631" fmla="*/ 1891468 w 3962522"/>
                  <a:gd name="connsiteY631" fmla="*/ 1117506 h 4573924"/>
                  <a:gd name="connsiteX632" fmla="*/ 1912459 w 3962522"/>
                  <a:gd name="connsiteY632" fmla="*/ 1105845 h 4573924"/>
                  <a:gd name="connsiteX633" fmla="*/ 2054727 w 3962522"/>
                  <a:gd name="connsiteY633" fmla="*/ 949583 h 4573924"/>
                  <a:gd name="connsiteX634" fmla="*/ 2099040 w 3962522"/>
                  <a:gd name="connsiteY634" fmla="*/ 886611 h 4573924"/>
                  <a:gd name="connsiteX635" fmla="*/ 1903129 w 3962522"/>
                  <a:gd name="connsiteY635" fmla="*/ 1096515 h 4573924"/>
                  <a:gd name="connsiteX636" fmla="*/ 1891468 w 3962522"/>
                  <a:gd name="connsiteY636" fmla="*/ 1117506 h 4573924"/>
                  <a:gd name="connsiteX637" fmla="*/ 1861149 w 3962522"/>
                  <a:gd name="connsiteY637" fmla="*/ 1157154 h 4573924"/>
                  <a:gd name="connsiteX638" fmla="*/ 1889136 w 3962522"/>
                  <a:gd name="connsiteY638" fmla="*/ 1129168 h 4573924"/>
                  <a:gd name="connsiteX639" fmla="*/ 1882140 w 3962522"/>
                  <a:gd name="connsiteY639" fmla="*/ 1122170 h 4573924"/>
                  <a:gd name="connsiteX640" fmla="*/ 1854152 w 3962522"/>
                  <a:gd name="connsiteY640" fmla="*/ 1150157 h 4573924"/>
                  <a:gd name="connsiteX641" fmla="*/ 1861149 w 3962522"/>
                  <a:gd name="connsiteY641" fmla="*/ 1157154 h 4573924"/>
                  <a:gd name="connsiteX642" fmla="*/ 1924120 w 3962522"/>
                  <a:gd name="connsiteY642" fmla="*/ 476133 h 4573924"/>
                  <a:gd name="connsiteX643" fmla="*/ 1882140 w 3962522"/>
                  <a:gd name="connsiteY643" fmla="*/ 487794 h 4573924"/>
                  <a:gd name="connsiteX644" fmla="*/ 1877475 w 3962522"/>
                  <a:gd name="connsiteY644" fmla="*/ 487794 h 4573924"/>
                  <a:gd name="connsiteX645" fmla="*/ 1837826 w 3962522"/>
                  <a:gd name="connsiteY645" fmla="*/ 473800 h 4573924"/>
                  <a:gd name="connsiteX646" fmla="*/ 1826165 w 3962522"/>
                  <a:gd name="connsiteY646" fmla="*/ 480796 h 4573924"/>
                  <a:gd name="connsiteX647" fmla="*/ 1989424 w 3962522"/>
                  <a:gd name="connsiteY647" fmla="*/ 483129 h 4573924"/>
                  <a:gd name="connsiteX648" fmla="*/ 1994088 w 3962522"/>
                  <a:gd name="connsiteY648" fmla="*/ 464471 h 4573924"/>
                  <a:gd name="connsiteX649" fmla="*/ 1928785 w 3962522"/>
                  <a:gd name="connsiteY649" fmla="*/ 476133 h 4573924"/>
                  <a:gd name="connsiteX650" fmla="*/ 2001085 w 3962522"/>
                  <a:gd name="connsiteY650" fmla="*/ 310541 h 4573924"/>
                  <a:gd name="connsiteX651" fmla="*/ 1982427 w 3962522"/>
                  <a:gd name="connsiteY651" fmla="*/ 394503 h 4573924"/>
                  <a:gd name="connsiteX652" fmla="*/ 2005750 w 3962522"/>
                  <a:gd name="connsiteY652" fmla="*/ 373512 h 4573924"/>
                  <a:gd name="connsiteX653" fmla="*/ 2001085 w 3962522"/>
                  <a:gd name="connsiteY653" fmla="*/ 345525 h 4573924"/>
                  <a:gd name="connsiteX654" fmla="*/ 2012746 w 3962522"/>
                  <a:gd name="connsiteY654" fmla="*/ 322202 h 4573924"/>
                  <a:gd name="connsiteX655" fmla="*/ 1998753 w 3962522"/>
                  <a:gd name="connsiteY655" fmla="*/ 308209 h 4573924"/>
                  <a:gd name="connsiteX656" fmla="*/ 1842491 w 3962522"/>
                  <a:gd name="connsiteY656" fmla="*/ 329199 h 4573924"/>
                  <a:gd name="connsiteX657" fmla="*/ 1837826 w 3962522"/>
                  <a:gd name="connsiteY657" fmla="*/ 289551 h 4573924"/>
                  <a:gd name="connsiteX658" fmla="*/ 1826165 w 3962522"/>
                  <a:gd name="connsiteY658" fmla="*/ 368848 h 4573924"/>
                  <a:gd name="connsiteX659" fmla="*/ 1840159 w 3962522"/>
                  <a:gd name="connsiteY659" fmla="*/ 326867 h 4573924"/>
                  <a:gd name="connsiteX660" fmla="*/ 2208657 w 3962522"/>
                  <a:gd name="connsiteY660" fmla="*/ 452810 h 4573924"/>
                  <a:gd name="connsiteX661" fmla="*/ 2255303 w 3962522"/>
                  <a:gd name="connsiteY661" fmla="*/ 429487 h 4573924"/>
                  <a:gd name="connsiteX662" fmla="*/ 2192331 w 3962522"/>
                  <a:gd name="connsiteY662" fmla="*/ 431819 h 4573924"/>
                  <a:gd name="connsiteX663" fmla="*/ 2208657 w 3962522"/>
                  <a:gd name="connsiteY663" fmla="*/ 452810 h 4573924"/>
                  <a:gd name="connsiteX664" fmla="*/ 1886805 w 3962522"/>
                  <a:gd name="connsiteY664" fmla="*/ 413161 h 4573924"/>
                  <a:gd name="connsiteX665" fmla="*/ 1879807 w 3962522"/>
                  <a:gd name="connsiteY665" fmla="*/ 380509 h 4573924"/>
                  <a:gd name="connsiteX666" fmla="*/ 1886805 w 3962522"/>
                  <a:gd name="connsiteY666" fmla="*/ 413161 h 4573924"/>
                  <a:gd name="connsiteX667" fmla="*/ 2766068 w 3962522"/>
                  <a:gd name="connsiteY667" fmla="*/ 252234 h 4573924"/>
                  <a:gd name="connsiteX668" fmla="*/ 2752075 w 3962522"/>
                  <a:gd name="connsiteY668" fmla="*/ 235908 h 4573924"/>
                  <a:gd name="connsiteX669" fmla="*/ 2567826 w 3962522"/>
                  <a:gd name="connsiteY669" fmla="*/ 280222 h 4573924"/>
                  <a:gd name="connsiteX670" fmla="*/ 2495526 w 3962522"/>
                  <a:gd name="connsiteY670" fmla="*/ 261564 h 4573924"/>
                  <a:gd name="connsiteX671" fmla="*/ 2766068 w 3962522"/>
                  <a:gd name="connsiteY671" fmla="*/ 252234 h 4573924"/>
                  <a:gd name="connsiteX672" fmla="*/ 2780063 w 3962522"/>
                  <a:gd name="connsiteY672" fmla="*/ 252234 h 4573924"/>
                  <a:gd name="connsiteX673" fmla="*/ 2780063 w 3962522"/>
                  <a:gd name="connsiteY673" fmla="*/ 256899 h 4573924"/>
                  <a:gd name="connsiteX674" fmla="*/ 2780063 w 3962522"/>
                  <a:gd name="connsiteY674" fmla="*/ 252234 h 4573924"/>
                  <a:gd name="connsiteX675" fmla="*/ 2773066 w 3962522"/>
                  <a:gd name="connsiteY675" fmla="*/ 240573 h 4573924"/>
                  <a:gd name="connsiteX676" fmla="*/ 2773066 w 3962522"/>
                  <a:gd name="connsiteY676" fmla="*/ 245238 h 4573924"/>
                  <a:gd name="connsiteX677" fmla="*/ 2773066 w 3962522"/>
                  <a:gd name="connsiteY677" fmla="*/ 240573 h 457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Lst>
                <a:rect l="l" t="t" r="r" b="b"/>
                <a:pathLst>
                  <a:path w="3962522" h="4573924">
                    <a:moveTo>
                      <a:pt x="3113577" y="2358271"/>
                    </a:moveTo>
                    <a:cubicBezTo>
                      <a:pt x="3118241" y="2358271"/>
                      <a:pt x="3118241" y="2362936"/>
                      <a:pt x="3113577" y="2362936"/>
                    </a:cubicBezTo>
                    <a:lnTo>
                      <a:pt x="3113577" y="2358271"/>
                    </a:lnTo>
                    <a:close/>
                    <a:moveTo>
                      <a:pt x="3960189" y="1586291"/>
                    </a:moveTo>
                    <a:cubicBezTo>
                      <a:pt x="3960189" y="1555972"/>
                      <a:pt x="3948528" y="1567634"/>
                      <a:pt x="3934535" y="1553639"/>
                    </a:cubicBezTo>
                    <a:cubicBezTo>
                      <a:pt x="3768943" y="1416036"/>
                      <a:pt x="3596356" y="1269104"/>
                      <a:pt x="3426101" y="1138496"/>
                    </a:cubicBezTo>
                    <a:cubicBezTo>
                      <a:pt x="3393449" y="1112841"/>
                      <a:pt x="3360796" y="1087186"/>
                      <a:pt x="3323481" y="1068528"/>
                    </a:cubicBezTo>
                    <a:cubicBezTo>
                      <a:pt x="3318816" y="1066196"/>
                      <a:pt x="3318816" y="1070861"/>
                      <a:pt x="3318816" y="1070861"/>
                    </a:cubicBezTo>
                    <a:lnTo>
                      <a:pt x="3323481" y="1087186"/>
                    </a:lnTo>
                    <a:lnTo>
                      <a:pt x="3953193" y="1593288"/>
                    </a:lnTo>
                    <a:cubicBezTo>
                      <a:pt x="3962522" y="1593288"/>
                      <a:pt x="3962522" y="1593288"/>
                      <a:pt x="3962522" y="1583960"/>
                    </a:cubicBezTo>
                    <a:close/>
                    <a:moveTo>
                      <a:pt x="897923" y="1658591"/>
                    </a:moveTo>
                    <a:cubicBezTo>
                      <a:pt x="897923" y="1651595"/>
                      <a:pt x="890926" y="1653928"/>
                      <a:pt x="886262" y="1653928"/>
                    </a:cubicBezTo>
                    <a:cubicBezTo>
                      <a:pt x="886262" y="1660924"/>
                      <a:pt x="890926" y="1660924"/>
                      <a:pt x="897923" y="1658591"/>
                    </a:cubicBezTo>
                    <a:close/>
                    <a:moveTo>
                      <a:pt x="3936867" y="1667921"/>
                    </a:moveTo>
                    <a:lnTo>
                      <a:pt x="3684982" y="1938463"/>
                    </a:lnTo>
                    <a:cubicBezTo>
                      <a:pt x="3684982" y="1947793"/>
                      <a:pt x="3701308" y="1954789"/>
                      <a:pt x="3708305" y="1959454"/>
                    </a:cubicBezTo>
                    <a:cubicBezTo>
                      <a:pt x="3726963" y="1973447"/>
                      <a:pt x="3754950" y="1987442"/>
                      <a:pt x="3775941" y="2001435"/>
                    </a:cubicBezTo>
                    <a:cubicBezTo>
                      <a:pt x="3789934" y="2008431"/>
                      <a:pt x="3808592" y="2006099"/>
                      <a:pt x="3803927" y="2020092"/>
                    </a:cubicBezTo>
                    <a:lnTo>
                      <a:pt x="3447091" y="2421243"/>
                    </a:lnTo>
                    <a:lnTo>
                      <a:pt x="3409775" y="2358271"/>
                    </a:lnTo>
                    <a:cubicBezTo>
                      <a:pt x="3398113" y="2351275"/>
                      <a:pt x="3386452" y="2327952"/>
                      <a:pt x="3377123" y="2320956"/>
                    </a:cubicBezTo>
                    <a:cubicBezTo>
                      <a:pt x="3372458" y="2316291"/>
                      <a:pt x="3265174" y="2290636"/>
                      <a:pt x="3253513" y="2290636"/>
                    </a:cubicBezTo>
                    <a:cubicBezTo>
                      <a:pt x="3232522" y="2290636"/>
                      <a:pt x="3148561" y="2330285"/>
                      <a:pt x="3122906" y="2341947"/>
                    </a:cubicBezTo>
                    <a:cubicBezTo>
                      <a:pt x="3101915" y="2351275"/>
                      <a:pt x="3106580" y="2344278"/>
                      <a:pt x="3092586" y="2348943"/>
                    </a:cubicBezTo>
                    <a:cubicBezTo>
                      <a:pt x="3092586" y="2348943"/>
                      <a:pt x="3071596" y="2372266"/>
                      <a:pt x="3055270" y="2365269"/>
                    </a:cubicBezTo>
                    <a:lnTo>
                      <a:pt x="2791724" y="1516323"/>
                    </a:lnTo>
                    <a:cubicBezTo>
                      <a:pt x="2770733" y="1541978"/>
                      <a:pt x="2756740" y="1579295"/>
                      <a:pt x="2745079" y="1609614"/>
                    </a:cubicBezTo>
                    <a:cubicBezTo>
                      <a:pt x="2889680" y="1679582"/>
                      <a:pt x="2686772" y="1824183"/>
                      <a:pt x="2614471" y="1863832"/>
                    </a:cubicBezTo>
                    <a:cubicBezTo>
                      <a:pt x="2584152" y="1880156"/>
                      <a:pt x="2565494" y="1896483"/>
                      <a:pt x="2532842" y="1880156"/>
                    </a:cubicBezTo>
                    <a:cubicBezTo>
                      <a:pt x="2434887" y="1833511"/>
                      <a:pt x="2311276" y="1423033"/>
                      <a:pt x="2269296" y="1311084"/>
                    </a:cubicBezTo>
                    <a:cubicBezTo>
                      <a:pt x="2266964" y="1304088"/>
                      <a:pt x="2269296" y="1292426"/>
                      <a:pt x="2257634" y="1292426"/>
                    </a:cubicBezTo>
                    <a:cubicBezTo>
                      <a:pt x="2269296" y="1329742"/>
                      <a:pt x="2245973" y="1360061"/>
                      <a:pt x="2241308" y="1388049"/>
                    </a:cubicBezTo>
                    <a:cubicBezTo>
                      <a:pt x="2241308" y="1399710"/>
                      <a:pt x="2245973" y="1409040"/>
                      <a:pt x="2241308" y="1423033"/>
                    </a:cubicBezTo>
                    <a:cubicBezTo>
                      <a:pt x="2234312" y="1465013"/>
                      <a:pt x="2208657" y="1497665"/>
                      <a:pt x="2192331" y="1532649"/>
                    </a:cubicBezTo>
                    <a:cubicBezTo>
                      <a:pt x="2250638" y="1530316"/>
                      <a:pt x="2206324" y="1621275"/>
                      <a:pt x="2210989" y="1630605"/>
                    </a:cubicBezTo>
                    <a:cubicBezTo>
                      <a:pt x="2210989" y="1630605"/>
                      <a:pt x="2224983" y="1637602"/>
                      <a:pt x="2229647" y="1642266"/>
                    </a:cubicBezTo>
                    <a:cubicBezTo>
                      <a:pt x="2432554" y="1838176"/>
                      <a:pt x="2511852" y="1943128"/>
                      <a:pt x="2437219" y="2234661"/>
                    </a:cubicBezTo>
                    <a:cubicBezTo>
                      <a:pt x="2425558" y="2281307"/>
                      <a:pt x="2374248" y="2402585"/>
                      <a:pt x="2376581" y="2437569"/>
                    </a:cubicBezTo>
                    <a:cubicBezTo>
                      <a:pt x="2376581" y="2509869"/>
                      <a:pt x="2451212" y="2689453"/>
                      <a:pt x="2500191" y="2745428"/>
                    </a:cubicBezTo>
                    <a:cubicBezTo>
                      <a:pt x="2542171" y="2794405"/>
                      <a:pt x="2542171" y="2768751"/>
                      <a:pt x="2588817" y="2752425"/>
                    </a:cubicBezTo>
                    <a:cubicBezTo>
                      <a:pt x="2691437" y="2717441"/>
                      <a:pt x="2817378" y="2717441"/>
                      <a:pt x="2924664" y="2698783"/>
                    </a:cubicBezTo>
                    <a:cubicBezTo>
                      <a:pt x="2950318" y="2694118"/>
                      <a:pt x="3073928" y="2675460"/>
                      <a:pt x="3085589" y="2666131"/>
                    </a:cubicBezTo>
                    <a:cubicBezTo>
                      <a:pt x="3090254" y="2661466"/>
                      <a:pt x="3090254" y="2647473"/>
                      <a:pt x="3094919" y="2638143"/>
                    </a:cubicBezTo>
                    <a:cubicBezTo>
                      <a:pt x="3136899" y="2563512"/>
                      <a:pt x="3199871" y="2500540"/>
                      <a:pt x="3274504" y="2458560"/>
                    </a:cubicBezTo>
                    <a:cubicBezTo>
                      <a:pt x="3314151" y="2486546"/>
                      <a:pt x="3344472" y="2514533"/>
                      <a:pt x="3388784" y="2533191"/>
                    </a:cubicBezTo>
                    <a:cubicBezTo>
                      <a:pt x="3395780" y="2535524"/>
                      <a:pt x="3409775" y="2537856"/>
                      <a:pt x="3409775" y="2537856"/>
                    </a:cubicBezTo>
                    <a:cubicBezTo>
                      <a:pt x="3412107" y="2540189"/>
                      <a:pt x="3405110" y="2563512"/>
                      <a:pt x="3400445" y="2565844"/>
                    </a:cubicBezTo>
                    <a:cubicBezTo>
                      <a:pt x="3388784" y="2577505"/>
                      <a:pt x="3372458" y="2565844"/>
                      <a:pt x="3367794" y="2577505"/>
                    </a:cubicBezTo>
                    <a:cubicBezTo>
                      <a:pt x="3451755" y="2626482"/>
                      <a:pt x="3549711" y="2687122"/>
                      <a:pt x="3608018" y="2764086"/>
                    </a:cubicBezTo>
                    <a:cubicBezTo>
                      <a:pt x="3624344" y="2787409"/>
                      <a:pt x="3640668" y="2810732"/>
                      <a:pt x="3638337" y="2841051"/>
                    </a:cubicBezTo>
                    <a:cubicBezTo>
                      <a:pt x="3570700" y="2855045"/>
                      <a:pt x="3535716" y="2771083"/>
                      <a:pt x="3465748" y="2787409"/>
                    </a:cubicBezTo>
                    <a:lnTo>
                      <a:pt x="3493736" y="2808400"/>
                    </a:lnTo>
                    <a:cubicBezTo>
                      <a:pt x="3465748" y="2808400"/>
                      <a:pt x="3437762" y="2799070"/>
                      <a:pt x="3409775" y="2796739"/>
                    </a:cubicBezTo>
                    <a:cubicBezTo>
                      <a:pt x="3367794" y="2794405"/>
                      <a:pt x="3197538" y="2813063"/>
                      <a:pt x="3155557" y="2822393"/>
                    </a:cubicBezTo>
                    <a:cubicBezTo>
                      <a:pt x="3113577" y="2831723"/>
                      <a:pt x="2992298" y="2925013"/>
                      <a:pt x="2947986" y="2952999"/>
                    </a:cubicBezTo>
                    <a:cubicBezTo>
                      <a:pt x="2801052" y="3043958"/>
                      <a:pt x="2439551" y="3288846"/>
                      <a:pt x="2285622" y="3300508"/>
                    </a:cubicBezTo>
                    <a:cubicBezTo>
                      <a:pt x="2257634" y="3300508"/>
                      <a:pt x="2227315" y="3291178"/>
                      <a:pt x="2206324" y="3295843"/>
                    </a:cubicBezTo>
                    <a:cubicBezTo>
                      <a:pt x="2176005" y="3302839"/>
                      <a:pt x="2101372" y="3351818"/>
                      <a:pt x="2066388" y="3368144"/>
                    </a:cubicBezTo>
                    <a:cubicBezTo>
                      <a:pt x="1938113" y="3426451"/>
                      <a:pt x="1807507" y="3466098"/>
                      <a:pt x="1667571" y="3480093"/>
                    </a:cubicBezTo>
                    <a:cubicBezTo>
                      <a:pt x="1627922" y="3547727"/>
                      <a:pt x="1602268" y="3620029"/>
                      <a:pt x="1564951" y="3687663"/>
                    </a:cubicBezTo>
                    <a:cubicBezTo>
                      <a:pt x="1469328" y="3864917"/>
                      <a:pt x="1338722" y="4002519"/>
                      <a:pt x="1198786" y="4142456"/>
                    </a:cubicBezTo>
                    <a:cubicBezTo>
                      <a:pt x="1161469" y="4182104"/>
                      <a:pt x="1026198" y="4291721"/>
                      <a:pt x="1014536" y="4338367"/>
                    </a:cubicBezTo>
                    <a:cubicBezTo>
                      <a:pt x="1012204" y="4350028"/>
                      <a:pt x="1016868" y="4357024"/>
                      <a:pt x="1014536" y="4364021"/>
                    </a:cubicBezTo>
                    <a:cubicBezTo>
                      <a:pt x="1014536" y="4373351"/>
                      <a:pt x="998210" y="4378015"/>
                      <a:pt x="995878" y="4385012"/>
                    </a:cubicBezTo>
                    <a:cubicBezTo>
                      <a:pt x="988882" y="4401338"/>
                      <a:pt x="1002875" y="4403670"/>
                      <a:pt x="984217" y="4429326"/>
                    </a:cubicBezTo>
                    <a:cubicBezTo>
                      <a:pt x="949233" y="4478303"/>
                      <a:pt x="893258" y="4522616"/>
                      <a:pt x="853609" y="4569262"/>
                    </a:cubicBezTo>
                    <a:cubicBezTo>
                      <a:pt x="848946" y="4573925"/>
                      <a:pt x="844281" y="4573925"/>
                      <a:pt x="837284" y="4573925"/>
                    </a:cubicBezTo>
                    <a:cubicBezTo>
                      <a:pt x="804632" y="4569262"/>
                      <a:pt x="736996" y="4513287"/>
                      <a:pt x="697348" y="4506290"/>
                    </a:cubicBezTo>
                    <a:cubicBezTo>
                      <a:pt x="692684" y="4487632"/>
                      <a:pt x="746325" y="4478303"/>
                      <a:pt x="746325" y="4473638"/>
                    </a:cubicBezTo>
                    <a:cubicBezTo>
                      <a:pt x="702012" y="4443319"/>
                      <a:pt x="648370" y="4424661"/>
                      <a:pt x="601725" y="4394342"/>
                    </a:cubicBezTo>
                    <a:cubicBezTo>
                      <a:pt x="555079" y="4364021"/>
                      <a:pt x="422140" y="4259069"/>
                      <a:pt x="443131" y="4198431"/>
                    </a:cubicBezTo>
                    <a:cubicBezTo>
                      <a:pt x="450127" y="4175108"/>
                      <a:pt x="503769" y="4200762"/>
                      <a:pt x="517764" y="4207760"/>
                    </a:cubicBezTo>
                    <a:cubicBezTo>
                      <a:pt x="555079" y="4226418"/>
                      <a:pt x="611054" y="4287056"/>
                      <a:pt x="641373" y="4296386"/>
                    </a:cubicBezTo>
                    <a:cubicBezTo>
                      <a:pt x="650703" y="4298718"/>
                      <a:pt x="650703" y="4296386"/>
                      <a:pt x="650703" y="4287056"/>
                    </a:cubicBezTo>
                    <a:cubicBezTo>
                      <a:pt x="648370" y="4259069"/>
                      <a:pt x="594728" y="4249741"/>
                      <a:pt x="580735" y="4221753"/>
                    </a:cubicBezTo>
                    <a:cubicBezTo>
                      <a:pt x="585398" y="4214757"/>
                      <a:pt x="650703" y="4233415"/>
                      <a:pt x="664696" y="4238079"/>
                    </a:cubicBezTo>
                    <a:cubicBezTo>
                      <a:pt x="671693" y="4238079"/>
                      <a:pt x="671693" y="4249741"/>
                      <a:pt x="676357" y="4249741"/>
                    </a:cubicBezTo>
                    <a:cubicBezTo>
                      <a:pt x="683354" y="4249741"/>
                      <a:pt x="720671" y="4256737"/>
                      <a:pt x="727668" y="4256737"/>
                    </a:cubicBezTo>
                    <a:cubicBezTo>
                      <a:pt x="750990" y="4256737"/>
                      <a:pt x="853609" y="4240411"/>
                      <a:pt x="874600" y="4233415"/>
                    </a:cubicBezTo>
                    <a:cubicBezTo>
                      <a:pt x="902588" y="4224085"/>
                      <a:pt x="1014536" y="4028175"/>
                      <a:pt x="1035527" y="3990858"/>
                    </a:cubicBezTo>
                    <a:cubicBezTo>
                      <a:pt x="1142811" y="3799613"/>
                      <a:pt x="1233770" y="3596706"/>
                      <a:pt x="1327061" y="3398463"/>
                    </a:cubicBezTo>
                    <a:cubicBezTo>
                      <a:pt x="1296740" y="3361146"/>
                      <a:pt x="1315399" y="3330827"/>
                      <a:pt x="1331724" y="3291178"/>
                    </a:cubicBezTo>
                    <a:cubicBezTo>
                      <a:pt x="1469328" y="2950668"/>
                      <a:pt x="1648913" y="2626482"/>
                      <a:pt x="1786516" y="2285972"/>
                    </a:cubicBezTo>
                    <a:lnTo>
                      <a:pt x="1723546" y="1842841"/>
                    </a:lnTo>
                    <a:cubicBezTo>
                      <a:pt x="1718881" y="1838176"/>
                      <a:pt x="1709552" y="1814853"/>
                      <a:pt x="1707220" y="1814853"/>
                    </a:cubicBezTo>
                    <a:cubicBezTo>
                      <a:pt x="1697890" y="1810188"/>
                      <a:pt x="1555622" y="1875493"/>
                      <a:pt x="1515974" y="1863832"/>
                    </a:cubicBezTo>
                    <a:cubicBezTo>
                      <a:pt x="1490319" y="1856834"/>
                      <a:pt x="1490319" y="1812522"/>
                      <a:pt x="1487986" y="1791531"/>
                    </a:cubicBezTo>
                    <a:lnTo>
                      <a:pt x="1208114" y="1658591"/>
                    </a:lnTo>
                    <a:cubicBezTo>
                      <a:pt x="1159137" y="1672586"/>
                      <a:pt x="1119488" y="1709901"/>
                      <a:pt x="1070511" y="1726227"/>
                    </a:cubicBezTo>
                    <a:cubicBezTo>
                      <a:pt x="1070511" y="1768208"/>
                      <a:pt x="1072843" y="1814853"/>
                      <a:pt x="1075175" y="1859167"/>
                    </a:cubicBezTo>
                    <a:cubicBezTo>
                      <a:pt x="1098497" y="1880156"/>
                      <a:pt x="1215111" y="1877825"/>
                      <a:pt x="1222109" y="1896483"/>
                    </a:cubicBezTo>
                    <a:cubicBezTo>
                      <a:pt x="1226772" y="1910477"/>
                      <a:pt x="1210447" y="1947793"/>
                      <a:pt x="1215111" y="1968784"/>
                    </a:cubicBezTo>
                    <a:lnTo>
                      <a:pt x="1413353" y="2435237"/>
                    </a:lnTo>
                    <a:lnTo>
                      <a:pt x="1086836" y="2577505"/>
                    </a:lnTo>
                    <a:cubicBezTo>
                      <a:pt x="1070511" y="2605492"/>
                      <a:pt x="1049520" y="2794405"/>
                      <a:pt x="1030862" y="2799070"/>
                    </a:cubicBezTo>
                    <a:lnTo>
                      <a:pt x="555079" y="2684789"/>
                    </a:lnTo>
                    <a:lnTo>
                      <a:pt x="541086" y="2694118"/>
                    </a:lnTo>
                    <a:lnTo>
                      <a:pt x="445462" y="2873703"/>
                    </a:lnTo>
                    <a:lnTo>
                      <a:pt x="32652" y="2614821"/>
                    </a:lnTo>
                    <a:lnTo>
                      <a:pt x="11661" y="2614821"/>
                    </a:lnTo>
                    <a:cubicBezTo>
                      <a:pt x="20991" y="2570508"/>
                      <a:pt x="163259" y="2423576"/>
                      <a:pt x="160927" y="2395588"/>
                    </a:cubicBezTo>
                    <a:cubicBezTo>
                      <a:pt x="160927" y="2374597"/>
                      <a:pt x="25654" y="2239326"/>
                      <a:pt x="0" y="2218335"/>
                    </a:cubicBezTo>
                    <a:cubicBezTo>
                      <a:pt x="0" y="2209007"/>
                      <a:pt x="37316" y="2174023"/>
                      <a:pt x="46645" y="2167026"/>
                    </a:cubicBezTo>
                    <a:cubicBezTo>
                      <a:pt x="221565" y="2008431"/>
                      <a:pt x="429138" y="1863832"/>
                      <a:pt x="597060" y="1702905"/>
                    </a:cubicBezTo>
                    <a:cubicBezTo>
                      <a:pt x="608721" y="1691243"/>
                      <a:pt x="618051" y="1688912"/>
                      <a:pt x="608721" y="1670252"/>
                    </a:cubicBezTo>
                    <a:cubicBezTo>
                      <a:pt x="620382" y="1658591"/>
                      <a:pt x="667028" y="1740220"/>
                      <a:pt x="690351" y="1726227"/>
                    </a:cubicBezTo>
                    <a:lnTo>
                      <a:pt x="902588" y="1590956"/>
                    </a:lnTo>
                    <a:cubicBezTo>
                      <a:pt x="902588" y="1590956"/>
                      <a:pt x="869935" y="1569965"/>
                      <a:pt x="902588" y="1548976"/>
                    </a:cubicBezTo>
                    <a:cubicBezTo>
                      <a:pt x="909584" y="1544311"/>
                      <a:pt x="916581" y="1548976"/>
                      <a:pt x="918914" y="1546643"/>
                    </a:cubicBezTo>
                    <a:cubicBezTo>
                      <a:pt x="914249" y="1553639"/>
                      <a:pt x="890926" y="1576962"/>
                      <a:pt x="909584" y="1581627"/>
                    </a:cubicBezTo>
                    <a:cubicBezTo>
                      <a:pt x="916581" y="1581627"/>
                      <a:pt x="960894" y="1565300"/>
                      <a:pt x="993545" y="1572298"/>
                    </a:cubicBezTo>
                    <a:cubicBezTo>
                      <a:pt x="1007540" y="1574630"/>
                      <a:pt x="1065846" y="1614279"/>
                      <a:pt x="1065846" y="1625940"/>
                    </a:cubicBezTo>
                    <a:lnTo>
                      <a:pt x="1065846" y="1709901"/>
                    </a:lnTo>
                    <a:lnTo>
                      <a:pt x="1198786" y="1642266"/>
                    </a:lnTo>
                    <a:cubicBezTo>
                      <a:pt x="1296740" y="1679582"/>
                      <a:pt x="1390031" y="1737889"/>
                      <a:pt x="1497316" y="1744885"/>
                    </a:cubicBezTo>
                    <a:lnTo>
                      <a:pt x="1511309" y="1658591"/>
                    </a:lnTo>
                    <a:cubicBezTo>
                      <a:pt x="1420351" y="1656259"/>
                      <a:pt x="1320063" y="1595621"/>
                      <a:pt x="1231437" y="1590956"/>
                    </a:cubicBezTo>
                    <a:cubicBezTo>
                      <a:pt x="1198786" y="1590956"/>
                      <a:pt x="1173130" y="1607282"/>
                      <a:pt x="1142811" y="1600284"/>
                    </a:cubicBezTo>
                    <a:cubicBezTo>
                      <a:pt x="1112492" y="1593288"/>
                      <a:pt x="1070511" y="1553639"/>
                      <a:pt x="1040191" y="1541978"/>
                    </a:cubicBezTo>
                    <a:cubicBezTo>
                      <a:pt x="986549" y="1516323"/>
                      <a:pt x="963226" y="1527985"/>
                      <a:pt x="914249" y="1551307"/>
                    </a:cubicBezTo>
                    <a:cubicBezTo>
                      <a:pt x="914249" y="1551307"/>
                      <a:pt x="914249" y="1544311"/>
                      <a:pt x="918914" y="1537314"/>
                    </a:cubicBezTo>
                    <a:cubicBezTo>
                      <a:pt x="949233" y="1504662"/>
                      <a:pt x="1014536" y="1513992"/>
                      <a:pt x="1051852" y="1530316"/>
                    </a:cubicBezTo>
                    <a:cubicBezTo>
                      <a:pt x="1077508" y="1541978"/>
                      <a:pt x="1124153" y="1581627"/>
                      <a:pt x="1147476" y="1583960"/>
                    </a:cubicBezTo>
                    <a:cubicBezTo>
                      <a:pt x="1163802" y="1583960"/>
                      <a:pt x="1180127" y="1574630"/>
                      <a:pt x="1198786" y="1574630"/>
                    </a:cubicBezTo>
                    <a:cubicBezTo>
                      <a:pt x="1287412" y="1574630"/>
                      <a:pt x="1397029" y="1625940"/>
                      <a:pt x="1485654" y="1637602"/>
                    </a:cubicBezTo>
                    <a:cubicBezTo>
                      <a:pt x="1520638" y="1607282"/>
                      <a:pt x="1518305" y="1625940"/>
                      <a:pt x="1548626" y="1625940"/>
                    </a:cubicBezTo>
                    <a:cubicBezTo>
                      <a:pt x="1583610" y="1625940"/>
                      <a:pt x="1620926" y="1625940"/>
                      <a:pt x="1655910" y="1625940"/>
                    </a:cubicBezTo>
                    <a:cubicBezTo>
                      <a:pt x="1655910" y="1506994"/>
                      <a:pt x="1490319" y="1395045"/>
                      <a:pt x="1525303" y="1280765"/>
                    </a:cubicBezTo>
                    <a:cubicBezTo>
                      <a:pt x="1539296" y="1234120"/>
                      <a:pt x="1597603" y="1185141"/>
                      <a:pt x="1611596" y="1143161"/>
                    </a:cubicBezTo>
                    <a:cubicBezTo>
                      <a:pt x="1632587" y="1080189"/>
                      <a:pt x="1613929" y="1035877"/>
                      <a:pt x="1662906" y="970572"/>
                    </a:cubicBezTo>
                    <a:cubicBezTo>
                      <a:pt x="1723546" y="888943"/>
                      <a:pt x="1835495" y="888943"/>
                      <a:pt x="1870479" y="828305"/>
                    </a:cubicBezTo>
                    <a:cubicBezTo>
                      <a:pt x="1875143" y="821308"/>
                      <a:pt x="1898466" y="751340"/>
                      <a:pt x="1898466" y="746675"/>
                    </a:cubicBezTo>
                    <a:lnTo>
                      <a:pt x="1898466" y="639391"/>
                    </a:lnTo>
                    <a:cubicBezTo>
                      <a:pt x="1868145" y="632394"/>
                      <a:pt x="1877475" y="655716"/>
                      <a:pt x="1858817" y="669711"/>
                    </a:cubicBezTo>
                    <a:cubicBezTo>
                      <a:pt x="1812172" y="704695"/>
                      <a:pt x="1739871" y="634727"/>
                      <a:pt x="1756197" y="578752"/>
                    </a:cubicBezTo>
                    <a:cubicBezTo>
                      <a:pt x="1760862" y="564759"/>
                      <a:pt x="1788849" y="550764"/>
                      <a:pt x="1788849" y="539103"/>
                    </a:cubicBezTo>
                    <a:cubicBezTo>
                      <a:pt x="1788849" y="527442"/>
                      <a:pt x="1763193" y="492457"/>
                      <a:pt x="1760862" y="469135"/>
                    </a:cubicBezTo>
                    <a:cubicBezTo>
                      <a:pt x="1758530" y="445812"/>
                      <a:pt x="1770191" y="424823"/>
                      <a:pt x="1765526" y="406165"/>
                    </a:cubicBezTo>
                    <a:cubicBezTo>
                      <a:pt x="1765526" y="394503"/>
                      <a:pt x="1739871" y="371181"/>
                      <a:pt x="1732874" y="352521"/>
                    </a:cubicBezTo>
                    <a:cubicBezTo>
                      <a:pt x="1697890" y="270892"/>
                      <a:pt x="1732874" y="212585"/>
                      <a:pt x="1788849" y="156612"/>
                    </a:cubicBezTo>
                    <a:cubicBezTo>
                      <a:pt x="1774855" y="156612"/>
                      <a:pt x="1753865" y="184599"/>
                      <a:pt x="1744536" y="193928"/>
                    </a:cubicBezTo>
                    <a:cubicBezTo>
                      <a:pt x="1732874" y="210254"/>
                      <a:pt x="1711885" y="256899"/>
                      <a:pt x="1709552" y="259231"/>
                    </a:cubicBezTo>
                    <a:cubicBezTo>
                      <a:pt x="1707220" y="261564"/>
                      <a:pt x="1697890" y="261564"/>
                      <a:pt x="1697890" y="252234"/>
                    </a:cubicBezTo>
                    <a:cubicBezTo>
                      <a:pt x="1711885" y="184599"/>
                      <a:pt x="1788849" y="133289"/>
                      <a:pt x="1844823" y="100637"/>
                    </a:cubicBezTo>
                    <a:cubicBezTo>
                      <a:pt x="1861149" y="91309"/>
                      <a:pt x="1889136" y="84311"/>
                      <a:pt x="1900798" y="74983"/>
                    </a:cubicBezTo>
                    <a:cubicBezTo>
                      <a:pt x="1912459" y="67986"/>
                      <a:pt x="1914791" y="51660"/>
                      <a:pt x="1924120" y="39999"/>
                    </a:cubicBezTo>
                    <a:cubicBezTo>
                      <a:pt x="1933450" y="30669"/>
                      <a:pt x="1970766" y="350"/>
                      <a:pt x="1973097" y="23672"/>
                    </a:cubicBezTo>
                    <a:lnTo>
                      <a:pt x="1956773" y="35334"/>
                    </a:lnTo>
                    <a:cubicBezTo>
                      <a:pt x="1977762" y="39999"/>
                      <a:pt x="1996420" y="26004"/>
                      <a:pt x="2015079" y="26004"/>
                    </a:cubicBezTo>
                    <a:cubicBezTo>
                      <a:pt x="2047730" y="26004"/>
                      <a:pt x="2080383" y="49327"/>
                      <a:pt x="2110702" y="51660"/>
                    </a:cubicBezTo>
                    <a:cubicBezTo>
                      <a:pt x="2113033" y="35334"/>
                      <a:pt x="2106037" y="42330"/>
                      <a:pt x="2099040" y="37665"/>
                    </a:cubicBezTo>
                    <a:cubicBezTo>
                      <a:pt x="2066388" y="19008"/>
                      <a:pt x="2026741" y="9679"/>
                      <a:pt x="1989424" y="12011"/>
                    </a:cubicBezTo>
                    <a:cubicBezTo>
                      <a:pt x="1989424" y="2681"/>
                      <a:pt x="2010415" y="2681"/>
                      <a:pt x="2015079" y="350"/>
                    </a:cubicBezTo>
                    <a:cubicBezTo>
                      <a:pt x="2054727" y="-1982"/>
                      <a:pt x="2085047" y="7346"/>
                      <a:pt x="2120031" y="28337"/>
                    </a:cubicBezTo>
                    <a:cubicBezTo>
                      <a:pt x="2129360" y="33002"/>
                      <a:pt x="2143354" y="49327"/>
                      <a:pt x="2148017" y="51660"/>
                    </a:cubicBezTo>
                    <a:cubicBezTo>
                      <a:pt x="2162012" y="53992"/>
                      <a:pt x="2180670" y="33002"/>
                      <a:pt x="2166677" y="63321"/>
                    </a:cubicBezTo>
                    <a:cubicBezTo>
                      <a:pt x="2241308" y="39999"/>
                      <a:pt x="2318274" y="81979"/>
                      <a:pt x="2364919" y="137954"/>
                    </a:cubicBezTo>
                    <a:cubicBezTo>
                      <a:pt x="2371916" y="133289"/>
                      <a:pt x="2364919" y="123960"/>
                      <a:pt x="2362586" y="116963"/>
                    </a:cubicBezTo>
                    <a:cubicBezTo>
                      <a:pt x="2332267" y="72649"/>
                      <a:pt x="2259967" y="39999"/>
                      <a:pt x="2206324" y="39999"/>
                    </a:cubicBezTo>
                    <a:cubicBezTo>
                      <a:pt x="2206324" y="30669"/>
                      <a:pt x="2220319" y="35334"/>
                      <a:pt x="2224983" y="35334"/>
                    </a:cubicBezTo>
                    <a:cubicBezTo>
                      <a:pt x="2297283" y="42330"/>
                      <a:pt x="2343928" y="74983"/>
                      <a:pt x="2385909" y="133289"/>
                    </a:cubicBezTo>
                    <a:cubicBezTo>
                      <a:pt x="2455877" y="228912"/>
                      <a:pt x="2476868" y="385174"/>
                      <a:pt x="2630797" y="359519"/>
                    </a:cubicBezTo>
                    <a:cubicBezTo>
                      <a:pt x="2700765" y="347858"/>
                      <a:pt x="2782394" y="266229"/>
                      <a:pt x="2843034" y="338528"/>
                    </a:cubicBezTo>
                    <a:cubicBezTo>
                      <a:pt x="2822043" y="340860"/>
                      <a:pt x="2805717" y="326867"/>
                      <a:pt x="2784728" y="329199"/>
                    </a:cubicBezTo>
                    <a:cubicBezTo>
                      <a:pt x="2756740" y="331532"/>
                      <a:pt x="2707762" y="359519"/>
                      <a:pt x="2675111" y="368848"/>
                    </a:cubicBezTo>
                    <a:cubicBezTo>
                      <a:pt x="2623801" y="382842"/>
                      <a:pt x="2579487" y="389839"/>
                      <a:pt x="2525845" y="375844"/>
                    </a:cubicBezTo>
                    <a:cubicBezTo>
                      <a:pt x="2504855" y="371181"/>
                      <a:pt x="2483865" y="354855"/>
                      <a:pt x="2465207" y="350190"/>
                    </a:cubicBezTo>
                    <a:cubicBezTo>
                      <a:pt x="2455877" y="350190"/>
                      <a:pt x="2455877" y="350190"/>
                      <a:pt x="2458210" y="357186"/>
                    </a:cubicBezTo>
                    <a:cubicBezTo>
                      <a:pt x="2467538" y="399167"/>
                      <a:pt x="2514184" y="462138"/>
                      <a:pt x="2551501" y="483129"/>
                    </a:cubicBezTo>
                    <a:cubicBezTo>
                      <a:pt x="2626132" y="522778"/>
                      <a:pt x="2726421" y="483129"/>
                      <a:pt x="2803385" y="541436"/>
                    </a:cubicBezTo>
                    <a:cubicBezTo>
                      <a:pt x="2910669" y="623065"/>
                      <a:pt x="2880350" y="737346"/>
                      <a:pt x="2815047" y="837634"/>
                    </a:cubicBezTo>
                    <a:cubicBezTo>
                      <a:pt x="2845366" y="837634"/>
                      <a:pt x="2875685" y="821308"/>
                      <a:pt x="2894343" y="800317"/>
                    </a:cubicBezTo>
                    <a:cubicBezTo>
                      <a:pt x="2896676" y="797985"/>
                      <a:pt x="2906004" y="763001"/>
                      <a:pt x="2910669" y="786324"/>
                    </a:cubicBezTo>
                    <a:cubicBezTo>
                      <a:pt x="2919999" y="832969"/>
                      <a:pt x="2812714" y="874950"/>
                      <a:pt x="2775398" y="881946"/>
                    </a:cubicBezTo>
                    <a:cubicBezTo>
                      <a:pt x="2707762" y="893608"/>
                      <a:pt x="2656453" y="872618"/>
                      <a:pt x="2591148" y="865620"/>
                    </a:cubicBezTo>
                    <a:lnTo>
                      <a:pt x="2640127" y="888943"/>
                    </a:lnTo>
                    <a:cubicBezTo>
                      <a:pt x="2651788" y="893608"/>
                      <a:pt x="2719423" y="900604"/>
                      <a:pt x="2686772" y="912266"/>
                    </a:cubicBezTo>
                    <a:cubicBezTo>
                      <a:pt x="2602810" y="942586"/>
                      <a:pt x="2521180" y="825973"/>
                      <a:pt x="2448881" y="881946"/>
                    </a:cubicBezTo>
                    <a:cubicBezTo>
                      <a:pt x="2488529" y="1080189"/>
                      <a:pt x="2502522" y="1285428"/>
                      <a:pt x="2574824" y="1474343"/>
                    </a:cubicBezTo>
                    <a:cubicBezTo>
                      <a:pt x="2507187" y="1409040"/>
                      <a:pt x="2495526" y="1285428"/>
                      <a:pt x="2479200" y="1194471"/>
                    </a:cubicBezTo>
                    <a:cubicBezTo>
                      <a:pt x="2458210" y="1082522"/>
                      <a:pt x="2446549" y="970572"/>
                      <a:pt x="2425558" y="858624"/>
                    </a:cubicBezTo>
                    <a:cubicBezTo>
                      <a:pt x="2406900" y="807314"/>
                      <a:pt x="2306613" y="823640"/>
                      <a:pt x="2262299" y="821308"/>
                    </a:cubicBezTo>
                    <a:cubicBezTo>
                      <a:pt x="2229647" y="821308"/>
                      <a:pt x="2192331" y="814312"/>
                      <a:pt x="2159679" y="809647"/>
                    </a:cubicBezTo>
                    <a:cubicBezTo>
                      <a:pt x="2150351" y="811978"/>
                      <a:pt x="2131693" y="851627"/>
                      <a:pt x="2117698" y="858624"/>
                    </a:cubicBezTo>
                    <a:cubicBezTo>
                      <a:pt x="2106037" y="865620"/>
                      <a:pt x="2099040" y="858624"/>
                      <a:pt x="2089711" y="865620"/>
                    </a:cubicBezTo>
                    <a:cubicBezTo>
                      <a:pt x="2029072" y="893608"/>
                      <a:pt x="1933450" y="951914"/>
                      <a:pt x="1868145" y="905269"/>
                    </a:cubicBezTo>
                    <a:cubicBezTo>
                      <a:pt x="1858817" y="898273"/>
                      <a:pt x="1851821" y="881946"/>
                      <a:pt x="1849488" y="881946"/>
                    </a:cubicBezTo>
                    <a:cubicBezTo>
                      <a:pt x="1835495" y="881946"/>
                      <a:pt x="1812172" y="893608"/>
                      <a:pt x="1807507" y="909934"/>
                    </a:cubicBezTo>
                    <a:cubicBezTo>
                      <a:pt x="1793514" y="968241"/>
                      <a:pt x="1774855" y="1089519"/>
                      <a:pt x="1784184" y="1150157"/>
                    </a:cubicBezTo>
                    <a:cubicBezTo>
                      <a:pt x="1784184" y="1164152"/>
                      <a:pt x="1807507" y="1203799"/>
                      <a:pt x="1807507" y="1206132"/>
                    </a:cubicBezTo>
                    <a:cubicBezTo>
                      <a:pt x="1800510" y="1215460"/>
                      <a:pt x="1779520" y="1173480"/>
                      <a:pt x="1777188" y="1171148"/>
                    </a:cubicBezTo>
                    <a:cubicBezTo>
                      <a:pt x="1770191" y="1150157"/>
                      <a:pt x="1777188" y="1147825"/>
                      <a:pt x="1777188" y="1136164"/>
                    </a:cubicBezTo>
                    <a:cubicBezTo>
                      <a:pt x="1777188" y="1133831"/>
                      <a:pt x="1758530" y="1136164"/>
                      <a:pt x="1765526" y="1112841"/>
                    </a:cubicBezTo>
                    <a:cubicBezTo>
                      <a:pt x="1765526" y="1108177"/>
                      <a:pt x="1777188" y="1110508"/>
                      <a:pt x="1777188" y="1105845"/>
                    </a:cubicBezTo>
                    <a:cubicBezTo>
                      <a:pt x="1777188" y="1094184"/>
                      <a:pt x="1770191" y="1075524"/>
                      <a:pt x="1772523" y="1054535"/>
                    </a:cubicBezTo>
                    <a:cubicBezTo>
                      <a:pt x="1772523" y="1033544"/>
                      <a:pt x="1800510" y="914599"/>
                      <a:pt x="1795846" y="907602"/>
                    </a:cubicBezTo>
                    <a:cubicBezTo>
                      <a:pt x="1714216" y="930925"/>
                      <a:pt x="1651245" y="1003225"/>
                      <a:pt x="1641917" y="1089519"/>
                    </a:cubicBezTo>
                    <a:cubicBezTo>
                      <a:pt x="1641917" y="1096515"/>
                      <a:pt x="1637252" y="1110508"/>
                      <a:pt x="1646580" y="1110508"/>
                    </a:cubicBezTo>
                    <a:lnTo>
                      <a:pt x="1658241" y="1087186"/>
                    </a:lnTo>
                    <a:cubicBezTo>
                      <a:pt x="1648913" y="1180476"/>
                      <a:pt x="1532300" y="1238783"/>
                      <a:pt x="1550958" y="1341403"/>
                    </a:cubicBezTo>
                    <a:cubicBezTo>
                      <a:pt x="1560287" y="1397378"/>
                      <a:pt x="1632587" y="1472010"/>
                      <a:pt x="1658241" y="1537314"/>
                    </a:cubicBezTo>
                    <a:cubicBezTo>
                      <a:pt x="1669903" y="1569965"/>
                      <a:pt x="1695558" y="1688912"/>
                      <a:pt x="1714216" y="1700573"/>
                    </a:cubicBezTo>
                    <a:cubicBezTo>
                      <a:pt x="1728209" y="1709901"/>
                      <a:pt x="1751532" y="1700573"/>
                      <a:pt x="1767858" y="1691243"/>
                    </a:cubicBezTo>
                    <a:cubicBezTo>
                      <a:pt x="1830830" y="1665589"/>
                      <a:pt x="1900798" y="1621275"/>
                      <a:pt x="1966101" y="1595621"/>
                    </a:cubicBezTo>
                    <a:cubicBezTo>
                      <a:pt x="2008081" y="1579295"/>
                      <a:pt x="2096709" y="1567634"/>
                      <a:pt x="2127028" y="1551307"/>
                    </a:cubicBezTo>
                    <a:cubicBezTo>
                      <a:pt x="2131693" y="1548976"/>
                      <a:pt x="2192331" y="1474343"/>
                      <a:pt x="2196996" y="1465013"/>
                    </a:cubicBezTo>
                    <a:cubicBezTo>
                      <a:pt x="2206324" y="1448687"/>
                      <a:pt x="2215654" y="1425364"/>
                      <a:pt x="2215654" y="1406707"/>
                    </a:cubicBezTo>
                    <a:cubicBezTo>
                      <a:pt x="2208657" y="1411371"/>
                      <a:pt x="2192331" y="1430029"/>
                      <a:pt x="2192331" y="1409040"/>
                    </a:cubicBezTo>
                    <a:cubicBezTo>
                      <a:pt x="2192331" y="1388049"/>
                      <a:pt x="2210989" y="1271435"/>
                      <a:pt x="2222650" y="1262106"/>
                    </a:cubicBezTo>
                    <a:cubicBezTo>
                      <a:pt x="2222650" y="1262106"/>
                      <a:pt x="2266964" y="1262106"/>
                      <a:pt x="2269296" y="1262106"/>
                    </a:cubicBezTo>
                    <a:cubicBezTo>
                      <a:pt x="2276292" y="1266770"/>
                      <a:pt x="2278625" y="1315749"/>
                      <a:pt x="2283290" y="1327410"/>
                    </a:cubicBezTo>
                    <a:cubicBezTo>
                      <a:pt x="2315941" y="1437026"/>
                      <a:pt x="2390574" y="1616611"/>
                      <a:pt x="2441884" y="1719231"/>
                    </a:cubicBezTo>
                    <a:cubicBezTo>
                      <a:pt x="2460542" y="1758880"/>
                      <a:pt x="2514184" y="1870828"/>
                      <a:pt x="2563162" y="1859167"/>
                    </a:cubicBezTo>
                    <a:cubicBezTo>
                      <a:pt x="2584152" y="1854502"/>
                      <a:pt x="2735749" y="1733224"/>
                      <a:pt x="2749744" y="1712234"/>
                    </a:cubicBezTo>
                    <a:cubicBezTo>
                      <a:pt x="2756740" y="1700573"/>
                      <a:pt x="2761405" y="1688912"/>
                      <a:pt x="2768401" y="1679582"/>
                    </a:cubicBezTo>
                    <a:cubicBezTo>
                      <a:pt x="2752075" y="1672586"/>
                      <a:pt x="2749744" y="1695908"/>
                      <a:pt x="2731084" y="1700573"/>
                    </a:cubicBezTo>
                    <a:cubicBezTo>
                      <a:pt x="2658785" y="1714566"/>
                      <a:pt x="2614471" y="1597953"/>
                      <a:pt x="2593481" y="1546643"/>
                    </a:cubicBezTo>
                    <a:lnTo>
                      <a:pt x="2518849" y="1625940"/>
                    </a:lnTo>
                    <a:cubicBezTo>
                      <a:pt x="2514184" y="1625940"/>
                      <a:pt x="2514184" y="1621275"/>
                      <a:pt x="2516517" y="1616611"/>
                    </a:cubicBezTo>
                    <a:cubicBezTo>
                      <a:pt x="2521180" y="1604949"/>
                      <a:pt x="2588817" y="1509327"/>
                      <a:pt x="2598146" y="1504662"/>
                    </a:cubicBezTo>
                    <a:cubicBezTo>
                      <a:pt x="2607474" y="1499997"/>
                      <a:pt x="2616804" y="1518655"/>
                      <a:pt x="2642458" y="1488336"/>
                    </a:cubicBezTo>
                    <a:cubicBezTo>
                      <a:pt x="2658785" y="1472010"/>
                      <a:pt x="2791724" y="1264439"/>
                      <a:pt x="2794056" y="1250444"/>
                    </a:cubicBezTo>
                    <a:cubicBezTo>
                      <a:pt x="2801052" y="1227122"/>
                      <a:pt x="2798721" y="1201467"/>
                      <a:pt x="2808050" y="1173480"/>
                    </a:cubicBezTo>
                    <a:cubicBezTo>
                      <a:pt x="2810382" y="1164152"/>
                      <a:pt x="2843034" y="1089519"/>
                      <a:pt x="2854696" y="1101180"/>
                    </a:cubicBezTo>
                    <a:cubicBezTo>
                      <a:pt x="2854696" y="1143161"/>
                      <a:pt x="2824375" y="1187474"/>
                      <a:pt x="2824375" y="1229455"/>
                    </a:cubicBezTo>
                    <a:cubicBezTo>
                      <a:pt x="2824375" y="1259774"/>
                      <a:pt x="2845366" y="1292426"/>
                      <a:pt x="2847698" y="1325077"/>
                    </a:cubicBezTo>
                    <a:cubicBezTo>
                      <a:pt x="2854696" y="1332074"/>
                      <a:pt x="2892011" y="1285428"/>
                      <a:pt x="2910669" y="1297090"/>
                    </a:cubicBezTo>
                    <a:cubicBezTo>
                      <a:pt x="2910669" y="1313416"/>
                      <a:pt x="2931660" y="1378719"/>
                      <a:pt x="2952650" y="1371723"/>
                    </a:cubicBezTo>
                    <a:cubicBezTo>
                      <a:pt x="2971309" y="1367058"/>
                      <a:pt x="2947986" y="1318081"/>
                      <a:pt x="2943321" y="1301754"/>
                    </a:cubicBezTo>
                    <a:cubicBezTo>
                      <a:pt x="2954983" y="1313416"/>
                      <a:pt x="2968976" y="1350733"/>
                      <a:pt x="2980637" y="1348400"/>
                    </a:cubicBezTo>
                    <a:cubicBezTo>
                      <a:pt x="3003960" y="1343735"/>
                      <a:pt x="2975972" y="1318081"/>
                      <a:pt x="2975972" y="1313416"/>
                    </a:cubicBezTo>
                    <a:cubicBezTo>
                      <a:pt x="2973641" y="1306419"/>
                      <a:pt x="2975972" y="1297090"/>
                      <a:pt x="2973641" y="1297090"/>
                    </a:cubicBezTo>
                    <a:cubicBezTo>
                      <a:pt x="2982970" y="1301754"/>
                      <a:pt x="2994632" y="1318081"/>
                      <a:pt x="3001628" y="1320412"/>
                    </a:cubicBezTo>
                    <a:cubicBezTo>
                      <a:pt x="3006293" y="1320412"/>
                      <a:pt x="3024951" y="1315749"/>
                      <a:pt x="3027282" y="1315749"/>
                    </a:cubicBezTo>
                    <a:cubicBezTo>
                      <a:pt x="3034279" y="1306419"/>
                      <a:pt x="3010956" y="1290093"/>
                      <a:pt x="3010956" y="1276100"/>
                    </a:cubicBezTo>
                    <a:cubicBezTo>
                      <a:pt x="3020286" y="1285428"/>
                      <a:pt x="3031947" y="1297090"/>
                      <a:pt x="3045940" y="1299423"/>
                    </a:cubicBezTo>
                    <a:cubicBezTo>
                      <a:pt x="3052938" y="1292426"/>
                      <a:pt x="3006293" y="1243448"/>
                      <a:pt x="3010956" y="1276100"/>
                    </a:cubicBezTo>
                    <a:cubicBezTo>
                      <a:pt x="2975972" y="1245781"/>
                      <a:pt x="2945653" y="1206132"/>
                      <a:pt x="2896676" y="1196802"/>
                    </a:cubicBezTo>
                    <a:cubicBezTo>
                      <a:pt x="2910669" y="1215460"/>
                      <a:pt x="2922330" y="1238783"/>
                      <a:pt x="2936325" y="1257442"/>
                    </a:cubicBezTo>
                    <a:cubicBezTo>
                      <a:pt x="2950318" y="1276100"/>
                      <a:pt x="2964311" y="1276100"/>
                      <a:pt x="2975972" y="1301754"/>
                    </a:cubicBezTo>
                    <a:cubicBezTo>
                      <a:pt x="2971309" y="1299423"/>
                      <a:pt x="2945653" y="1287761"/>
                      <a:pt x="2940988" y="1290093"/>
                    </a:cubicBezTo>
                    <a:cubicBezTo>
                      <a:pt x="2940988" y="1294758"/>
                      <a:pt x="2940988" y="1297090"/>
                      <a:pt x="2940988" y="1301754"/>
                    </a:cubicBezTo>
                    <a:cubicBezTo>
                      <a:pt x="2938657" y="1299423"/>
                      <a:pt x="2929327" y="1299423"/>
                      <a:pt x="2924664" y="1294758"/>
                    </a:cubicBezTo>
                    <a:cubicBezTo>
                      <a:pt x="2913002" y="1280765"/>
                      <a:pt x="2899008" y="1229455"/>
                      <a:pt x="2882682" y="1210797"/>
                    </a:cubicBezTo>
                    <a:cubicBezTo>
                      <a:pt x="2873353" y="1210797"/>
                      <a:pt x="2875685" y="1231786"/>
                      <a:pt x="2878018" y="1236451"/>
                    </a:cubicBezTo>
                    <a:cubicBezTo>
                      <a:pt x="2878018" y="1245781"/>
                      <a:pt x="2892011" y="1278432"/>
                      <a:pt x="2889680" y="1278432"/>
                    </a:cubicBezTo>
                    <a:cubicBezTo>
                      <a:pt x="2880350" y="1290093"/>
                      <a:pt x="2878018" y="1271435"/>
                      <a:pt x="2875685" y="1266770"/>
                    </a:cubicBezTo>
                    <a:cubicBezTo>
                      <a:pt x="2871020" y="1259774"/>
                      <a:pt x="2859359" y="1238783"/>
                      <a:pt x="2857027" y="1231786"/>
                    </a:cubicBezTo>
                    <a:cubicBezTo>
                      <a:pt x="2857027" y="1227122"/>
                      <a:pt x="2866357" y="1138496"/>
                      <a:pt x="2868689" y="1133831"/>
                    </a:cubicBezTo>
                    <a:cubicBezTo>
                      <a:pt x="2875685" y="1122170"/>
                      <a:pt x="2903673" y="1157154"/>
                      <a:pt x="2917666" y="1150157"/>
                    </a:cubicBezTo>
                    <a:cubicBezTo>
                      <a:pt x="2917666" y="1131499"/>
                      <a:pt x="2873353" y="1122170"/>
                      <a:pt x="2873353" y="1119838"/>
                    </a:cubicBezTo>
                    <a:cubicBezTo>
                      <a:pt x="2868689" y="1115173"/>
                      <a:pt x="2873353" y="1063863"/>
                      <a:pt x="2903673" y="1070861"/>
                    </a:cubicBezTo>
                    <a:cubicBezTo>
                      <a:pt x="2947986" y="1080189"/>
                      <a:pt x="2959648" y="1115173"/>
                      <a:pt x="2966644" y="1154822"/>
                    </a:cubicBezTo>
                    <a:lnTo>
                      <a:pt x="2917666" y="1098847"/>
                    </a:lnTo>
                    <a:cubicBezTo>
                      <a:pt x="2910669" y="1089519"/>
                      <a:pt x="2880350" y="1091850"/>
                      <a:pt x="2892011" y="1103512"/>
                    </a:cubicBezTo>
                    <a:cubicBezTo>
                      <a:pt x="2892011" y="1103512"/>
                      <a:pt x="2908337" y="1108177"/>
                      <a:pt x="2917666" y="1115173"/>
                    </a:cubicBezTo>
                    <a:cubicBezTo>
                      <a:pt x="2943321" y="1138496"/>
                      <a:pt x="2961979" y="1199136"/>
                      <a:pt x="3013289" y="1178145"/>
                    </a:cubicBezTo>
                    <a:cubicBezTo>
                      <a:pt x="3008625" y="1210797"/>
                      <a:pt x="3027282" y="1187474"/>
                      <a:pt x="3036612" y="1192138"/>
                    </a:cubicBezTo>
                    <a:cubicBezTo>
                      <a:pt x="3041277" y="1194471"/>
                      <a:pt x="3057602" y="1236451"/>
                      <a:pt x="3076261" y="1243448"/>
                    </a:cubicBezTo>
                    <a:cubicBezTo>
                      <a:pt x="3090254" y="1250444"/>
                      <a:pt x="3106580" y="1238783"/>
                      <a:pt x="3092586" y="1222458"/>
                    </a:cubicBezTo>
                    <a:cubicBezTo>
                      <a:pt x="3167218" y="1217793"/>
                      <a:pt x="3071596" y="1159487"/>
                      <a:pt x="3048273" y="1143161"/>
                    </a:cubicBezTo>
                    <a:cubicBezTo>
                      <a:pt x="3038944" y="1136164"/>
                      <a:pt x="3041277" y="1115173"/>
                      <a:pt x="3022618" y="1129168"/>
                    </a:cubicBezTo>
                    <a:lnTo>
                      <a:pt x="3022618" y="1166483"/>
                    </a:lnTo>
                    <a:cubicBezTo>
                      <a:pt x="3022618" y="1131499"/>
                      <a:pt x="3001628" y="1094184"/>
                      <a:pt x="2985302" y="1063863"/>
                    </a:cubicBezTo>
                    <a:cubicBezTo>
                      <a:pt x="2978305" y="1049870"/>
                      <a:pt x="2959648" y="1077857"/>
                      <a:pt x="2971309" y="1091850"/>
                    </a:cubicBezTo>
                    <a:lnTo>
                      <a:pt x="2982970" y="1087186"/>
                    </a:lnTo>
                    <a:lnTo>
                      <a:pt x="2992298" y="1138496"/>
                    </a:lnTo>
                    <a:cubicBezTo>
                      <a:pt x="2982970" y="1124503"/>
                      <a:pt x="2924664" y="1070861"/>
                      <a:pt x="2926995" y="1061531"/>
                    </a:cubicBezTo>
                    <a:cubicBezTo>
                      <a:pt x="2926995" y="1054535"/>
                      <a:pt x="2940988" y="1049870"/>
                      <a:pt x="2938657" y="1040540"/>
                    </a:cubicBezTo>
                    <a:lnTo>
                      <a:pt x="2926995" y="1035877"/>
                    </a:lnTo>
                    <a:cubicBezTo>
                      <a:pt x="2989967" y="1000893"/>
                      <a:pt x="2985302" y="1045205"/>
                      <a:pt x="3006293" y="1056866"/>
                    </a:cubicBezTo>
                    <a:cubicBezTo>
                      <a:pt x="3017954" y="1063863"/>
                      <a:pt x="3062266" y="1061531"/>
                      <a:pt x="3083257" y="1066196"/>
                    </a:cubicBezTo>
                    <a:cubicBezTo>
                      <a:pt x="3122906" y="1075524"/>
                      <a:pt x="3206867" y="1115173"/>
                      <a:pt x="3230190" y="1145492"/>
                    </a:cubicBezTo>
                    <a:cubicBezTo>
                      <a:pt x="3234855" y="1152490"/>
                      <a:pt x="3232522" y="1168815"/>
                      <a:pt x="3246516" y="1180476"/>
                    </a:cubicBezTo>
                    <a:cubicBezTo>
                      <a:pt x="3253513" y="1185141"/>
                      <a:pt x="3255844" y="1187474"/>
                      <a:pt x="3262842" y="1185141"/>
                    </a:cubicBezTo>
                    <a:cubicBezTo>
                      <a:pt x="3253513" y="1194471"/>
                      <a:pt x="3234855" y="1201467"/>
                      <a:pt x="3234855" y="1201467"/>
                    </a:cubicBezTo>
                    <a:cubicBezTo>
                      <a:pt x="3227858" y="1189806"/>
                      <a:pt x="3225525" y="1187474"/>
                      <a:pt x="3213864" y="1194471"/>
                    </a:cubicBezTo>
                    <a:cubicBezTo>
                      <a:pt x="3206867" y="1199136"/>
                      <a:pt x="3155557" y="1262106"/>
                      <a:pt x="3153225" y="1271435"/>
                    </a:cubicBezTo>
                    <a:cubicBezTo>
                      <a:pt x="3148561" y="1283097"/>
                      <a:pt x="3146229" y="1287761"/>
                      <a:pt x="3160222" y="1292426"/>
                    </a:cubicBezTo>
                    <a:cubicBezTo>
                      <a:pt x="3155557" y="1297090"/>
                      <a:pt x="3150892" y="1301754"/>
                      <a:pt x="3148561" y="1304088"/>
                    </a:cubicBezTo>
                    <a:cubicBezTo>
                      <a:pt x="3115908" y="1285428"/>
                      <a:pt x="3101915" y="1332074"/>
                      <a:pt x="3087922" y="1350733"/>
                    </a:cubicBezTo>
                    <a:cubicBezTo>
                      <a:pt x="3078593" y="1360061"/>
                      <a:pt x="3050605" y="1369391"/>
                      <a:pt x="3057602" y="1388049"/>
                    </a:cubicBezTo>
                    <a:cubicBezTo>
                      <a:pt x="3057602" y="1395045"/>
                      <a:pt x="3073928" y="1395045"/>
                      <a:pt x="3073928" y="1397378"/>
                    </a:cubicBezTo>
                    <a:cubicBezTo>
                      <a:pt x="3073928" y="1397378"/>
                      <a:pt x="3073928" y="1418368"/>
                      <a:pt x="3076261" y="1425364"/>
                    </a:cubicBezTo>
                    <a:cubicBezTo>
                      <a:pt x="3078593" y="1434694"/>
                      <a:pt x="3094919" y="1460348"/>
                      <a:pt x="3090254" y="1465013"/>
                    </a:cubicBezTo>
                    <a:cubicBezTo>
                      <a:pt x="3076261" y="1479008"/>
                      <a:pt x="3064600" y="1411371"/>
                      <a:pt x="3038944" y="1430029"/>
                    </a:cubicBezTo>
                    <a:lnTo>
                      <a:pt x="3024951" y="1402042"/>
                    </a:lnTo>
                    <a:cubicBezTo>
                      <a:pt x="3010956" y="1423033"/>
                      <a:pt x="2964311" y="1453352"/>
                      <a:pt x="2954983" y="1472010"/>
                    </a:cubicBezTo>
                    <a:cubicBezTo>
                      <a:pt x="2954983" y="1476675"/>
                      <a:pt x="2950318" y="1479008"/>
                      <a:pt x="2954983" y="1483671"/>
                    </a:cubicBezTo>
                    <a:lnTo>
                      <a:pt x="3561372" y="2045748"/>
                    </a:lnTo>
                    <a:cubicBezTo>
                      <a:pt x="3561372" y="2050413"/>
                      <a:pt x="3561372" y="2057410"/>
                      <a:pt x="3561372" y="2062074"/>
                    </a:cubicBezTo>
                    <a:cubicBezTo>
                      <a:pt x="3535716" y="2069071"/>
                      <a:pt x="3489071" y="1994438"/>
                      <a:pt x="3484408" y="1992106"/>
                    </a:cubicBezTo>
                    <a:cubicBezTo>
                      <a:pt x="3463417" y="1989773"/>
                      <a:pt x="3440094" y="2041083"/>
                      <a:pt x="3416771" y="2022426"/>
                    </a:cubicBezTo>
                    <a:cubicBezTo>
                      <a:pt x="3309488" y="1924470"/>
                      <a:pt x="3209199" y="1819518"/>
                      <a:pt x="3106580" y="1716898"/>
                    </a:cubicBezTo>
                    <a:cubicBezTo>
                      <a:pt x="3097250" y="1707570"/>
                      <a:pt x="3085589" y="1702905"/>
                      <a:pt x="3078593" y="1693575"/>
                    </a:cubicBezTo>
                    <a:cubicBezTo>
                      <a:pt x="3059935" y="1674917"/>
                      <a:pt x="2936325" y="1551307"/>
                      <a:pt x="2938657" y="1541978"/>
                    </a:cubicBezTo>
                    <a:cubicBezTo>
                      <a:pt x="2938657" y="1537314"/>
                      <a:pt x="2954983" y="1534981"/>
                      <a:pt x="2957314" y="1530316"/>
                    </a:cubicBezTo>
                    <a:cubicBezTo>
                      <a:pt x="2957314" y="1516323"/>
                      <a:pt x="2940988" y="1495332"/>
                      <a:pt x="2922330" y="1502330"/>
                    </a:cubicBezTo>
                    <a:cubicBezTo>
                      <a:pt x="2915334" y="1504662"/>
                      <a:pt x="2854696" y="1544311"/>
                      <a:pt x="2854696" y="1548976"/>
                    </a:cubicBezTo>
                    <a:cubicBezTo>
                      <a:pt x="3041277" y="1828848"/>
                      <a:pt x="3237186" y="2101722"/>
                      <a:pt x="3442426" y="2367601"/>
                    </a:cubicBezTo>
                    <a:lnTo>
                      <a:pt x="3754950" y="2029422"/>
                    </a:lnTo>
                    <a:cubicBezTo>
                      <a:pt x="3757282" y="2022426"/>
                      <a:pt x="3754950" y="2020092"/>
                      <a:pt x="3752618" y="2015429"/>
                    </a:cubicBezTo>
                    <a:cubicBezTo>
                      <a:pt x="3747954" y="2008431"/>
                      <a:pt x="3668656" y="1952458"/>
                      <a:pt x="3661659" y="1952458"/>
                    </a:cubicBezTo>
                    <a:cubicBezTo>
                      <a:pt x="3631340" y="1975780"/>
                      <a:pt x="3610349" y="2006099"/>
                      <a:pt x="3584695" y="2031754"/>
                    </a:cubicBezTo>
                    <a:cubicBezTo>
                      <a:pt x="3580030" y="2038752"/>
                      <a:pt x="3573034" y="2036419"/>
                      <a:pt x="3570700" y="2038752"/>
                    </a:cubicBezTo>
                    <a:cubicBezTo>
                      <a:pt x="3575365" y="2029422"/>
                      <a:pt x="3573034" y="2022426"/>
                      <a:pt x="3582362" y="2013096"/>
                    </a:cubicBezTo>
                    <a:cubicBezTo>
                      <a:pt x="3647666" y="1929135"/>
                      <a:pt x="3747954" y="1831179"/>
                      <a:pt x="3822586" y="1754215"/>
                    </a:cubicBezTo>
                    <a:cubicBezTo>
                      <a:pt x="3836579" y="1740220"/>
                      <a:pt x="3913544" y="1658591"/>
                      <a:pt x="3922874" y="1653928"/>
                    </a:cubicBezTo>
                    <a:cubicBezTo>
                      <a:pt x="3929870" y="1651595"/>
                      <a:pt x="3934535" y="1653928"/>
                      <a:pt x="3932202" y="1663256"/>
                    </a:cubicBezTo>
                    <a:close/>
                    <a:moveTo>
                      <a:pt x="3087922" y="1124503"/>
                    </a:moveTo>
                    <a:cubicBezTo>
                      <a:pt x="3111245" y="1138496"/>
                      <a:pt x="3157890" y="1185141"/>
                      <a:pt x="3181213" y="1157154"/>
                    </a:cubicBezTo>
                    <a:cubicBezTo>
                      <a:pt x="3185876" y="1152490"/>
                      <a:pt x="3190541" y="1143161"/>
                      <a:pt x="3185876" y="1136164"/>
                    </a:cubicBezTo>
                    <a:cubicBezTo>
                      <a:pt x="3174215" y="1119838"/>
                      <a:pt x="3038944" y="1075524"/>
                      <a:pt x="3027282" y="1084854"/>
                    </a:cubicBezTo>
                    <a:cubicBezTo>
                      <a:pt x="3029616" y="1112841"/>
                      <a:pt x="3066931" y="1115173"/>
                      <a:pt x="3085589" y="1126834"/>
                    </a:cubicBezTo>
                    <a:close/>
                    <a:moveTo>
                      <a:pt x="3127570" y="1189806"/>
                    </a:moveTo>
                    <a:cubicBezTo>
                      <a:pt x="3132234" y="1196802"/>
                      <a:pt x="3146229" y="1201467"/>
                      <a:pt x="3150892" y="1199136"/>
                    </a:cubicBezTo>
                    <a:cubicBezTo>
                      <a:pt x="3162554" y="1189806"/>
                      <a:pt x="3080924" y="1131499"/>
                      <a:pt x="3064600" y="1140829"/>
                    </a:cubicBezTo>
                    <a:lnTo>
                      <a:pt x="3127570" y="1189806"/>
                    </a:lnTo>
                    <a:close/>
                    <a:moveTo>
                      <a:pt x="3076261" y="1273767"/>
                    </a:moveTo>
                    <a:cubicBezTo>
                      <a:pt x="3083257" y="1266770"/>
                      <a:pt x="3050605" y="1243448"/>
                      <a:pt x="3045940" y="1238783"/>
                    </a:cubicBezTo>
                    <a:cubicBezTo>
                      <a:pt x="3017954" y="1220125"/>
                      <a:pt x="2978305" y="1194471"/>
                      <a:pt x="2947986" y="1178145"/>
                    </a:cubicBezTo>
                    <a:cubicBezTo>
                      <a:pt x="2943321" y="1175813"/>
                      <a:pt x="2922330" y="1161818"/>
                      <a:pt x="2922330" y="1175813"/>
                    </a:cubicBezTo>
                    <a:cubicBezTo>
                      <a:pt x="2954983" y="1192138"/>
                      <a:pt x="2989967" y="1215460"/>
                      <a:pt x="3020286" y="1236451"/>
                    </a:cubicBezTo>
                    <a:cubicBezTo>
                      <a:pt x="3029616" y="1243448"/>
                      <a:pt x="3062266" y="1285428"/>
                      <a:pt x="3078593" y="1273767"/>
                    </a:cubicBezTo>
                    <a:close/>
                    <a:moveTo>
                      <a:pt x="2672778" y="555429"/>
                    </a:moveTo>
                    <a:lnTo>
                      <a:pt x="2747410" y="581085"/>
                    </a:lnTo>
                    <a:cubicBezTo>
                      <a:pt x="2784728" y="597410"/>
                      <a:pt x="2815047" y="625397"/>
                      <a:pt x="2831373" y="662714"/>
                    </a:cubicBezTo>
                    <a:lnTo>
                      <a:pt x="2850031" y="744343"/>
                    </a:lnTo>
                    <a:cubicBezTo>
                      <a:pt x="2887346" y="623065"/>
                      <a:pt x="2784728" y="546101"/>
                      <a:pt x="2672778" y="555429"/>
                    </a:cubicBezTo>
                    <a:close/>
                    <a:moveTo>
                      <a:pt x="2185335" y="135621"/>
                    </a:moveTo>
                    <a:cubicBezTo>
                      <a:pt x="2250638" y="147282"/>
                      <a:pt x="2318274" y="165940"/>
                      <a:pt x="2362586" y="219583"/>
                    </a:cubicBezTo>
                    <a:cubicBezTo>
                      <a:pt x="2334599" y="219583"/>
                      <a:pt x="2301948" y="191596"/>
                      <a:pt x="2271629" y="196261"/>
                    </a:cubicBezTo>
                    <a:cubicBezTo>
                      <a:pt x="2297283" y="212585"/>
                      <a:pt x="2320606" y="231245"/>
                      <a:pt x="2339264" y="254567"/>
                    </a:cubicBezTo>
                    <a:cubicBezTo>
                      <a:pt x="2413897" y="345525"/>
                      <a:pt x="2474535" y="480796"/>
                      <a:pt x="2577155" y="539103"/>
                    </a:cubicBezTo>
                    <a:cubicBezTo>
                      <a:pt x="2593481" y="548432"/>
                      <a:pt x="2609808" y="553097"/>
                      <a:pt x="2626132" y="560094"/>
                    </a:cubicBezTo>
                    <a:lnTo>
                      <a:pt x="2614471" y="543768"/>
                    </a:lnTo>
                    <a:cubicBezTo>
                      <a:pt x="2460542" y="508784"/>
                      <a:pt x="2451212" y="352521"/>
                      <a:pt x="2397570" y="240573"/>
                    </a:cubicBezTo>
                    <a:cubicBezTo>
                      <a:pt x="2364919" y="172938"/>
                      <a:pt x="2276292" y="137954"/>
                      <a:pt x="2203992" y="128624"/>
                    </a:cubicBezTo>
                    <a:cubicBezTo>
                      <a:pt x="2196996" y="128624"/>
                      <a:pt x="2183002" y="123960"/>
                      <a:pt x="2183002" y="133289"/>
                    </a:cubicBezTo>
                    <a:close/>
                    <a:moveTo>
                      <a:pt x="1863482" y="620732"/>
                    </a:moveTo>
                    <a:cubicBezTo>
                      <a:pt x="1863482" y="620732"/>
                      <a:pt x="1847156" y="613736"/>
                      <a:pt x="1842491" y="604407"/>
                    </a:cubicBezTo>
                    <a:cubicBezTo>
                      <a:pt x="1830830" y="590413"/>
                      <a:pt x="1823833" y="574087"/>
                      <a:pt x="1809839" y="560094"/>
                    </a:cubicBezTo>
                    <a:cubicBezTo>
                      <a:pt x="1756197" y="581085"/>
                      <a:pt x="1793514" y="646388"/>
                      <a:pt x="1835495" y="655716"/>
                    </a:cubicBezTo>
                    <a:cubicBezTo>
                      <a:pt x="1858817" y="660381"/>
                      <a:pt x="1872810" y="634727"/>
                      <a:pt x="1863482" y="618401"/>
                    </a:cubicBezTo>
                    <a:close/>
                    <a:moveTo>
                      <a:pt x="1889136" y="884280"/>
                    </a:moveTo>
                    <a:cubicBezTo>
                      <a:pt x="1942778" y="933257"/>
                      <a:pt x="2113033" y="863289"/>
                      <a:pt x="2115367" y="783991"/>
                    </a:cubicBezTo>
                    <a:cubicBezTo>
                      <a:pt x="2115367" y="769998"/>
                      <a:pt x="2103705" y="756005"/>
                      <a:pt x="2101372" y="742010"/>
                    </a:cubicBezTo>
                    <a:cubicBezTo>
                      <a:pt x="2087379" y="676707"/>
                      <a:pt x="2075718" y="606739"/>
                      <a:pt x="2101372" y="543768"/>
                    </a:cubicBezTo>
                    <a:cubicBezTo>
                      <a:pt x="2106037" y="532106"/>
                      <a:pt x="2127028" y="494791"/>
                      <a:pt x="2138689" y="497122"/>
                    </a:cubicBezTo>
                    <a:cubicBezTo>
                      <a:pt x="2148017" y="497122"/>
                      <a:pt x="2166677" y="527442"/>
                      <a:pt x="2155015" y="490126"/>
                    </a:cubicBezTo>
                    <a:cubicBezTo>
                      <a:pt x="2176005" y="511117"/>
                      <a:pt x="2201661" y="520445"/>
                      <a:pt x="2224983" y="536771"/>
                    </a:cubicBezTo>
                    <a:cubicBezTo>
                      <a:pt x="2250638" y="555429"/>
                      <a:pt x="2238976" y="599743"/>
                      <a:pt x="2196996" y="583416"/>
                    </a:cubicBezTo>
                    <a:cubicBezTo>
                      <a:pt x="2162012" y="569423"/>
                      <a:pt x="2159679" y="550764"/>
                      <a:pt x="2162012" y="513448"/>
                    </a:cubicBezTo>
                    <a:cubicBezTo>
                      <a:pt x="2152682" y="513448"/>
                      <a:pt x="2143354" y="520445"/>
                      <a:pt x="2141021" y="529775"/>
                    </a:cubicBezTo>
                    <a:cubicBezTo>
                      <a:pt x="2127028" y="592746"/>
                      <a:pt x="2269296" y="653385"/>
                      <a:pt x="2245973" y="539103"/>
                    </a:cubicBezTo>
                    <a:cubicBezTo>
                      <a:pt x="2243641" y="525110"/>
                      <a:pt x="2227315" y="520445"/>
                      <a:pt x="2229647" y="511117"/>
                    </a:cubicBezTo>
                    <a:cubicBezTo>
                      <a:pt x="2231980" y="494791"/>
                      <a:pt x="2278625" y="473800"/>
                      <a:pt x="2269296" y="417826"/>
                    </a:cubicBezTo>
                    <a:cubicBezTo>
                      <a:pt x="2259967" y="364183"/>
                      <a:pt x="2217986" y="399167"/>
                      <a:pt x="2192331" y="396835"/>
                    </a:cubicBezTo>
                    <a:cubicBezTo>
                      <a:pt x="2117698" y="389839"/>
                      <a:pt x="2124695" y="326867"/>
                      <a:pt x="2106037" y="275557"/>
                    </a:cubicBezTo>
                    <a:cubicBezTo>
                      <a:pt x="2089711" y="235908"/>
                      <a:pt x="2047730" y="233576"/>
                      <a:pt x="2015079" y="205589"/>
                    </a:cubicBezTo>
                    <a:cubicBezTo>
                      <a:pt x="2005750" y="198592"/>
                      <a:pt x="1998753" y="177601"/>
                      <a:pt x="1984759" y="170605"/>
                    </a:cubicBezTo>
                    <a:cubicBezTo>
                      <a:pt x="1961436" y="207922"/>
                      <a:pt x="2061725" y="247569"/>
                      <a:pt x="2061725" y="266229"/>
                    </a:cubicBezTo>
                    <a:cubicBezTo>
                      <a:pt x="2061725" y="289551"/>
                      <a:pt x="2005750" y="254567"/>
                      <a:pt x="2001085" y="252234"/>
                    </a:cubicBezTo>
                    <a:cubicBezTo>
                      <a:pt x="1984759" y="245238"/>
                      <a:pt x="1928785" y="240573"/>
                      <a:pt x="1961436" y="214919"/>
                    </a:cubicBezTo>
                    <a:cubicBezTo>
                      <a:pt x="1970766" y="207922"/>
                      <a:pt x="1987092" y="212585"/>
                      <a:pt x="1987092" y="207922"/>
                    </a:cubicBezTo>
                    <a:cubicBezTo>
                      <a:pt x="1963769" y="193928"/>
                      <a:pt x="1949775" y="163608"/>
                      <a:pt x="1952108" y="135621"/>
                    </a:cubicBezTo>
                    <a:lnTo>
                      <a:pt x="1935782" y="184599"/>
                    </a:lnTo>
                    <a:cubicBezTo>
                      <a:pt x="1942778" y="205589"/>
                      <a:pt x="1940447" y="245238"/>
                      <a:pt x="1924120" y="207922"/>
                    </a:cubicBezTo>
                    <a:cubicBezTo>
                      <a:pt x="1914791" y="184599"/>
                      <a:pt x="1919456" y="158944"/>
                      <a:pt x="1931117" y="135621"/>
                    </a:cubicBezTo>
                    <a:cubicBezTo>
                      <a:pt x="1912459" y="121628"/>
                      <a:pt x="1816837" y="203257"/>
                      <a:pt x="1821500" y="233576"/>
                    </a:cubicBezTo>
                    <a:cubicBezTo>
                      <a:pt x="1823833" y="235908"/>
                      <a:pt x="1884472" y="193928"/>
                      <a:pt x="1877475" y="233576"/>
                    </a:cubicBezTo>
                    <a:cubicBezTo>
                      <a:pt x="1872810" y="254567"/>
                      <a:pt x="1826165" y="261564"/>
                      <a:pt x="1809839" y="249903"/>
                    </a:cubicBezTo>
                    <a:lnTo>
                      <a:pt x="1786516" y="464471"/>
                    </a:lnTo>
                    <a:cubicBezTo>
                      <a:pt x="1800510" y="515780"/>
                      <a:pt x="1837826" y="606739"/>
                      <a:pt x="1898466" y="611404"/>
                    </a:cubicBezTo>
                    <a:cubicBezTo>
                      <a:pt x="1959104" y="616069"/>
                      <a:pt x="2010415" y="590413"/>
                      <a:pt x="2061725" y="564759"/>
                    </a:cubicBezTo>
                    <a:cubicBezTo>
                      <a:pt x="2064056" y="576420"/>
                      <a:pt x="2054727" y="578752"/>
                      <a:pt x="2050063" y="585748"/>
                    </a:cubicBezTo>
                    <a:cubicBezTo>
                      <a:pt x="2029072" y="611404"/>
                      <a:pt x="1998753" y="632394"/>
                      <a:pt x="1975431" y="653385"/>
                    </a:cubicBezTo>
                    <a:cubicBezTo>
                      <a:pt x="1966101" y="662714"/>
                      <a:pt x="1954440" y="688369"/>
                      <a:pt x="1945111" y="690700"/>
                    </a:cubicBezTo>
                    <a:cubicBezTo>
                      <a:pt x="1928785" y="697698"/>
                      <a:pt x="1945111" y="672042"/>
                      <a:pt x="1931117" y="674375"/>
                    </a:cubicBezTo>
                    <a:cubicBezTo>
                      <a:pt x="1924120" y="718688"/>
                      <a:pt x="1919456" y="765333"/>
                      <a:pt x="1905463" y="807314"/>
                    </a:cubicBezTo>
                    <a:cubicBezTo>
                      <a:pt x="1898466" y="830636"/>
                      <a:pt x="1870479" y="867953"/>
                      <a:pt x="1886805" y="881946"/>
                    </a:cubicBezTo>
                    <a:close/>
                    <a:moveTo>
                      <a:pt x="1058850" y="1800860"/>
                    </a:moveTo>
                    <a:cubicBezTo>
                      <a:pt x="1058850" y="1821850"/>
                      <a:pt x="1040191" y="1852170"/>
                      <a:pt x="1063513" y="1863832"/>
                    </a:cubicBezTo>
                    <a:cubicBezTo>
                      <a:pt x="1063513" y="1849837"/>
                      <a:pt x="1063513" y="1835844"/>
                      <a:pt x="1063513" y="1821850"/>
                    </a:cubicBezTo>
                    <a:cubicBezTo>
                      <a:pt x="1063513" y="1814853"/>
                      <a:pt x="1068178" y="1800860"/>
                      <a:pt x="1058850" y="1800860"/>
                    </a:cubicBezTo>
                    <a:close/>
                    <a:moveTo>
                      <a:pt x="1000543" y="1672586"/>
                    </a:moveTo>
                    <a:cubicBezTo>
                      <a:pt x="993545" y="1688912"/>
                      <a:pt x="965559" y="1772873"/>
                      <a:pt x="963226" y="1789199"/>
                    </a:cubicBezTo>
                    <a:cubicBezTo>
                      <a:pt x="960894" y="1807857"/>
                      <a:pt x="963226" y="1828848"/>
                      <a:pt x="963226" y="1847506"/>
                    </a:cubicBezTo>
                    <a:cubicBezTo>
                      <a:pt x="981884" y="1838176"/>
                      <a:pt x="1030862" y="1868495"/>
                      <a:pt x="1037859" y="1847506"/>
                    </a:cubicBezTo>
                    <a:lnTo>
                      <a:pt x="1056517" y="1628272"/>
                    </a:lnTo>
                    <a:cubicBezTo>
                      <a:pt x="1047188" y="1618944"/>
                      <a:pt x="1007540" y="1660924"/>
                      <a:pt x="1002875" y="1670252"/>
                    </a:cubicBezTo>
                    <a:close/>
                    <a:moveTo>
                      <a:pt x="909584" y="1859167"/>
                    </a:moveTo>
                    <a:cubicBezTo>
                      <a:pt x="904919" y="1854502"/>
                      <a:pt x="895591" y="1859167"/>
                      <a:pt x="890926" y="1866163"/>
                    </a:cubicBezTo>
                    <a:cubicBezTo>
                      <a:pt x="881597" y="1882490"/>
                      <a:pt x="844281" y="1943128"/>
                      <a:pt x="841948" y="1957122"/>
                    </a:cubicBezTo>
                    <a:cubicBezTo>
                      <a:pt x="841948" y="1971115"/>
                      <a:pt x="858274" y="1971115"/>
                      <a:pt x="867604" y="1968784"/>
                    </a:cubicBezTo>
                    <a:cubicBezTo>
                      <a:pt x="862939" y="1950124"/>
                      <a:pt x="911916" y="1863832"/>
                      <a:pt x="907252" y="1859167"/>
                    </a:cubicBezTo>
                    <a:close/>
                    <a:moveTo>
                      <a:pt x="932907" y="1709901"/>
                    </a:moveTo>
                    <a:cubicBezTo>
                      <a:pt x="923577" y="1726227"/>
                      <a:pt x="872268" y="1810188"/>
                      <a:pt x="869935" y="1817186"/>
                    </a:cubicBezTo>
                    <a:cubicBezTo>
                      <a:pt x="865271" y="1838176"/>
                      <a:pt x="883930" y="1835844"/>
                      <a:pt x="895591" y="1824183"/>
                    </a:cubicBezTo>
                    <a:cubicBezTo>
                      <a:pt x="902588" y="1817186"/>
                      <a:pt x="932907" y="1740220"/>
                      <a:pt x="939903" y="1723896"/>
                    </a:cubicBezTo>
                    <a:cubicBezTo>
                      <a:pt x="944568" y="1712234"/>
                      <a:pt x="970223" y="1691243"/>
                      <a:pt x="944568" y="1691243"/>
                    </a:cubicBezTo>
                    <a:cubicBezTo>
                      <a:pt x="944568" y="1681914"/>
                      <a:pt x="974887" y="1663256"/>
                      <a:pt x="967891" y="1656259"/>
                    </a:cubicBezTo>
                    <a:cubicBezTo>
                      <a:pt x="965559" y="1651595"/>
                      <a:pt x="911916" y="1700573"/>
                      <a:pt x="907252" y="1707570"/>
                    </a:cubicBezTo>
                    <a:cubicBezTo>
                      <a:pt x="883930" y="1707570"/>
                      <a:pt x="928242" y="1691243"/>
                      <a:pt x="916581" y="1679582"/>
                    </a:cubicBezTo>
                    <a:cubicBezTo>
                      <a:pt x="916581" y="1679582"/>
                      <a:pt x="904919" y="1679582"/>
                      <a:pt x="900255" y="1681914"/>
                    </a:cubicBezTo>
                    <a:cubicBezTo>
                      <a:pt x="855942" y="1705236"/>
                      <a:pt x="795303" y="1775204"/>
                      <a:pt x="755655" y="1810188"/>
                    </a:cubicBezTo>
                    <a:cubicBezTo>
                      <a:pt x="736996" y="1828848"/>
                      <a:pt x="709010" y="1842841"/>
                      <a:pt x="697348" y="1868495"/>
                    </a:cubicBezTo>
                    <a:cubicBezTo>
                      <a:pt x="704345" y="1875493"/>
                      <a:pt x="748657" y="1821850"/>
                      <a:pt x="755655" y="1817186"/>
                    </a:cubicBezTo>
                    <a:cubicBezTo>
                      <a:pt x="769648" y="1819518"/>
                      <a:pt x="799967" y="1782202"/>
                      <a:pt x="806964" y="1789199"/>
                    </a:cubicBezTo>
                    <a:cubicBezTo>
                      <a:pt x="813962" y="1796195"/>
                      <a:pt x="783641" y="1810188"/>
                      <a:pt x="790639" y="1824183"/>
                    </a:cubicBezTo>
                    <a:cubicBezTo>
                      <a:pt x="783641" y="1831179"/>
                      <a:pt x="774313" y="1840509"/>
                      <a:pt x="767316" y="1847506"/>
                    </a:cubicBezTo>
                    <a:cubicBezTo>
                      <a:pt x="746325" y="1868495"/>
                      <a:pt x="718338" y="1873160"/>
                      <a:pt x="746325" y="1905812"/>
                    </a:cubicBezTo>
                    <a:cubicBezTo>
                      <a:pt x="767316" y="1898816"/>
                      <a:pt x="757987" y="1891818"/>
                      <a:pt x="760319" y="1877825"/>
                    </a:cubicBezTo>
                    <a:cubicBezTo>
                      <a:pt x="778978" y="1880156"/>
                      <a:pt x="778978" y="1840509"/>
                      <a:pt x="788306" y="1826515"/>
                    </a:cubicBezTo>
                    <a:cubicBezTo>
                      <a:pt x="795303" y="1819518"/>
                      <a:pt x="806964" y="1814853"/>
                      <a:pt x="811629" y="1810188"/>
                    </a:cubicBezTo>
                    <a:lnTo>
                      <a:pt x="816293" y="1810188"/>
                    </a:lnTo>
                    <a:cubicBezTo>
                      <a:pt x="811629" y="1826515"/>
                      <a:pt x="846613" y="1826515"/>
                      <a:pt x="853609" y="1821850"/>
                    </a:cubicBezTo>
                    <a:cubicBezTo>
                      <a:pt x="865271" y="1812522"/>
                      <a:pt x="897923" y="1742554"/>
                      <a:pt x="911916" y="1723896"/>
                    </a:cubicBezTo>
                    <a:cubicBezTo>
                      <a:pt x="918914" y="1712234"/>
                      <a:pt x="930575" y="1712234"/>
                      <a:pt x="932907" y="1712234"/>
                    </a:cubicBezTo>
                    <a:close/>
                    <a:moveTo>
                      <a:pt x="809297" y="1835844"/>
                    </a:moveTo>
                    <a:cubicBezTo>
                      <a:pt x="806964" y="1835844"/>
                      <a:pt x="778978" y="1891818"/>
                      <a:pt x="778978" y="1896483"/>
                    </a:cubicBezTo>
                    <a:cubicBezTo>
                      <a:pt x="778978" y="1903479"/>
                      <a:pt x="778978" y="1915140"/>
                      <a:pt x="785974" y="1915140"/>
                    </a:cubicBezTo>
                    <a:cubicBezTo>
                      <a:pt x="797636" y="1915140"/>
                      <a:pt x="853609" y="1821850"/>
                      <a:pt x="809297" y="1835844"/>
                    </a:cubicBezTo>
                    <a:close/>
                    <a:moveTo>
                      <a:pt x="925910" y="1835844"/>
                    </a:moveTo>
                    <a:cubicBezTo>
                      <a:pt x="932907" y="1798527"/>
                      <a:pt x="965559" y="1772873"/>
                      <a:pt x="960894" y="1733224"/>
                    </a:cubicBezTo>
                    <a:lnTo>
                      <a:pt x="909584" y="1828848"/>
                    </a:lnTo>
                    <a:cubicBezTo>
                      <a:pt x="904919" y="1840509"/>
                      <a:pt x="916581" y="1835844"/>
                      <a:pt x="925910" y="1835844"/>
                    </a:cubicBezTo>
                    <a:close/>
                    <a:moveTo>
                      <a:pt x="704345" y="1761211"/>
                    </a:moveTo>
                    <a:cubicBezTo>
                      <a:pt x="709010" y="1765876"/>
                      <a:pt x="757987" y="1716898"/>
                      <a:pt x="762652" y="1709901"/>
                    </a:cubicBezTo>
                    <a:lnTo>
                      <a:pt x="720671" y="1737889"/>
                    </a:lnTo>
                    <a:lnTo>
                      <a:pt x="706677" y="1761211"/>
                    </a:lnTo>
                    <a:close/>
                    <a:moveTo>
                      <a:pt x="685687" y="1798527"/>
                    </a:moveTo>
                    <a:cubicBezTo>
                      <a:pt x="669361" y="1812522"/>
                      <a:pt x="655366" y="1847506"/>
                      <a:pt x="685687" y="1852170"/>
                    </a:cubicBezTo>
                    <a:cubicBezTo>
                      <a:pt x="695015" y="1852170"/>
                      <a:pt x="797636" y="1744885"/>
                      <a:pt x="813962" y="1728559"/>
                    </a:cubicBezTo>
                    <a:cubicBezTo>
                      <a:pt x="834951" y="1709901"/>
                      <a:pt x="881597" y="1670252"/>
                      <a:pt x="900255" y="1656259"/>
                    </a:cubicBezTo>
                    <a:cubicBezTo>
                      <a:pt x="918914" y="1644598"/>
                      <a:pt x="958561" y="1651595"/>
                      <a:pt x="939903" y="1616611"/>
                    </a:cubicBezTo>
                    <a:lnTo>
                      <a:pt x="963226" y="1628272"/>
                    </a:lnTo>
                    <a:lnTo>
                      <a:pt x="1030862" y="1600284"/>
                    </a:lnTo>
                    <a:cubicBezTo>
                      <a:pt x="1000543" y="1600284"/>
                      <a:pt x="967891" y="1597953"/>
                      <a:pt x="939903" y="1607282"/>
                    </a:cubicBezTo>
                    <a:cubicBezTo>
                      <a:pt x="937572" y="1607282"/>
                      <a:pt x="939903" y="1616611"/>
                      <a:pt x="939903" y="1616611"/>
                    </a:cubicBezTo>
                    <a:cubicBezTo>
                      <a:pt x="932907" y="1621275"/>
                      <a:pt x="883930" y="1621275"/>
                      <a:pt x="888593" y="1651595"/>
                    </a:cubicBezTo>
                    <a:cubicBezTo>
                      <a:pt x="837284" y="1646930"/>
                      <a:pt x="753322" y="1747218"/>
                      <a:pt x="716006" y="1782202"/>
                    </a:cubicBezTo>
                    <a:cubicBezTo>
                      <a:pt x="706677" y="1789199"/>
                      <a:pt x="695015" y="1791531"/>
                      <a:pt x="685687" y="1798527"/>
                    </a:cubicBezTo>
                    <a:close/>
                    <a:moveTo>
                      <a:pt x="188913" y="2376931"/>
                    </a:moveTo>
                    <a:cubicBezTo>
                      <a:pt x="354505" y="2176355"/>
                      <a:pt x="506102" y="1964119"/>
                      <a:pt x="685687" y="1777538"/>
                    </a:cubicBezTo>
                    <a:lnTo>
                      <a:pt x="627380" y="1723896"/>
                    </a:lnTo>
                    <a:lnTo>
                      <a:pt x="51310" y="2218335"/>
                    </a:lnTo>
                    <a:lnTo>
                      <a:pt x="51310" y="2232330"/>
                    </a:lnTo>
                    <a:cubicBezTo>
                      <a:pt x="53642" y="2232330"/>
                      <a:pt x="188913" y="2379262"/>
                      <a:pt x="188913" y="2379262"/>
                    </a:cubicBezTo>
                    <a:close/>
                    <a:moveTo>
                      <a:pt x="869935" y="2043415"/>
                    </a:moveTo>
                    <a:cubicBezTo>
                      <a:pt x="869935" y="2041083"/>
                      <a:pt x="886262" y="2038752"/>
                      <a:pt x="879265" y="2020092"/>
                    </a:cubicBezTo>
                    <a:cubicBezTo>
                      <a:pt x="876932" y="2015429"/>
                      <a:pt x="844281" y="1985108"/>
                      <a:pt x="839616" y="1985108"/>
                    </a:cubicBezTo>
                    <a:cubicBezTo>
                      <a:pt x="818625" y="1989773"/>
                      <a:pt x="841948" y="2001435"/>
                      <a:pt x="844281" y="2001435"/>
                    </a:cubicBezTo>
                    <a:cubicBezTo>
                      <a:pt x="858274" y="2017761"/>
                      <a:pt x="830287" y="2015429"/>
                      <a:pt x="818625" y="2022426"/>
                    </a:cubicBezTo>
                    <a:cubicBezTo>
                      <a:pt x="811629" y="2027090"/>
                      <a:pt x="809297" y="2041083"/>
                      <a:pt x="799967" y="2045748"/>
                    </a:cubicBezTo>
                    <a:cubicBezTo>
                      <a:pt x="764983" y="2064406"/>
                      <a:pt x="757987" y="2038752"/>
                      <a:pt x="767316" y="2008431"/>
                    </a:cubicBezTo>
                    <a:cubicBezTo>
                      <a:pt x="774313" y="1985108"/>
                      <a:pt x="792971" y="1982777"/>
                      <a:pt x="799967" y="1945461"/>
                    </a:cubicBezTo>
                    <a:cubicBezTo>
                      <a:pt x="823290" y="1945461"/>
                      <a:pt x="874600" y="1859167"/>
                      <a:pt x="862939" y="1847506"/>
                    </a:cubicBezTo>
                    <a:cubicBezTo>
                      <a:pt x="853609" y="1847506"/>
                      <a:pt x="848946" y="1852170"/>
                      <a:pt x="844281" y="1859167"/>
                    </a:cubicBezTo>
                    <a:cubicBezTo>
                      <a:pt x="823290" y="1887154"/>
                      <a:pt x="806964" y="1910477"/>
                      <a:pt x="799967" y="1945461"/>
                    </a:cubicBezTo>
                    <a:cubicBezTo>
                      <a:pt x="778978" y="1945461"/>
                      <a:pt x="757987" y="1926802"/>
                      <a:pt x="746325" y="1926802"/>
                    </a:cubicBezTo>
                    <a:cubicBezTo>
                      <a:pt x="741661" y="1926802"/>
                      <a:pt x="702012" y="1992106"/>
                      <a:pt x="688019" y="1989773"/>
                    </a:cubicBezTo>
                    <a:cubicBezTo>
                      <a:pt x="674026" y="1987442"/>
                      <a:pt x="688019" y="1959454"/>
                      <a:pt x="692684" y="1954789"/>
                    </a:cubicBezTo>
                    <a:cubicBezTo>
                      <a:pt x="704345" y="1936131"/>
                      <a:pt x="727668" y="1926802"/>
                      <a:pt x="732332" y="1903479"/>
                    </a:cubicBezTo>
                    <a:cubicBezTo>
                      <a:pt x="699680" y="1919805"/>
                      <a:pt x="678689" y="1947793"/>
                      <a:pt x="639042" y="1943128"/>
                    </a:cubicBezTo>
                    <a:cubicBezTo>
                      <a:pt x="629712" y="1943128"/>
                      <a:pt x="620382" y="1940796"/>
                      <a:pt x="622716" y="1926802"/>
                    </a:cubicBezTo>
                    <a:cubicBezTo>
                      <a:pt x="629712" y="1917474"/>
                      <a:pt x="674026" y="1870828"/>
                      <a:pt x="674026" y="1866163"/>
                    </a:cubicBezTo>
                    <a:cubicBezTo>
                      <a:pt x="648370" y="1835844"/>
                      <a:pt x="641373" y="1852170"/>
                      <a:pt x="620382" y="1875493"/>
                    </a:cubicBezTo>
                    <a:lnTo>
                      <a:pt x="51310" y="2598496"/>
                    </a:lnTo>
                    <a:cubicBezTo>
                      <a:pt x="41981" y="2614821"/>
                      <a:pt x="81629" y="2624150"/>
                      <a:pt x="95622" y="2633480"/>
                    </a:cubicBezTo>
                    <a:cubicBezTo>
                      <a:pt x="200574" y="2696450"/>
                      <a:pt x="303195" y="2764086"/>
                      <a:pt x="410478" y="2822393"/>
                    </a:cubicBezTo>
                    <a:cubicBezTo>
                      <a:pt x="424473" y="2829389"/>
                      <a:pt x="440799" y="2857377"/>
                      <a:pt x="454792" y="2836386"/>
                    </a:cubicBezTo>
                    <a:cubicBezTo>
                      <a:pt x="485111" y="2794405"/>
                      <a:pt x="513099" y="2717441"/>
                      <a:pt x="538753" y="2668464"/>
                    </a:cubicBezTo>
                    <a:cubicBezTo>
                      <a:pt x="634377" y="2467888"/>
                      <a:pt x="792971" y="2248656"/>
                      <a:pt x="867604" y="2041083"/>
                    </a:cubicBezTo>
                    <a:close/>
                    <a:moveTo>
                      <a:pt x="1203449" y="2034087"/>
                    </a:moveTo>
                    <a:lnTo>
                      <a:pt x="1152141" y="2332617"/>
                    </a:lnTo>
                    <a:lnTo>
                      <a:pt x="1168465" y="2327952"/>
                    </a:lnTo>
                    <a:lnTo>
                      <a:pt x="1156804" y="2530860"/>
                    </a:lnTo>
                    <a:lnTo>
                      <a:pt x="1385367" y="2430572"/>
                    </a:lnTo>
                    <a:lnTo>
                      <a:pt x="1212779" y="2020092"/>
                    </a:lnTo>
                    <a:lnTo>
                      <a:pt x="1201118" y="2034087"/>
                    </a:lnTo>
                    <a:close/>
                    <a:moveTo>
                      <a:pt x="1028529" y="1996770"/>
                    </a:moveTo>
                    <a:cubicBezTo>
                      <a:pt x="1009871" y="1992106"/>
                      <a:pt x="1028529" y="1894151"/>
                      <a:pt x="1023866" y="1887154"/>
                    </a:cubicBezTo>
                    <a:cubicBezTo>
                      <a:pt x="1021533" y="1882490"/>
                      <a:pt x="953898" y="1870828"/>
                      <a:pt x="949233" y="1875493"/>
                    </a:cubicBezTo>
                    <a:cubicBezTo>
                      <a:pt x="953898" y="1896483"/>
                      <a:pt x="930575" y="1961786"/>
                      <a:pt x="911916" y="1966451"/>
                    </a:cubicBezTo>
                    <a:cubicBezTo>
                      <a:pt x="900255" y="1968784"/>
                      <a:pt x="886262" y="1954789"/>
                      <a:pt x="876932" y="1975780"/>
                    </a:cubicBezTo>
                    <a:cubicBezTo>
                      <a:pt x="876932" y="1980445"/>
                      <a:pt x="918914" y="2003768"/>
                      <a:pt x="909584" y="2036419"/>
                    </a:cubicBezTo>
                    <a:cubicBezTo>
                      <a:pt x="904919" y="2050413"/>
                      <a:pt x="867604" y="2101722"/>
                      <a:pt x="858274" y="2122713"/>
                    </a:cubicBezTo>
                    <a:cubicBezTo>
                      <a:pt x="764983" y="2302298"/>
                      <a:pt x="669361" y="2481883"/>
                      <a:pt x="573737" y="2661466"/>
                    </a:cubicBezTo>
                    <a:cubicBezTo>
                      <a:pt x="571405" y="2673127"/>
                      <a:pt x="573737" y="2668464"/>
                      <a:pt x="580735" y="2670796"/>
                    </a:cubicBezTo>
                    <a:cubicBezTo>
                      <a:pt x="676357" y="2708111"/>
                      <a:pt x="874600" y="2747760"/>
                      <a:pt x="979552" y="2761755"/>
                    </a:cubicBezTo>
                    <a:cubicBezTo>
                      <a:pt x="993545" y="2761755"/>
                      <a:pt x="1012204" y="2773416"/>
                      <a:pt x="1030862" y="2766418"/>
                    </a:cubicBezTo>
                    <a:cubicBezTo>
                      <a:pt x="1091501" y="2488879"/>
                      <a:pt x="1147476" y="2209007"/>
                      <a:pt x="1198786" y="1929135"/>
                    </a:cubicBezTo>
                    <a:cubicBezTo>
                      <a:pt x="1187125" y="1926802"/>
                      <a:pt x="1175463" y="1926802"/>
                      <a:pt x="1163802" y="1922138"/>
                    </a:cubicBezTo>
                    <a:cubicBezTo>
                      <a:pt x="1138146" y="1915140"/>
                      <a:pt x="1112492" y="1905812"/>
                      <a:pt x="1084504" y="1905812"/>
                    </a:cubicBezTo>
                    <a:cubicBezTo>
                      <a:pt x="1086836" y="1936131"/>
                      <a:pt x="1070511" y="2008431"/>
                      <a:pt x="1030862" y="1999103"/>
                    </a:cubicBezTo>
                    <a:close/>
                    <a:moveTo>
                      <a:pt x="1714216" y="1730892"/>
                    </a:moveTo>
                    <a:cubicBezTo>
                      <a:pt x="1714216" y="1723896"/>
                      <a:pt x="1695558" y="1707570"/>
                      <a:pt x="1690894" y="1695908"/>
                    </a:cubicBezTo>
                    <a:cubicBezTo>
                      <a:pt x="1686229" y="1684247"/>
                      <a:pt x="1683897" y="1658591"/>
                      <a:pt x="1676901" y="1651595"/>
                    </a:cubicBezTo>
                    <a:cubicBezTo>
                      <a:pt x="1676901" y="1649263"/>
                      <a:pt x="1639584" y="1639933"/>
                      <a:pt x="1637252" y="1639933"/>
                    </a:cubicBezTo>
                    <a:lnTo>
                      <a:pt x="1541628" y="1639933"/>
                    </a:lnTo>
                    <a:cubicBezTo>
                      <a:pt x="1541628" y="1672586"/>
                      <a:pt x="1541628" y="1707570"/>
                      <a:pt x="1541628" y="1740220"/>
                    </a:cubicBezTo>
                    <a:cubicBezTo>
                      <a:pt x="1539296" y="1805525"/>
                      <a:pt x="1504312" y="1807857"/>
                      <a:pt x="1583610" y="1812522"/>
                    </a:cubicBezTo>
                    <a:cubicBezTo>
                      <a:pt x="1611596" y="1812522"/>
                      <a:pt x="1667571" y="1817186"/>
                      <a:pt x="1693225" y="1812522"/>
                    </a:cubicBezTo>
                    <a:cubicBezTo>
                      <a:pt x="1718881" y="1807857"/>
                      <a:pt x="1697890" y="1793864"/>
                      <a:pt x="1697890" y="1775204"/>
                    </a:cubicBezTo>
                    <a:cubicBezTo>
                      <a:pt x="1697890" y="1758880"/>
                      <a:pt x="1714216" y="1735557"/>
                      <a:pt x="1714216" y="1730892"/>
                    </a:cubicBezTo>
                    <a:close/>
                    <a:moveTo>
                      <a:pt x="813962" y="4322040"/>
                    </a:moveTo>
                    <a:cubicBezTo>
                      <a:pt x="837284" y="4310379"/>
                      <a:pt x="909584" y="4266067"/>
                      <a:pt x="848946" y="4263734"/>
                    </a:cubicBezTo>
                    <a:cubicBezTo>
                      <a:pt x="797636" y="4263734"/>
                      <a:pt x="734664" y="4287056"/>
                      <a:pt x="678689" y="4275395"/>
                    </a:cubicBezTo>
                    <a:cubicBezTo>
                      <a:pt x="688019" y="4317376"/>
                      <a:pt x="704345" y="4347696"/>
                      <a:pt x="753322" y="4338367"/>
                    </a:cubicBezTo>
                    <a:lnTo>
                      <a:pt x="736996" y="4322040"/>
                    </a:lnTo>
                    <a:cubicBezTo>
                      <a:pt x="753322" y="4315044"/>
                      <a:pt x="753322" y="4329037"/>
                      <a:pt x="755655" y="4331370"/>
                    </a:cubicBezTo>
                    <a:cubicBezTo>
                      <a:pt x="776645" y="4343031"/>
                      <a:pt x="792971" y="4331370"/>
                      <a:pt x="813962" y="4322040"/>
                    </a:cubicBezTo>
                    <a:close/>
                    <a:moveTo>
                      <a:pt x="984217" y="4387344"/>
                    </a:moveTo>
                    <a:cubicBezTo>
                      <a:pt x="918914" y="4382680"/>
                      <a:pt x="855942" y="4375682"/>
                      <a:pt x="795303" y="4359358"/>
                    </a:cubicBezTo>
                    <a:cubicBezTo>
                      <a:pt x="820958" y="4387344"/>
                      <a:pt x="865271" y="4403670"/>
                      <a:pt x="902588" y="4410666"/>
                    </a:cubicBezTo>
                    <a:cubicBezTo>
                      <a:pt x="930575" y="4415331"/>
                      <a:pt x="991214" y="4429326"/>
                      <a:pt x="984217" y="4387344"/>
                    </a:cubicBezTo>
                    <a:close/>
                    <a:moveTo>
                      <a:pt x="1604599" y="3547727"/>
                    </a:moveTo>
                    <a:cubicBezTo>
                      <a:pt x="1555622" y="3571050"/>
                      <a:pt x="1497316" y="3554725"/>
                      <a:pt x="1450670" y="3536066"/>
                    </a:cubicBezTo>
                    <a:cubicBezTo>
                      <a:pt x="1450670" y="3526738"/>
                      <a:pt x="1464663" y="3529070"/>
                      <a:pt x="1471660" y="3531403"/>
                    </a:cubicBezTo>
                    <a:cubicBezTo>
                      <a:pt x="1497316" y="3531403"/>
                      <a:pt x="1527635" y="3540731"/>
                      <a:pt x="1553289" y="3543064"/>
                    </a:cubicBezTo>
                    <a:cubicBezTo>
                      <a:pt x="1564951" y="3543064"/>
                      <a:pt x="1562619" y="3543064"/>
                      <a:pt x="1562619" y="3531403"/>
                    </a:cubicBezTo>
                    <a:cubicBezTo>
                      <a:pt x="1553289" y="3531403"/>
                      <a:pt x="1543961" y="3531403"/>
                      <a:pt x="1534631" y="3526738"/>
                    </a:cubicBezTo>
                    <a:cubicBezTo>
                      <a:pt x="1473993" y="3505747"/>
                      <a:pt x="1427348" y="3482424"/>
                      <a:pt x="1380702" y="3438112"/>
                    </a:cubicBezTo>
                    <a:cubicBezTo>
                      <a:pt x="1373706" y="3431114"/>
                      <a:pt x="1373706" y="3421786"/>
                      <a:pt x="1371373" y="3421786"/>
                    </a:cubicBezTo>
                    <a:cubicBezTo>
                      <a:pt x="1369041" y="3419453"/>
                      <a:pt x="1359711" y="3421786"/>
                      <a:pt x="1357380" y="3426451"/>
                    </a:cubicBezTo>
                    <a:cubicBezTo>
                      <a:pt x="1229105" y="3673670"/>
                      <a:pt x="1114823" y="3930220"/>
                      <a:pt x="963226" y="4165778"/>
                    </a:cubicBezTo>
                    <a:cubicBezTo>
                      <a:pt x="951565" y="4182104"/>
                      <a:pt x="907252" y="4238079"/>
                      <a:pt x="902588" y="4249741"/>
                    </a:cubicBezTo>
                    <a:cubicBezTo>
                      <a:pt x="900255" y="4259069"/>
                      <a:pt x="907252" y="4266067"/>
                      <a:pt x="902588" y="4282392"/>
                    </a:cubicBezTo>
                    <a:cubicBezTo>
                      <a:pt x="890926" y="4315044"/>
                      <a:pt x="858274" y="4322040"/>
                      <a:pt x="837284" y="4347696"/>
                    </a:cubicBezTo>
                    <a:cubicBezTo>
                      <a:pt x="867604" y="4352360"/>
                      <a:pt x="963226" y="4373351"/>
                      <a:pt x="986549" y="4357024"/>
                    </a:cubicBezTo>
                    <a:cubicBezTo>
                      <a:pt x="991214" y="4352360"/>
                      <a:pt x="1023866" y="4298718"/>
                      <a:pt x="1035527" y="4284725"/>
                    </a:cubicBezTo>
                    <a:cubicBezTo>
                      <a:pt x="1124153" y="4179773"/>
                      <a:pt x="1245431" y="4084149"/>
                      <a:pt x="1341054" y="3981530"/>
                    </a:cubicBezTo>
                    <a:cubicBezTo>
                      <a:pt x="1453002" y="3857920"/>
                      <a:pt x="1550958" y="3708654"/>
                      <a:pt x="1606933" y="3550061"/>
                    </a:cubicBezTo>
                    <a:close/>
                    <a:moveTo>
                      <a:pt x="2157347" y="3162903"/>
                    </a:moveTo>
                    <a:lnTo>
                      <a:pt x="1823833" y="3361146"/>
                    </a:lnTo>
                    <a:cubicBezTo>
                      <a:pt x="1760862" y="3396130"/>
                      <a:pt x="1688562" y="3407791"/>
                      <a:pt x="1620926" y="3433447"/>
                    </a:cubicBezTo>
                    <a:cubicBezTo>
                      <a:pt x="1613929" y="3435779"/>
                      <a:pt x="1604599" y="3433447"/>
                      <a:pt x="1604599" y="3442775"/>
                    </a:cubicBezTo>
                    <a:cubicBezTo>
                      <a:pt x="1665239" y="3447440"/>
                      <a:pt x="1721213" y="3433447"/>
                      <a:pt x="1777188" y="3412456"/>
                    </a:cubicBezTo>
                    <a:cubicBezTo>
                      <a:pt x="1882140" y="3377472"/>
                      <a:pt x="2003418" y="3293511"/>
                      <a:pt x="2092044" y="3225875"/>
                    </a:cubicBezTo>
                    <a:cubicBezTo>
                      <a:pt x="2099040" y="3218878"/>
                      <a:pt x="2164344" y="3167568"/>
                      <a:pt x="2155015" y="3160572"/>
                    </a:cubicBezTo>
                    <a:close/>
                    <a:moveTo>
                      <a:pt x="2322938" y="3253862"/>
                    </a:moveTo>
                    <a:cubicBezTo>
                      <a:pt x="2315941" y="3260859"/>
                      <a:pt x="2308944" y="3265524"/>
                      <a:pt x="2311276" y="3277185"/>
                    </a:cubicBezTo>
                    <a:cubicBezTo>
                      <a:pt x="2339264" y="3272520"/>
                      <a:pt x="2360255" y="3263192"/>
                      <a:pt x="2385909" y="3253862"/>
                    </a:cubicBezTo>
                    <a:cubicBezTo>
                      <a:pt x="2413897" y="3244533"/>
                      <a:pt x="2430223" y="3230540"/>
                      <a:pt x="2455877" y="3218878"/>
                    </a:cubicBezTo>
                    <a:cubicBezTo>
                      <a:pt x="2679776" y="3106930"/>
                      <a:pt x="2880350" y="2957664"/>
                      <a:pt x="3097250" y="2834054"/>
                    </a:cubicBezTo>
                    <a:cubicBezTo>
                      <a:pt x="3164887" y="2796739"/>
                      <a:pt x="3239520" y="2778079"/>
                      <a:pt x="3288497" y="2715109"/>
                    </a:cubicBezTo>
                    <a:cubicBezTo>
                      <a:pt x="3146229" y="2638143"/>
                      <a:pt x="2996963" y="2705780"/>
                      <a:pt x="2847698" y="2729102"/>
                    </a:cubicBezTo>
                    <a:cubicBezTo>
                      <a:pt x="2787059" y="2738432"/>
                      <a:pt x="2598146" y="2747760"/>
                      <a:pt x="2558497" y="2782744"/>
                    </a:cubicBezTo>
                    <a:cubicBezTo>
                      <a:pt x="2537506" y="2799070"/>
                      <a:pt x="2558497" y="2820061"/>
                      <a:pt x="2558497" y="2843384"/>
                    </a:cubicBezTo>
                    <a:cubicBezTo>
                      <a:pt x="2570159" y="3048623"/>
                      <a:pt x="2437219" y="3120923"/>
                      <a:pt x="2322938" y="3253862"/>
                    </a:cubicBezTo>
                    <a:close/>
                    <a:moveTo>
                      <a:pt x="2231980" y="1800860"/>
                    </a:moveTo>
                    <a:cubicBezTo>
                      <a:pt x="2259967" y="1796195"/>
                      <a:pt x="2287954" y="1793864"/>
                      <a:pt x="2315941" y="1789199"/>
                    </a:cubicBezTo>
                    <a:cubicBezTo>
                      <a:pt x="2325271" y="1789199"/>
                      <a:pt x="2325271" y="1793864"/>
                      <a:pt x="2325271" y="1777538"/>
                    </a:cubicBezTo>
                    <a:cubicBezTo>
                      <a:pt x="2287954" y="1770541"/>
                      <a:pt x="2257634" y="1768208"/>
                      <a:pt x="2234312" y="1800860"/>
                    </a:cubicBezTo>
                    <a:close/>
                    <a:moveTo>
                      <a:pt x="2178338" y="1873160"/>
                    </a:moveTo>
                    <a:cubicBezTo>
                      <a:pt x="2115367" y="1910477"/>
                      <a:pt x="1966101" y="2017761"/>
                      <a:pt x="1938113" y="2083064"/>
                    </a:cubicBezTo>
                    <a:cubicBezTo>
                      <a:pt x="1926452" y="2080732"/>
                      <a:pt x="1926452" y="2090060"/>
                      <a:pt x="1921789" y="2097058"/>
                    </a:cubicBezTo>
                    <a:cubicBezTo>
                      <a:pt x="1891468" y="2141371"/>
                      <a:pt x="1879807" y="2176355"/>
                      <a:pt x="1856484" y="2220668"/>
                    </a:cubicBezTo>
                    <a:cubicBezTo>
                      <a:pt x="1665239" y="2572840"/>
                      <a:pt x="1527635" y="2955332"/>
                      <a:pt x="1350383" y="3316834"/>
                    </a:cubicBezTo>
                    <a:cubicBezTo>
                      <a:pt x="1331724" y="3351818"/>
                      <a:pt x="1345718" y="3349485"/>
                      <a:pt x="1359711" y="3368144"/>
                    </a:cubicBezTo>
                    <a:cubicBezTo>
                      <a:pt x="1436676" y="3480093"/>
                      <a:pt x="1616261" y="3421786"/>
                      <a:pt x="1723546" y="3377472"/>
                    </a:cubicBezTo>
                    <a:cubicBezTo>
                      <a:pt x="1814504" y="3340157"/>
                      <a:pt x="2029072" y="3179230"/>
                      <a:pt x="2101372" y="3106930"/>
                    </a:cubicBezTo>
                    <a:cubicBezTo>
                      <a:pt x="2106037" y="3102265"/>
                      <a:pt x="2141021" y="3060284"/>
                      <a:pt x="2127028" y="3062616"/>
                    </a:cubicBezTo>
                    <a:cubicBezTo>
                      <a:pt x="2085047" y="3088272"/>
                      <a:pt x="2043065" y="3113926"/>
                      <a:pt x="2001085" y="3137249"/>
                    </a:cubicBezTo>
                    <a:cubicBezTo>
                      <a:pt x="1963769" y="3158240"/>
                      <a:pt x="1905463" y="3193224"/>
                      <a:pt x="1868145" y="3207217"/>
                    </a:cubicBezTo>
                    <a:cubicBezTo>
                      <a:pt x="1863482" y="3207217"/>
                      <a:pt x="1840159" y="3218878"/>
                      <a:pt x="1840159" y="3207217"/>
                    </a:cubicBezTo>
                    <a:lnTo>
                      <a:pt x="2017411" y="3092935"/>
                    </a:lnTo>
                    <a:cubicBezTo>
                      <a:pt x="2017411" y="3088272"/>
                      <a:pt x="2019743" y="3081274"/>
                      <a:pt x="2015079" y="3081274"/>
                    </a:cubicBezTo>
                    <a:cubicBezTo>
                      <a:pt x="1987092" y="3081274"/>
                      <a:pt x="1933450" y="3146579"/>
                      <a:pt x="1898466" y="3134917"/>
                    </a:cubicBezTo>
                    <a:cubicBezTo>
                      <a:pt x="1959104" y="3078942"/>
                      <a:pt x="2031404" y="3015971"/>
                      <a:pt x="2075718" y="2946003"/>
                    </a:cubicBezTo>
                    <a:cubicBezTo>
                      <a:pt x="2078049" y="2941338"/>
                      <a:pt x="2103705" y="2906354"/>
                      <a:pt x="2085047" y="2908687"/>
                    </a:cubicBezTo>
                    <a:cubicBezTo>
                      <a:pt x="2071053" y="2915684"/>
                      <a:pt x="2045399" y="2990316"/>
                      <a:pt x="2012746" y="2980987"/>
                    </a:cubicBezTo>
                    <a:cubicBezTo>
                      <a:pt x="2148017" y="2822393"/>
                      <a:pt x="2234312" y="2633480"/>
                      <a:pt x="2334599" y="2453895"/>
                    </a:cubicBezTo>
                    <a:cubicBezTo>
                      <a:pt x="2371916" y="2388592"/>
                      <a:pt x="2383577" y="2374597"/>
                      <a:pt x="2406900" y="2295301"/>
                    </a:cubicBezTo>
                    <a:cubicBezTo>
                      <a:pt x="2453545" y="2127378"/>
                      <a:pt x="2486196" y="1926802"/>
                      <a:pt x="2341597" y="1796195"/>
                    </a:cubicBezTo>
                    <a:cubicBezTo>
                      <a:pt x="2287954" y="1824183"/>
                      <a:pt x="2229647" y="1842841"/>
                      <a:pt x="2178338" y="1873160"/>
                    </a:cubicBezTo>
                    <a:close/>
                    <a:moveTo>
                      <a:pt x="2157347" y="1576962"/>
                    </a:moveTo>
                    <a:cubicBezTo>
                      <a:pt x="2141021" y="1581627"/>
                      <a:pt x="2115367" y="1576962"/>
                      <a:pt x="2094376" y="1581627"/>
                    </a:cubicBezTo>
                    <a:cubicBezTo>
                      <a:pt x="1996420" y="1600284"/>
                      <a:pt x="1816837" y="1667921"/>
                      <a:pt x="1749200" y="1742554"/>
                    </a:cubicBezTo>
                    <a:cubicBezTo>
                      <a:pt x="1744536" y="1749550"/>
                      <a:pt x="1728209" y="1770541"/>
                      <a:pt x="1728209" y="1777538"/>
                    </a:cubicBezTo>
                    <a:cubicBezTo>
                      <a:pt x="1728209" y="1789199"/>
                      <a:pt x="1737539" y="1821850"/>
                      <a:pt x="1751532" y="1819518"/>
                    </a:cubicBezTo>
                    <a:cubicBezTo>
                      <a:pt x="1758530" y="1819518"/>
                      <a:pt x="1840159" y="1749550"/>
                      <a:pt x="1858817" y="1737889"/>
                    </a:cubicBezTo>
                    <a:cubicBezTo>
                      <a:pt x="1914791" y="1700573"/>
                      <a:pt x="2064056" y="1623607"/>
                      <a:pt x="2127028" y="1614279"/>
                    </a:cubicBezTo>
                    <a:cubicBezTo>
                      <a:pt x="2180670" y="1607282"/>
                      <a:pt x="2203992" y="1637602"/>
                      <a:pt x="2203992" y="1555972"/>
                    </a:cubicBezTo>
                    <a:cubicBezTo>
                      <a:pt x="2180670" y="1548976"/>
                      <a:pt x="2173673" y="1574630"/>
                      <a:pt x="2159679" y="1576962"/>
                    </a:cubicBezTo>
                    <a:close/>
                    <a:moveTo>
                      <a:pt x="2822043" y="1395045"/>
                    </a:moveTo>
                    <a:cubicBezTo>
                      <a:pt x="2824375" y="1367058"/>
                      <a:pt x="2801052" y="1315749"/>
                      <a:pt x="2805717" y="1285428"/>
                    </a:cubicBezTo>
                    <a:cubicBezTo>
                      <a:pt x="2796389" y="1283097"/>
                      <a:pt x="2794056" y="1287761"/>
                      <a:pt x="2789391" y="1294758"/>
                    </a:cubicBezTo>
                    <a:cubicBezTo>
                      <a:pt x="2756740" y="1334407"/>
                      <a:pt x="2696100" y="1446355"/>
                      <a:pt x="2668114" y="1495332"/>
                    </a:cubicBezTo>
                    <a:cubicBezTo>
                      <a:pt x="2656453" y="1516323"/>
                      <a:pt x="2635462" y="1548976"/>
                      <a:pt x="2640127" y="1572298"/>
                    </a:cubicBezTo>
                    <a:cubicBezTo>
                      <a:pt x="2644792" y="1586291"/>
                      <a:pt x="2686772" y="1653928"/>
                      <a:pt x="2698433" y="1658591"/>
                    </a:cubicBezTo>
                    <a:cubicBezTo>
                      <a:pt x="2721756" y="1665589"/>
                      <a:pt x="2721756" y="1621275"/>
                      <a:pt x="2728753" y="1602618"/>
                    </a:cubicBezTo>
                    <a:cubicBezTo>
                      <a:pt x="2749744" y="1548976"/>
                      <a:pt x="2815047" y="1444024"/>
                      <a:pt x="2819712" y="1395045"/>
                    </a:cubicBezTo>
                    <a:close/>
                    <a:moveTo>
                      <a:pt x="2829040" y="1427697"/>
                    </a:moveTo>
                    <a:cubicBezTo>
                      <a:pt x="2819712" y="1427697"/>
                      <a:pt x="2798721" y="1476675"/>
                      <a:pt x="2801052" y="1479008"/>
                    </a:cubicBezTo>
                    <a:cubicBezTo>
                      <a:pt x="2829040" y="1469678"/>
                      <a:pt x="2833705" y="1455685"/>
                      <a:pt x="2829040" y="1427697"/>
                    </a:cubicBezTo>
                    <a:close/>
                    <a:moveTo>
                      <a:pt x="2885015" y="1434694"/>
                    </a:moveTo>
                    <a:cubicBezTo>
                      <a:pt x="2896676" y="1423033"/>
                      <a:pt x="2938657" y="1397378"/>
                      <a:pt x="2940988" y="1385717"/>
                    </a:cubicBezTo>
                    <a:cubicBezTo>
                      <a:pt x="2943321" y="1371723"/>
                      <a:pt x="2908337" y="1334407"/>
                      <a:pt x="2913002" y="1315749"/>
                    </a:cubicBezTo>
                    <a:cubicBezTo>
                      <a:pt x="2908337" y="1311084"/>
                      <a:pt x="2861692" y="1346068"/>
                      <a:pt x="2861692" y="1348400"/>
                    </a:cubicBezTo>
                    <a:cubicBezTo>
                      <a:pt x="2857027" y="1369391"/>
                      <a:pt x="2887346" y="1413703"/>
                      <a:pt x="2885015" y="1437026"/>
                    </a:cubicBezTo>
                    <a:close/>
                    <a:moveTo>
                      <a:pt x="2857027" y="1458017"/>
                    </a:moveTo>
                    <a:cubicBezTo>
                      <a:pt x="2857027" y="1458017"/>
                      <a:pt x="2873353" y="1451020"/>
                      <a:pt x="2873353" y="1451020"/>
                    </a:cubicBezTo>
                    <a:cubicBezTo>
                      <a:pt x="2878018" y="1446355"/>
                      <a:pt x="2873353" y="1434694"/>
                      <a:pt x="2873353" y="1427697"/>
                    </a:cubicBezTo>
                    <a:lnTo>
                      <a:pt x="2847698" y="1364726"/>
                    </a:lnTo>
                    <a:cubicBezTo>
                      <a:pt x="2845366" y="1378719"/>
                      <a:pt x="2852362" y="1453352"/>
                      <a:pt x="2859359" y="1455685"/>
                    </a:cubicBezTo>
                    <a:close/>
                    <a:moveTo>
                      <a:pt x="3356133" y="2290636"/>
                    </a:moveTo>
                    <a:cubicBezTo>
                      <a:pt x="3246516" y="2141371"/>
                      <a:pt x="3136899" y="1994438"/>
                      <a:pt x="3029616" y="1845172"/>
                    </a:cubicBezTo>
                    <a:cubicBezTo>
                      <a:pt x="2973641" y="1765876"/>
                      <a:pt x="2924664" y="1677250"/>
                      <a:pt x="2859359" y="1604949"/>
                    </a:cubicBezTo>
                    <a:cubicBezTo>
                      <a:pt x="2857027" y="1602618"/>
                      <a:pt x="2836036" y="1551307"/>
                      <a:pt x="2836036" y="1590956"/>
                    </a:cubicBezTo>
                    <a:lnTo>
                      <a:pt x="3073928" y="2323287"/>
                    </a:lnTo>
                    <a:cubicBezTo>
                      <a:pt x="3092586" y="2346610"/>
                      <a:pt x="3143896" y="2292968"/>
                      <a:pt x="3155557" y="2290636"/>
                    </a:cubicBezTo>
                    <a:cubicBezTo>
                      <a:pt x="3167218" y="2288303"/>
                      <a:pt x="3220860" y="2274310"/>
                      <a:pt x="3230190" y="2271978"/>
                    </a:cubicBezTo>
                    <a:cubicBezTo>
                      <a:pt x="3269839" y="2267314"/>
                      <a:pt x="3318816" y="2288303"/>
                      <a:pt x="3358465" y="2288303"/>
                    </a:cubicBezTo>
                    <a:close/>
                    <a:moveTo>
                      <a:pt x="944568" y="1693575"/>
                    </a:moveTo>
                    <a:cubicBezTo>
                      <a:pt x="923577" y="1693575"/>
                      <a:pt x="937572" y="1702905"/>
                      <a:pt x="932907" y="1709901"/>
                    </a:cubicBezTo>
                    <a:cubicBezTo>
                      <a:pt x="932907" y="1707570"/>
                      <a:pt x="946900" y="1702905"/>
                      <a:pt x="944568" y="1693575"/>
                    </a:cubicBezTo>
                    <a:close/>
                    <a:moveTo>
                      <a:pt x="3575365" y="2043415"/>
                    </a:moveTo>
                    <a:cubicBezTo>
                      <a:pt x="3573034" y="2043415"/>
                      <a:pt x="3570700" y="2043415"/>
                      <a:pt x="3570700" y="2048080"/>
                    </a:cubicBezTo>
                    <a:cubicBezTo>
                      <a:pt x="3575365" y="2048080"/>
                      <a:pt x="3575365" y="2045748"/>
                      <a:pt x="3575365" y="2043415"/>
                    </a:cubicBezTo>
                    <a:close/>
                    <a:moveTo>
                      <a:pt x="2952650" y="1306419"/>
                    </a:moveTo>
                    <a:cubicBezTo>
                      <a:pt x="2952650" y="1306419"/>
                      <a:pt x="2952650" y="1306419"/>
                      <a:pt x="2950318" y="1304088"/>
                    </a:cubicBezTo>
                    <a:cubicBezTo>
                      <a:pt x="2950318" y="1304088"/>
                      <a:pt x="2950318" y="1304088"/>
                      <a:pt x="2952650" y="1306419"/>
                    </a:cubicBezTo>
                    <a:close/>
                    <a:moveTo>
                      <a:pt x="2952650" y="1306419"/>
                    </a:moveTo>
                    <a:cubicBezTo>
                      <a:pt x="2952650" y="1306419"/>
                      <a:pt x="2952650" y="1306419"/>
                      <a:pt x="2954983" y="1308751"/>
                    </a:cubicBezTo>
                    <a:cubicBezTo>
                      <a:pt x="2954983" y="1308751"/>
                      <a:pt x="2954983" y="1308751"/>
                      <a:pt x="2952650" y="1306419"/>
                    </a:cubicBezTo>
                    <a:close/>
                    <a:moveTo>
                      <a:pt x="1998753" y="2997313"/>
                    </a:moveTo>
                    <a:lnTo>
                      <a:pt x="1998753" y="3001978"/>
                    </a:lnTo>
                    <a:cubicBezTo>
                      <a:pt x="2003418" y="3001978"/>
                      <a:pt x="2003418" y="2997313"/>
                      <a:pt x="1998753" y="2997313"/>
                    </a:cubicBezTo>
                    <a:close/>
                    <a:moveTo>
                      <a:pt x="1891468" y="1117506"/>
                    </a:moveTo>
                    <a:cubicBezTo>
                      <a:pt x="1903129" y="1119838"/>
                      <a:pt x="1905463" y="1110508"/>
                      <a:pt x="1912459" y="1105845"/>
                    </a:cubicBezTo>
                    <a:cubicBezTo>
                      <a:pt x="1963769" y="1061531"/>
                      <a:pt x="2010415" y="1000893"/>
                      <a:pt x="2054727" y="949583"/>
                    </a:cubicBezTo>
                    <a:lnTo>
                      <a:pt x="2099040" y="886611"/>
                    </a:lnTo>
                    <a:lnTo>
                      <a:pt x="1903129" y="1096515"/>
                    </a:lnTo>
                    <a:lnTo>
                      <a:pt x="1891468" y="1117506"/>
                    </a:lnTo>
                    <a:close/>
                    <a:moveTo>
                      <a:pt x="1861149" y="1157154"/>
                    </a:moveTo>
                    <a:lnTo>
                      <a:pt x="1889136" y="1129168"/>
                    </a:lnTo>
                    <a:lnTo>
                      <a:pt x="1882140" y="1122170"/>
                    </a:lnTo>
                    <a:lnTo>
                      <a:pt x="1854152" y="1150157"/>
                    </a:lnTo>
                    <a:lnTo>
                      <a:pt x="1861149" y="1157154"/>
                    </a:lnTo>
                    <a:close/>
                    <a:moveTo>
                      <a:pt x="1924120" y="476133"/>
                    </a:moveTo>
                    <a:cubicBezTo>
                      <a:pt x="1907794" y="478464"/>
                      <a:pt x="1877475" y="466803"/>
                      <a:pt x="1882140" y="487794"/>
                    </a:cubicBezTo>
                    <a:lnTo>
                      <a:pt x="1877475" y="487794"/>
                    </a:lnTo>
                    <a:cubicBezTo>
                      <a:pt x="1882140" y="471468"/>
                      <a:pt x="1851821" y="473800"/>
                      <a:pt x="1837826" y="473800"/>
                    </a:cubicBezTo>
                    <a:cubicBezTo>
                      <a:pt x="1833161" y="473800"/>
                      <a:pt x="1821500" y="466803"/>
                      <a:pt x="1826165" y="480796"/>
                    </a:cubicBezTo>
                    <a:cubicBezTo>
                      <a:pt x="1840159" y="513448"/>
                      <a:pt x="1963769" y="504119"/>
                      <a:pt x="1989424" y="483129"/>
                    </a:cubicBezTo>
                    <a:cubicBezTo>
                      <a:pt x="1994088" y="478464"/>
                      <a:pt x="1994088" y="466803"/>
                      <a:pt x="1994088" y="464471"/>
                    </a:cubicBezTo>
                    <a:cubicBezTo>
                      <a:pt x="1991757" y="462138"/>
                      <a:pt x="1938113" y="473800"/>
                      <a:pt x="1928785" y="476133"/>
                    </a:cubicBezTo>
                    <a:close/>
                    <a:moveTo>
                      <a:pt x="2001085" y="310541"/>
                    </a:moveTo>
                    <a:cubicBezTo>
                      <a:pt x="1966101" y="294215"/>
                      <a:pt x="1956773" y="389839"/>
                      <a:pt x="1982427" y="394503"/>
                    </a:cubicBezTo>
                    <a:cubicBezTo>
                      <a:pt x="1989424" y="394503"/>
                      <a:pt x="2005750" y="380509"/>
                      <a:pt x="2005750" y="373512"/>
                    </a:cubicBezTo>
                    <a:cubicBezTo>
                      <a:pt x="2005750" y="366516"/>
                      <a:pt x="1998753" y="354855"/>
                      <a:pt x="2001085" y="345525"/>
                    </a:cubicBezTo>
                    <a:cubicBezTo>
                      <a:pt x="2001085" y="336197"/>
                      <a:pt x="2012746" y="331532"/>
                      <a:pt x="2012746" y="322202"/>
                    </a:cubicBezTo>
                    <a:cubicBezTo>
                      <a:pt x="2012746" y="322202"/>
                      <a:pt x="2001085" y="310541"/>
                      <a:pt x="1998753" y="308209"/>
                    </a:cubicBezTo>
                    <a:close/>
                    <a:moveTo>
                      <a:pt x="1842491" y="329199"/>
                    </a:moveTo>
                    <a:cubicBezTo>
                      <a:pt x="1842491" y="324535"/>
                      <a:pt x="1868145" y="284887"/>
                      <a:pt x="1837826" y="289551"/>
                    </a:cubicBezTo>
                    <a:cubicBezTo>
                      <a:pt x="1814504" y="294215"/>
                      <a:pt x="1798177" y="364183"/>
                      <a:pt x="1826165" y="368848"/>
                    </a:cubicBezTo>
                    <a:cubicBezTo>
                      <a:pt x="1851821" y="373512"/>
                      <a:pt x="1840159" y="333864"/>
                      <a:pt x="1840159" y="326867"/>
                    </a:cubicBezTo>
                    <a:close/>
                    <a:moveTo>
                      <a:pt x="2208657" y="452810"/>
                    </a:moveTo>
                    <a:cubicBezTo>
                      <a:pt x="2201661" y="413161"/>
                      <a:pt x="2227315" y="415493"/>
                      <a:pt x="2255303" y="429487"/>
                    </a:cubicBezTo>
                    <a:cubicBezTo>
                      <a:pt x="2255303" y="394503"/>
                      <a:pt x="2194663" y="401500"/>
                      <a:pt x="2192331" y="431819"/>
                    </a:cubicBezTo>
                    <a:cubicBezTo>
                      <a:pt x="2192331" y="438816"/>
                      <a:pt x="2196996" y="457473"/>
                      <a:pt x="2208657" y="452810"/>
                    </a:cubicBezTo>
                    <a:close/>
                    <a:moveTo>
                      <a:pt x="1886805" y="413161"/>
                    </a:moveTo>
                    <a:cubicBezTo>
                      <a:pt x="1872810" y="399167"/>
                      <a:pt x="1879807" y="392170"/>
                      <a:pt x="1879807" y="380509"/>
                    </a:cubicBezTo>
                    <a:cubicBezTo>
                      <a:pt x="1875143" y="347858"/>
                      <a:pt x="1833161" y="410828"/>
                      <a:pt x="1886805" y="413161"/>
                    </a:cubicBezTo>
                    <a:close/>
                    <a:moveTo>
                      <a:pt x="2766068" y="252234"/>
                    </a:moveTo>
                    <a:cubicBezTo>
                      <a:pt x="2766068" y="240573"/>
                      <a:pt x="2761405" y="235908"/>
                      <a:pt x="2752075" y="235908"/>
                    </a:cubicBezTo>
                    <a:cubicBezTo>
                      <a:pt x="2710095" y="228912"/>
                      <a:pt x="2621469" y="280222"/>
                      <a:pt x="2567826" y="280222"/>
                    </a:cubicBezTo>
                    <a:cubicBezTo>
                      <a:pt x="2542171" y="280222"/>
                      <a:pt x="2521180" y="259231"/>
                      <a:pt x="2495526" y="261564"/>
                    </a:cubicBezTo>
                    <a:cubicBezTo>
                      <a:pt x="2570159" y="368848"/>
                      <a:pt x="2672778" y="231245"/>
                      <a:pt x="2766068" y="252234"/>
                    </a:cubicBezTo>
                    <a:close/>
                    <a:moveTo>
                      <a:pt x="2780063" y="252234"/>
                    </a:moveTo>
                    <a:lnTo>
                      <a:pt x="2780063" y="256899"/>
                    </a:lnTo>
                    <a:cubicBezTo>
                      <a:pt x="2784728" y="256899"/>
                      <a:pt x="2784728" y="252234"/>
                      <a:pt x="2780063" y="252234"/>
                    </a:cubicBezTo>
                    <a:close/>
                    <a:moveTo>
                      <a:pt x="2773066" y="240573"/>
                    </a:moveTo>
                    <a:lnTo>
                      <a:pt x="2773066" y="245238"/>
                    </a:lnTo>
                    <a:cubicBezTo>
                      <a:pt x="2777730" y="245238"/>
                      <a:pt x="2777730" y="240573"/>
                      <a:pt x="2773066" y="240573"/>
                    </a:cubicBezTo>
                    <a:close/>
                  </a:path>
                </a:pathLst>
              </a:custGeom>
              <a:solidFill>
                <a:schemeClr val="tx1"/>
              </a:solidFill>
              <a:ln w="23318" cap="flat">
                <a:noFill/>
                <a:prstDash val="solid"/>
                <a:miter/>
              </a:ln>
            </p:spPr>
            <p:txBody>
              <a:bodyPr rtlCol="0" anchor="ctr"/>
              <a:lstStyle/>
              <a:p>
                <a:endParaRPr lang="en-US"/>
              </a:p>
            </p:txBody>
          </p:sp>
          <p:sp>
            <p:nvSpPr>
              <p:cNvPr id="8" name="Freeform 10">
                <a:extLst>
                  <a:ext uri="{FF2B5EF4-FFF2-40B4-BE49-F238E27FC236}">
                    <a16:creationId xmlns:a16="http://schemas.microsoft.com/office/drawing/2014/main" id="{150C65BE-86A9-207C-5210-7FF1E75F5D81}"/>
                  </a:ext>
                </a:extLst>
              </p:cNvPr>
              <p:cNvSpPr/>
              <p:nvPr/>
            </p:nvSpPr>
            <p:spPr>
              <a:xfrm>
                <a:off x="-41579010" y="4450877"/>
                <a:ext cx="3838912" cy="2370481"/>
              </a:xfrm>
              <a:custGeom>
                <a:avLst/>
                <a:gdLst>
                  <a:gd name="connsiteX0" fmla="*/ 2933993 w 3838912"/>
                  <a:gd name="connsiteY0" fmla="*/ 771980 h 2370481"/>
                  <a:gd name="connsiteX1" fmla="*/ 3260511 w 3838912"/>
                  <a:gd name="connsiteY1" fmla="*/ 1217444 h 2370481"/>
                  <a:gd name="connsiteX2" fmla="*/ 3132236 w 3838912"/>
                  <a:gd name="connsiteY2" fmla="*/ 1201118 h 2370481"/>
                  <a:gd name="connsiteX3" fmla="*/ 3057603 w 3838912"/>
                  <a:gd name="connsiteY3" fmla="*/ 1219775 h 2370481"/>
                  <a:gd name="connsiteX4" fmla="*/ 2975974 w 3838912"/>
                  <a:gd name="connsiteY4" fmla="*/ 1252428 h 2370481"/>
                  <a:gd name="connsiteX5" fmla="*/ 2738082 w 3838912"/>
                  <a:gd name="connsiteY5" fmla="*/ 520095 h 2370481"/>
                  <a:gd name="connsiteX6" fmla="*/ 2761405 w 3838912"/>
                  <a:gd name="connsiteY6" fmla="*/ 534090 h 2370481"/>
                  <a:gd name="connsiteX7" fmla="*/ 2931660 w 3838912"/>
                  <a:gd name="connsiteY7" fmla="*/ 774313 h 2370481"/>
                  <a:gd name="connsiteX8" fmla="*/ 3237188 w 3838912"/>
                  <a:gd name="connsiteY8" fmla="*/ 48977 h 2370481"/>
                  <a:gd name="connsiteX9" fmla="*/ 3174216 w 3838912"/>
                  <a:gd name="connsiteY9" fmla="*/ 114282 h 2370481"/>
                  <a:gd name="connsiteX10" fmla="*/ 3146229 w 3838912"/>
                  <a:gd name="connsiteY10" fmla="*/ 130606 h 2370481"/>
                  <a:gd name="connsiteX11" fmla="*/ 3071596 w 3838912"/>
                  <a:gd name="connsiteY11" fmla="*/ 221565 h 2370481"/>
                  <a:gd name="connsiteX12" fmla="*/ 3059935 w 3838912"/>
                  <a:gd name="connsiteY12" fmla="*/ 233227 h 2370481"/>
                  <a:gd name="connsiteX13" fmla="*/ 3050607 w 3838912"/>
                  <a:gd name="connsiteY13" fmla="*/ 256549 h 2370481"/>
                  <a:gd name="connsiteX14" fmla="*/ 2985302 w 3838912"/>
                  <a:gd name="connsiteY14" fmla="*/ 326517 h 2370481"/>
                  <a:gd name="connsiteX15" fmla="*/ 2987635 w 3838912"/>
                  <a:gd name="connsiteY15" fmla="*/ 354505 h 2370481"/>
                  <a:gd name="connsiteX16" fmla="*/ 3001628 w 3838912"/>
                  <a:gd name="connsiteY16" fmla="*/ 394154 h 2370481"/>
                  <a:gd name="connsiteX17" fmla="*/ 2950318 w 3838912"/>
                  <a:gd name="connsiteY17" fmla="*/ 359170 h 2370481"/>
                  <a:gd name="connsiteX18" fmla="*/ 2903673 w 3838912"/>
                  <a:gd name="connsiteY18" fmla="*/ 412812 h 2370481"/>
                  <a:gd name="connsiteX19" fmla="*/ 2903673 w 3838912"/>
                  <a:gd name="connsiteY19" fmla="*/ 422140 h 2370481"/>
                  <a:gd name="connsiteX20" fmla="*/ 2919999 w 3838912"/>
                  <a:gd name="connsiteY20" fmla="*/ 431469 h 2370481"/>
                  <a:gd name="connsiteX21" fmla="*/ 3295495 w 3838912"/>
                  <a:gd name="connsiteY21" fmla="*/ 774313 h 2370481"/>
                  <a:gd name="connsiteX22" fmla="*/ 3456420 w 3838912"/>
                  <a:gd name="connsiteY22" fmla="*/ 939903 h 2370481"/>
                  <a:gd name="connsiteX23" fmla="*/ 3470415 w 3838912"/>
                  <a:gd name="connsiteY23" fmla="*/ 946900 h 2370481"/>
                  <a:gd name="connsiteX24" fmla="*/ 3838913 w 3838912"/>
                  <a:gd name="connsiteY24" fmla="*/ 536421 h 2370481"/>
                  <a:gd name="connsiteX25" fmla="*/ 3237188 w 3838912"/>
                  <a:gd name="connsiteY25" fmla="*/ 48977 h 2370481"/>
                  <a:gd name="connsiteX26" fmla="*/ 3225527 w 3838912"/>
                  <a:gd name="connsiteY26" fmla="*/ 16326 h 2370481"/>
                  <a:gd name="connsiteX27" fmla="*/ 3220862 w 3838912"/>
                  <a:gd name="connsiteY27" fmla="*/ 0 h 2370481"/>
                  <a:gd name="connsiteX28" fmla="*/ 3141564 w 3838912"/>
                  <a:gd name="connsiteY28" fmla="*/ 74633 h 2370481"/>
                  <a:gd name="connsiteX29" fmla="*/ 3157890 w 3838912"/>
                  <a:gd name="connsiteY29" fmla="*/ 109617 h 2370481"/>
                  <a:gd name="connsiteX30" fmla="*/ 3227858 w 3838912"/>
                  <a:gd name="connsiteY30" fmla="*/ 18658 h 2370481"/>
                  <a:gd name="connsiteX31" fmla="*/ 2462875 w 3838912"/>
                  <a:gd name="connsiteY31" fmla="*/ 1770191 h 2370481"/>
                  <a:gd name="connsiteX32" fmla="*/ 2227315 w 3838912"/>
                  <a:gd name="connsiteY32" fmla="*/ 2180670 h 2370481"/>
                  <a:gd name="connsiteX33" fmla="*/ 2287955 w 3838912"/>
                  <a:gd name="connsiteY33" fmla="*/ 2176005 h 2370481"/>
                  <a:gd name="connsiteX34" fmla="*/ 2287955 w 3838912"/>
                  <a:gd name="connsiteY34" fmla="*/ 2180670 h 2370481"/>
                  <a:gd name="connsiteX35" fmla="*/ 2360255 w 3838912"/>
                  <a:gd name="connsiteY35" fmla="*/ 2145686 h 2370481"/>
                  <a:gd name="connsiteX36" fmla="*/ 2451214 w 3838912"/>
                  <a:gd name="connsiteY36" fmla="*/ 1982427 h 2370481"/>
                  <a:gd name="connsiteX37" fmla="*/ 2462875 w 3838912"/>
                  <a:gd name="connsiteY37" fmla="*/ 1709552 h 2370481"/>
                  <a:gd name="connsiteX38" fmla="*/ 2462875 w 3838912"/>
                  <a:gd name="connsiteY38" fmla="*/ 1770191 h 2370481"/>
                  <a:gd name="connsiteX39" fmla="*/ 1625590 w 3838912"/>
                  <a:gd name="connsiteY39" fmla="*/ 2306613 h 2370481"/>
                  <a:gd name="connsiteX40" fmla="*/ 1261757 w 3838912"/>
                  <a:gd name="connsiteY40" fmla="*/ 2297283 h 2370481"/>
                  <a:gd name="connsiteX41" fmla="*/ 1278084 w 3838912"/>
                  <a:gd name="connsiteY41" fmla="*/ 2248306 h 2370481"/>
                  <a:gd name="connsiteX42" fmla="*/ 1842491 w 3838912"/>
                  <a:gd name="connsiteY42" fmla="*/ 1012204 h 2370481"/>
                  <a:gd name="connsiteX43" fmla="*/ 2082716 w 3838912"/>
                  <a:gd name="connsiteY43" fmla="*/ 802300 h 2370481"/>
                  <a:gd name="connsiteX44" fmla="*/ 2245974 w 3838912"/>
                  <a:gd name="connsiteY44" fmla="*/ 725335 h 2370481"/>
                  <a:gd name="connsiteX45" fmla="*/ 2311278 w 3838912"/>
                  <a:gd name="connsiteY45" fmla="*/ 1224440 h 2370481"/>
                  <a:gd name="connsiteX46" fmla="*/ 2238976 w 3838912"/>
                  <a:gd name="connsiteY46" fmla="*/ 1383034 h 2370481"/>
                  <a:gd name="connsiteX47" fmla="*/ 1917124 w 3838912"/>
                  <a:gd name="connsiteY47" fmla="*/ 1910127 h 2370481"/>
                  <a:gd name="connsiteX48" fmla="*/ 1989425 w 3838912"/>
                  <a:gd name="connsiteY48" fmla="*/ 1837826 h 2370481"/>
                  <a:gd name="connsiteX49" fmla="*/ 1980095 w 3838912"/>
                  <a:gd name="connsiteY49" fmla="*/ 1875143 h 2370481"/>
                  <a:gd name="connsiteX50" fmla="*/ 1802844 w 3838912"/>
                  <a:gd name="connsiteY50" fmla="*/ 2064056 h 2370481"/>
                  <a:gd name="connsiteX51" fmla="*/ 1919457 w 3838912"/>
                  <a:gd name="connsiteY51" fmla="*/ 2010415 h 2370481"/>
                  <a:gd name="connsiteX52" fmla="*/ 1921789 w 3838912"/>
                  <a:gd name="connsiteY52" fmla="*/ 2022076 h 2370481"/>
                  <a:gd name="connsiteX53" fmla="*/ 1744537 w 3838912"/>
                  <a:gd name="connsiteY53" fmla="*/ 2136356 h 2370481"/>
                  <a:gd name="connsiteX54" fmla="*/ 1772523 w 3838912"/>
                  <a:gd name="connsiteY54" fmla="*/ 2136356 h 2370481"/>
                  <a:gd name="connsiteX55" fmla="*/ 1905463 w 3838912"/>
                  <a:gd name="connsiteY55" fmla="*/ 2066388 h 2370481"/>
                  <a:gd name="connsiteX56" fmla="*/ 2031406 w 3838912"/>
                  <a:gd name="connsiteY56" fmla="*/ 1991757 h 2370481"/>
                  <a:gd name="connsiteX57" fmla="*/ 2005750 w 3838912"/>
                  <a:gd name="connsiteY57" fmla="*/ 2036069 h 2370481"/>
                  <a:gd name="connsiteX58" fmla="*/ 1627924 w 3838912"/>
                  <a:gd name="connsiteY58" fmla="*/ 2306613 h 2370481"/>
                  <a:gd name="connsiteX59" fmla="*/ 1903131 w 3838912"/>
                  <a:gd name="connsiteY59" fmla="*/ 1928785 h 2370481"/>
                  <a:gd name="connsiteX60" fmla="*/ 1903131 w 3838912"/>
                  <a:gd name="connsiteY60" fmla="*/ 1924120 h 2370481"/>
                  <a:gd name="connsiteX61" fmla="*/ 1903131 w 3838912"/>
                  <a:gd name="connsiteY61" fmla="*/ 1928785 h 2370481"/>
                  <a:gd name="connsiteX62" fmla="*/ 1728211 w 3838912"/>
                  <a:gd name="connsiteY62" fmla="*/ 2287954 h 2370481"/>
                  <a:gd name="connsiteX63" fmla="*/ 1525303 w 3838912"/>
                  <a:gd name="connsiteY63" fmla="*/ 2360255 h 2370481"/>
                  <a:gd name="connsiteX64" fmla="*/ 1508977 w 3838912"/>
                  <a:gd name="connsiteY64" fmla="*/ 2369583 h 2370481"/>
                  <a:gd name="connsiteX65" fmla="*/ 1681565 w 3838912"/>
                  <a:gd name="connsiteY65" fmla="*/ 2339264 h 2370481"/>
                  <a:gd name="connsiteX66" fmla="*/ 1996421 w 3838912"/>
                  <a:gd name="connsiteY66" fmla="*/ 2152682 h 2370481"/>
                  <a:gd name="connsiteX67" fmla="*/ 2059393 w 3838912"/>
                  <a:gd name="connsiteY67" fmla="*/ 2087379 h 2370481"/>
                  <a:gd name="connsiteX68" fmla="*/ 1725878 w 3838912"/>
                  <a:gd name="connsiteY68" fmla="*/ 2285622 h 2370481"/>
                  <a:gd name="connsiteX69" fmla="*/ 2227315 w 3838912"/>
                  <a:gd name="connsiteY69" fmla="*/ 706677 h 2370481"/>
                  <a:gd name="connsiteX70" fmla="*/ 2136358 w 3838912"/>
                  <a:gd name="connsiteY70" fmla="*/ 729999 h 2370481"/>
                  <a:gd name="connsiteX71" fmla="*/ 2220319 w 3838912"/>
                  <a:gd name="connsiteY71" fmla="*/ 718338 h 2370481"/>
                  <a:gd name="connsiteX72" fmla="*/ 2229648 w 3838912"/>
                  <a:gd name="connsiteY72" fmla="*/ 706677 h 2370481"/>
                  <a:gd name="connsiteX73" fmla="*/ 753323 w 3838912"/>
                  <a:gd name="connsiteY73" fmla="*/ 972556 h 2370481"/>
                  <a:gd name="connsiteX74" fmla="*/ 776646 w 3838912"/>
                  <a:gd name="connsiteY74" fmla="*/ 967891 h 2370481"/>
                  <a:gd name="connsiteX75" fmla="*/ 785974 w 3838912"/>
                  <a:gd name="connsiteY75" fmla="*/ 944568 h 2370481"/>
                  <a:gd name="connsiteX76" fmla="*/ 746325 w 3838912"/>
                  <a:gd name="connsiteY76" fmla="*/ 909584 h 2370481"/>
                  <a:gd name="connsiteX77" fmla="*/ 750990 w 3838912"/>
                  <a:gd name="connsiteY77" fmla="*/ 925910 h 2370481"/>
                  <a:gd name="connsiteX78" fmla="*/ 725336 w 3838912"/>
                  <a:gd name="connsiteY78" fmla="*/ 946900 h 2370481"/>
                  <a:gd name="connsiteX79" fmla="*/ 706678 w 3838912"/>
                  <a:gd name="connsiteY79" fmla="*/ 970223 h 2370481"/>
                  <a:gd name="connsiteX80" fmla="*/ 674026 w 3838912"/>
                  <a:gd name="connsiteY80" fmla="*/ 932907 h 2370481"/>
                  <a:gd name="connsiteX81" fmla="*/ 706678 w 3838912"/>
                  <a:gd name="connsiteY81" fmla="*/ 869935 h 2370481"/>
                  <a:gd name="connsiteX82" fmla="*/ 653035 w 3838912"/>
                  <a:gd name="connsiteY82" fmla="*/ 851277 h 2370481"/>
                  <a:gd name="connsiteX83" fmla="*/ 594728 w 3838912"/>
                  <a:gd name="connsiteY83" fmla="*/ 914249 h 2370481"/>
                  <a:gd name="connsiteX84" fmla="*/ 599393 w 3838912"/>
                  <a:gd name="connsiteY84" fmla="*/ 879265 h 2370481"/>
                  <a:gd name="connsiteX85" fmla="*/ 639042 w 3838912"/>
                  <a:gd name="connsiteY85" fmla="*/ 827955 h 2370481"/>
                  <a:gd name="connsiteX86" fmla="*/ 545751 w 3838912"/>
                  <a:gd name="connsiteY86" fmla="*/ 867604 h 2370481"/>
                  <a:gd name="connsiteX87" fmla="*/ 529425 w 3838912"/>
                  <a:gd name="connsiteY87" fmla="*/ 851277 h 2370481"/>
                  <a:gd name="connsiteX88" fmla="*/ 142269 w 3838912"/>
                  <a:gd name="connsiteY88" fmla="*/ 1345718 h 2370481"/>
                  <a:gd name="connsiteX89" fmla="*/ 0 w 3838912"/>
                  <a:gd name="connsiteY89" fmla="*/ 1557954 h 2370481"/>
                  <a:gd name="connsiteX90" fmla="*/ 314856 w 3838912"/>
                  <a:gd name="connsiteY90" fmla="*/ 1746869 h 2370481"/>
                  <a:gd name="connsiteX91" fmla="*/ 419808 w 3838912"/>
                  <a:gd name="connsiteY91" fmla="*/ 1583610 h 2370481"/>
                  <a:gd name="connsiteX92" fmla="*/ 716006 w 3838912"/>
                  <a:gd name="connsiteY92" fmla="*/ 1030862 h 2370481"/>
                  <a:gd name="connsiteX93" fmla="*/ 753323 w 3838912"/>
                  <a:gd name="connsiteY93" fmla="*/ 970223 h 2370481"/>
                  <a:gd name="connsiteX94" fmla="*/ 769648 w 3838912"/>
                  <a:gd name="connsiteY94" fmla="*/ 774313 h 2370481"/>
                  <a:gd name="connsiteX95" fmla="*/ 750990 w 3838912"/>
                  <a:gd name="connsiteY95" fmla="*/ 785974 h 2370481"/>
                  <a:gd name="connsiteX96" fmla="*/ 706678 w 3838912"/>
                  <a:gd name="connsiteY96" fmla="*/ 872268 h 2370481"/>
                  <a:gd name="connsiteX97" fmla="*/ 769648 w 3838912"/>
                  <a:gd name="connsiteY97" fmla="*/ 774313 h 2370481"/>
                  <a:gd name="connsiteX98" fmla="*/ 932907 w 3838912"/>
                  <a:gd name="connsiteY98" fmla="*/ 923577 h 2370481"/>
                  <a:gd name="connsiteX99" fmla="*/ 928243 w 3838912"/>
                  <a:gd name="connsiteY99" fmla="*/ 813962 h 2370481"/>
                  <a:gd name="connsiteX100" fmla="*/ 853611 w 3838912"/>
                  <a:gd name="connsiteY100" fmla="*/ 802300 h 2370481"/>
                  <a:gd name="connsiteX101" fmla="*/ 816293 w 3838912"/>
                  <a:gd name="connsiteY101" fmla="*/ 893258 h 2370481"/>
                  <a:gd name="connsiteX102" fmla="*/ 781309 w 3838912"/>
                  <a:gd name="connsiteY102" fmla="*/ 902588 h 2370481"/>
                  <a:gd name="connsiteX103" fmla="*/ 813962 w 3838912"/>
                  <a:gd name="connsiteY103" fmla="*/ 963226 h 2370481"/>
                  <a:gd name="connsiteX104" fmla="*/ 762652 w 3838912"/>
                  <a:gd name="connsiteY104" fmla="*/ 1049520 h 2370481"/>
                  <a:gd name="connsiteX105" fmla="*/ 478115 w 3838912"/>
                  <a:gd name="connsiteY105" fmla="*/ 1588273 h 2370481"/>
                  <a:gd name="connsiteX106" fmla="*/ 485113 w 3838912"/>
                  <a:gd name="connsiteY106" fmla="*/ 1597603 h 2370481"/>
                  <a:gd name="connsiteX107" fmla="*/ 883930 w 3838912"/>
                  <a:gd name="connsiteY107" fmla="*/ 1688562 h 2370481"/>
                  <a:gd name="connsiteX108" fmla="*/ 1068180 w 3838912"/>
                  <a:gd name="connsiteY108" fmla="*/ 848946 h 2370481"/>
                  <a:gd name="connsiteX109" fmla="*/ 988882 w 3838912"/>
                  <a:gd name="connsiteY109" fmla="*/ 832620 h 2370481"/>
                  <a:gd name="connsiteX110" fmla="*/ 935240 w 3838912"/>
                  <a:gd name="connsiteY110" fmla="*/ 925910 h 2370481"/>
                  <a:gd name="connsiteX111" fmla="*/ 748659 w 3838912"/>
                  <a:gd name="connsiteY111" fmla="*/ 883930 h 2370481"/>
                  <a:gd name="connsiteX112" fmla="*/ 774313 w 3838912"/>
                  <a:gd name="connsiteY112" fmla="*/ 895591 h 2370481"/>
                  <a:gd name="connsiteX113" fmla="*/ 813962 w 3838912"/>
                  <a:gd name="connsiteY113" fmla="*/ 785974 h 2370481"/>
                  <a:gd name="connsiteX114" fmla="*/ 795304 w 3838912"/>
                  <a:gd name="connsiteY114" fmla="*/ 792971 h 2370481"/>
                  <a:gd name="connsiteX115" fmla="*/ 746325 w 3838912"/>
                  <a:gd name="connsiteY115" fmla="*/ 883930 h 2370481"/>
                  <a:gd name="connsiteX116" fmla="*/ 690352 w 3838912"/>
                  <a:gd name="connsiteY116" fmla="*/ 844281 h 2370481"/>
                  <a:gd name="connsiteX117" fmla="*/ 713675 w 3838912"/>
                  <a:gd name="connsiteY117" fmla="*/ 764983 h 2370481"/>
                  <a:gd name="connsiteX118" fmla="*/ 683355 w 3838912"/>
                  <a:gd name="connsiteY118" fmla="*/ 825623 h 2370481"/>
                  <a:gd name="connsiteX119" fmla="*/ 690352 w 3838912"/>
                  <a:gd name="connsiteY119" fmla="*/ 844281 h 2370481"/>
                  <a:gd name="connsiteX120" fmla="*/ 723003 w 3838912"/>
                  <a:gd name="connsiteY120" fmla="*/ 734664 h 2370481"/>
                  <a:gd name="connsiteX121" fmla="*/ 797636 w 3838912"/>
                  <a:gd name="connsiteY121" fmla="*/ 662364 h 2370481"/>
                  <a:gd name="connsiteX122" fmla="*/ 785974 w 3838912"/>
                  <a:gd name="connsiteY122" fmla="*/ 662364 h 2370481"/>
                  <a:gd name="connsiteX123" fmla="*/ 795304 w 3838912"/>
                  <a:gd name="connsiteY123" fmla="*/ 641373 h 2370481"/>
                  <a:gd name="connsiteX124" fmla="*/ 762652 w 3838912"/>
                  <a:gd name="connsiteY124" fmla="*/ 669361 h 2370481"/>
                  <a:gd name="connsiteX125" fmla="*/ 774313 w 3838912"/>
                  <a:gd name="connsiteY125" fmla="*/ 671693 h 2370481"/>
                  <a:gd name="connsiteX126" fmla="*/ 739329 w 3838912"/>
                  <a:gd name="connsiteY126" fmla="*/ 697348 h 2370481"/>
                  <a:gd name="connsiteX127" fmla="*/ 716006 w 3838912"/>
                  <a:gd name="connsiteY127" fmla="*/ 732332 h 2370481"/>
                  <a:gd name="connsiteX128" fmla="*/ 720671 w 3838912"/>
                  <a:gd name="connsiteY128" fmla="*/ 732332 h 2370481"/>
                  <a:gd name="connsiteX129" fmla="*/ 727668 w 3838912"/>
                  <a:gd name="connsiteY129" fmla="*/ 697348 h 2370481"/>
                  <a:gd name="connsiteX130" fmla="*/ 739329 w 3838912"/>
                  <a:gd name="connsiteY130" fmla="*/ 699680 h 2370481"/>
                  <a:gd name="connsiteX131" fmla="*/ 743994 w 3838912"/>
                  <a:gd name="connsiteY131" fmla="*/ 688019 h 2370481"/>
                  <a:gd name="connsiteX132" fmla="*/ 727668 w 3838912"/>
                  <a:gd name="connsiteY132" fmla="*/ 697348 h 2370481"/>
                  <a:gd name="connsiteX133" fmla="*/ 760320 w 3838912"/>
                  <a:gd name="connsiteY133" fmla="*/ 674026 h 2370481"/>
                  <a:gd name="connsiteX134" fmla="*/ 760320 w 3838912"/>
                  <a:gd name="connsiteY134" fmla="*/ 674026 h 2370481"/>
                  <a:gd name="connsiteX135" fmla="*/ 760320 w 3838912"/>
                  <a:gd name="connsiteY135" fmla="*/ 674026 h 2370481"/>
                  <a:gd name="connsiteX136" fmla="*/ 760320 w 3838912"/>
                  <a:gd name="connsiteY136" fmla="*/ 674026 h 2370481"/>
                  <a:gd name="connsiteX137" fmla="*/ 755655 w 3838912"/>
                  <a:gd name="connsiteY137" fmla="*/ 678689 h 2370481"/>
                  <a:gd name="connsiteX138" fmla="*/ 760320 w 3838912"/>
                  <a:gd name="connsiteY138" fmla="*/ 674026 h 2370481"/>
                  <a:gd name="connsiteX139" fmla="*/ 750990 w 3838912"/>
                  <a:gd name="connsiteY139" fmla="*/ 683354 h 2370481"/>
                  <a:gd name="connsiteX140" fmla="*/ 755655 w 3838912"/>
                  <a:gd name="connsiteY140" fmla="*/ 678689 h 2370481"/>
                  <a:gd name="connsiteX141" fmla="*/ 750990 w 3838912"/>
                  <a:gd name="connsiteY141" fmla="*/ 683354 h 2370481"/>
                  <a:gd name="connsiteX142" fmla="*/ 750990 w 3838912"/>
                  <a:gd name="connsiteY142" fmla="*/ 683354 h 2370481"/>
                  <a:gd name="connsiteX143" fmla="*/ 746325 w 3838912"/>
                  <a:gd name="connsiteY143" fmla="*/ 688019 h 2370481"/>
                  <a:gd name="connsiteX144" fmla="*/ 750990 w 3838912"/>
                  <a:gd name="connsiteY144" fmla="*/ 683354 h 2370481"/>
                  <a:gd name="connsiteX145" fmla="*/ 695017 w 3838912"/>
                  <a:gd name="connsiteY145" fmla="*/ 750990 h 2370481"/>
                  <a:gd name="connsiteX146" fmla="*/ 671694 w 3838912"/>
                  <a:gd name="connsiteY146" fmla="*/ 774313 h 2370481"/>
                  <a:gd name="connsiteX147" fmla="*/ 676357 w 3838912"/>
                  <a:gd name="connsiteY147" fmla="*/ 774313 h 2370481"/>
                  <a:gd name="connsiteX148" fmla="*/ 664696 w 3838912"/>
                  <a:gd name="connsiteY148" fmla="*/ 802300 h 2370481"/>
                  <a:gd name="connsiteX149" fmla="*/ 692684 w 3838912"/>
                  <a:gd name="connsiteY149" fmla="*/ 750990 h 2370481"/>
                  <a:gd name="connsiteX150" fmla="*/ 660033 w 3838912"/>
                  <a:gd name="connsiteY150" fmla="*/ 746325 h 2370481"/>
                  <a:gd name="connsiteX151" fmla="*/ 660033 w 3838912"/>
                  <a:gd name="connsiteY151" fmla="*/ 741661 h 2370481"/>
                  <a:gd name="connsiteX152" fmla="*/ 601726 w 3838912"/>
                  <a:gd name="connsiteY152" fmla="*/ 799967 h 2370481"/>
                  <a:gd name="connsiteX153" fmla="*/ 660033 w 3838912"/>
                  <a:gd name="connsiteY153" fmla="*/ 748657 h 237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838912" h="2370481">
                    <a:moveTo>
                      <a:pt x="2933993" y="771980"/>
                    </a:moveTo>
                    <a:cubicBezTo>
                      <a:pt x="3041277" y="921246"/>
                      <a:pt x="3150894" y="1068178"/>
                      <a:pt x="3260511" y="1217444"/>
                    </a:cubicBezTo>
                    <a:cubicBezTo>
                      <a:pt x="3220862" y="1217444"/>
                      <a:pt x="3171883" y="1196453"/>
                      <a:pt x="3132236" y="1201118"/>
                    </a:cubicBezTo>
                    <a:cubicBezTo>
                      <a:pt x="3122906" y="1201118"/>
                      <a:pt x="3069264" y="1215111"/>
                      <a:pt x="3057603" y="1219775"/>
                    </a:cubicBezTo>
                    <a:cubicBezTo>
                      <a:pt x="3045942" y="1224440"/>
                      <a:pt x="2994632" y="1278082"/>
                      <a:pt x="2975974" y="1252428"/>
                    </a:cubicBezTo>
                    <a:lnTo>
                      <a:pt x="2738082" y="520095"/>
                    </a:lnTo>
                    <a:cubicBezTo>
                      <a:pt x="2738082" y="480446"/>
                      <a:pt x="2759073" y="529425"/>
                      <a:pt x="2761405" y="534090"/>
                    </a:cubicBezTo>
                    <a:cubicBezTo>
                      <a:pt x="2826708" y="606389"/>
                      <a:pt x="2875687" y="692684"/>
                      <a:pt x="2931660" y="774313"/>
                    </a:cubicBezTo>
                    <a:close/>
                    <a:moveTo>
                      <a:pt x="3237188" y="48977"/>
                    </a:moveTo>
                    <a:cubicBezTo>
                      <a:pt x="3223193" y="41981"/>
                      <a:pt x="3185878" y="102620"/>
                      <a:pt x="3174216" y="114282"/>
                    </a:cubicBezTo>
                    <a:cubicBezTo>
                      <a:pt x="3164887" y="123610"/>
                      <a:pt x="3146229" y="130606"/>
                      <a:pt x="3146229" y="130606"/>
                    </a:cubicBezTo>
                    <a:cubicBezTo>
                      <a:pt x="3125238" y="153929"/>
                      <a:pt x="3094919" y="195911"/>
                      <a:pt x="3071596" y="221565"/>
                    </a:cubicBezTo>
                    <a:cubicBezTo>
                      <a:pt x="3066931" y="226230"/>
                      <a:pt x="3062268" y="230895"/>
                      <a:pt x="3059935" y="233227"/>
                    </a:cubicBezTo>
                    <a:cubicBezTo>
                      <a:pt x="3059935" y="233227"/>
                      <a:pt x="3057603" y="247220"/>
                      <a:pt x="3050607" y="256549"/>
                    </a:cubicBezTo>
                    <a:cubicBezTo>
                      <a:pt x="3031947" y="279872"/>
                      <a:pt x="3008625" y="305526"/>
                      <a:pt x="2985302" y="326517"/>
                    </a:cubicBezTo>
                    <a:cubicBezTo>
                      <a:pt x="2985302" y="326517"/>
                      <a:pt x="2985302" y="347508"/>
                      <a:pt x="2987635" y="354505"/>
                    </a:cubicBezTo>
                    <a:cubicBezTo>
                      <a:pt x="2989967" y="363833"/>
                      <a:pt x="3006293" y="389489"/>
                      <a:pt x="3001628" y="394154"/>
                    </a:cubicBezTo>
                    <a:cubicBezTo>
                      <a:pt x="2987635" y="408147"/>
                      <a:pt x="2975974" y="340510"/>
                      <a:pt x="2950318" y="359170"/>
                    </a:cubicBezTo>
                    <a:cubicBezTo>
                      <a:pt x="2936325" y="368498"/>
                      <a:pt x="2922332" y="403482"/>
                      <a:pt x="2903673" y="412812"/>
                    </a:cubicBezTo>
                    <a:lnTo>
                      <a:pt x="2903673" y="422140"/>
                    </a:lnTo>
                    <a:cubicBezTo>
                      <a:pt x="2910671" y="422140"/>
                      <a:pt x="2915334" y="426805"/>
                      <a:pt x="2919999" y="431469"/>
                    </a:cubicBezTo>
                    <a:cubicBezTo>
                      <a:pt x="3041277" y="548083"/>
                      <a:pt x="3174216" y="655366"/>
                      <a:pt x="3295495" y="774313"/>
                    </a:cubicBezTo>
                    <a:cubicBezTo>
                      <a:pt x="3351468" y="827955"/>
                      <a:pt x="3402778" y="886262"/>
                      <a:pt x="3456420" y="939903"/>
                    </a:cubicBezTo>
                    <a:cubicBezTo>
                      <a:pt x="3461085" y="944568"/>
                      <a:pt x="3461085" y="949233"/>
                      <a:pt x="3470415" y="946900"/>
                    </a:cubicBezTo>
                    <a:lnTo>
                      <a:pt x="3838913" y="536421"/>
                    </a:lnTo>
                    <a:lnTo>
                      <a:pt x="3237188" y="48977"/>
                    </a:lnTo>
                    <a:close/>
                    <a:moveTo>
                      <a:pt x="3225527" y="16326"/>
                    </a:moveTo>
                    <a:lnTo>
                      <a:pt x="3220862" y="0"/>
                    </a:lnTo>
                    <a:cubicBezTo>
                      <a:pt x="3195206" y="11661"/>
                      <a:pt x="3167220" y="60638"/>
                      <a:pt x="3141564" y="74633"/>
                    </a:cubicBezTo>
                    <a:cubicBezTo>
                      <a:pt x="3146229" y="81629"/>
                      <a:pt x="3143897" y="97956"/>
                      <a:pt x="3157890" y="109617"/>
                    </a:cubicBezTo>
                    <a:cubicBezTo>
                      <a:pt x="3167220" y="74633"/>
                      <a:pt x="3206867" y="46645"/>
                      <a:pt x="3227858" y="18658"/>
                    </a:cubicBezTo>
                    <a:close/>
                    <a:moveTo>
                      <a:pt x="2462875" y="1770191"/>
                    </a:moveTo>
                    <a:cubicBezTo>
                      <a:pt x="2474536" y="1975431"/>
                      <a:pt x="2341597" y="2047730"/>
                      <a:pt x="2227315" y="2180670"/>
                    </a:cubicBezTo>
                    <a:cubicBezTo>
                      <a:pt x="2243641" y="2194663"/>
                      <a:pt x="2269297" y="2178338"/>
                      <a:pt x="2287955" y="2176005"/>
                    </a:cubicBezTo>
                    <a:lnTo>
                      <a:pt x="2287955" y="2180670"/>
                    </a:lnTo>
                    <a:cubicBezTo>
                      <a:pt x="2318274" y="2171340"/>
                      <a:pt x="2334600" y="2157347"/>
                      <a:pt x="2360255" y="2145686"/>
                    </a:cubicBezTo>
                    <a:cubicBezTo>
                      <a:pt x="2376581" y="2085047"/>
                      <a:pt x="2423226" y="2036069"/>
                      <a:pt x="2451214" y="1982427"/>
                    </a:cubicBezTo>
                    <a:cubicBezTo>
                      <a:pt x="2497859" y="1889136"/>
                      <a:pt x="2509520" y="1807507"/>
                      <a:pt x="2462875" y="1709552"/>
                    </a:cubicBezTo>
                    <a:cubicBezTo>
                      <a:pt x="2441884" y="1725878"/>
                      <a:pt x="2462875" y="1746869"/>
                      <a:pt x="2462875" y="1770191"/>
                    </a:cubicBezTo>
                    <a:close/>
                    <a:moveTo>
                      <a:pt x="1625590" y="2306613"/>
                    </a:moveTo>
                    <a:cubicBezTo>
                      <a:pt x="1518307" y="2350925"/>
                      <a:pt x="1338722" y="2409232"/>
                      <a:pt x="1261757" y="2297283"/>
                    </a:cubicBezTo>
                    <a:cubicBezTo>
                      <a:pt x="1261757" y="2280957"/>
                      <a:pt x="1271086" y="2262299"/>
                      <a:pt x="1278084" y="2248306"/>
                    </a:cubicBezTo>
                    <a:cubicBezTo>
                      <a:pt x="1460000" y="1835495"/>
                      <a:pt x="1653578" y="1422683"/>
                      <a:pt x="1842491" y="1012204"/>
                    </a:cubicBezTo>
                    <a:cubicBezTo>
                      <a:pt x="1872812" y="949233"/>
                      <a:pt x="2019744" y="839616"/>
                      <a:pt x="2082716" y="802300"/>
                    </a:cubicBezTo>
                    <a:cubicBezTo>
                      <a:pt x="2136358" y="771980"/>
                      <a:pt x="2192331" y="755655"/>
                      <a:pt x="2245974" y="725335"/>
                    </a:cubicBezTo>
                    <a:cubicBezTo>
                      <a:pt x="2390574" y="855942"/>
                      <a:pt x="2357923" y="1056517"/>
                      <a:pt x="2311278" y="1224440"/>
                    </a:cubicBezTo>
                    <a:cubicBezTo>
                      <a:pt x="2290287" y="1303738"/>
                      <a:pt x="2276294" y="1315399"/>
                      <a:pt x="2238976" y="1383034"/>
                    </a:cubicBezTo>
                    <a:cubicBezTo>
                      <a:pt x="2136358" y="1562619"/>
                      <a:pt x="2050063" y="1751532"/>
                      <a:pt x="1917124" y="1910127"/>
                    </a:cubicBezTo>
                    <a:cubicBezTo>
                      <a:pt x="1949776" y="1919456"/>
                      <a:pt x="1975431" y="1844823"/>
                      <a:pt x="1989425" y="1837826"/>
                    </a:cubicBezTo>
                    <a:cubicBezTo>
                      <a:pt x="2010415" y="1835495"/>
                      <a:pt x="1984760" y="1870479"/>
                      <a:pt x="1980095" y="1875143"/>
                    </a:cubicBezTo>
                    <a:cubicBezTo>
                      <a:pt x="1935782" y="1945111"/>
                      <a:pt x="1863482" y="2008081"/>
                      <a:pt x="1802844" y="2064056"/>
                    </a:cubicBezTo>
                    <a:cubicBezTo>
                      <a:pt x="1837828" y="2073386"/>
                      <a:pt x="1893801" y="2008081"/>
                      <a:pt x="1919457" y="2010415"/>
                    </a:cubicBezTo>
                    <a:cubicBezTo>
                      <a:pt x="1924120" y="2010415"/>
                      <a:pt x="1921789" y="2017411"/>
                      <a:pt x="1921789" y="2022076"/>
                    </a:cubicBezTo>
                    <a:lnTo>
                      <a:pt x="1744537" y="2136356"/>
                    </a:lnTo>
                    <a:cubicBezTo>
                      <a:pt x="1744537" y="2148017"/>
                      <a:pt x="1765526" y="2138689"/>
                      <a:pt x="1772523" y="2136356"/>
                    </a:cubicBezTo>
                    <a:cubicBezTo>
                      <a:pt x="1809840" y="2122363"/>
                      <a:pt x="1868147" y="2087379"/>
                      <a:pt x="1905463" y="2066388"/>
                    </a:cubicBezTo>
                    <a:cubicBezTo>
                      <a:pt x="1947443" y="2043065"/>
                      <a:pt x="1989425" y="2015079"/>
                      <a:pt x="2031406" y="1991757"/>
                    </a:cubicBezTo>
                    <a:cubicBezTo>
                      <a:pt x="2045399" y="1987092"/>
                      <a:pt x="2010415" y="2031404"/>
                      <a:pt x="2005750" y="2036069"/>
                    </a:cubicBezTo>
                    <a:cubicBezTo>
                      <a:pt x="1933450" y="2108370"/>
                      <a:pt x="1718881" y="2269296"/>
                      <a:pt x="1627924" y="2306613"/>
                    </a:cubicBezTo>
                    <a:close/>
                    <a:moveTo>
                      <a:pt x="1903131" y="1928785"/>
                    </a:moveTo>
                    <a:cubicBezTo>
                      <a:pt x="1907796" y="1928785"/>
                      <a:pt x="1907796" y="1924120"/>
                      <a:pt x="1903131" y="1924120"/>
                    </a:cubicBezTo>
                    <a:lnTo>
                      <a:pt x="1903131" y="1928785"/>
                    </a:lnTo>
                    <a:close/>
                    <a:moveTo>
                      <a:pt x="1728211" y="2287954"/>
                    </a:moveTo>
                    <a:cubicBezTo>
                      <a:pt x="1665239" y="2322938"/>
                      <a:pt x="1592940" y="2334599"/>
                      <a:pt x="1525303" y="2360255"/>
                    </a:cubicBezTo>
                    <a:cubicBezTo>
                      <a:pt x="1518307" y="2362586"/>
                      <a:pt x="1508977" y="2360255"/>
                      <a:pt x="1508977" y="2369583"/>
                    </a:cubicBezTo>
                    <a:cubicBezTo>
                      <a:pt x="1569617" y="2374248"/>
                      <a:pt x="1625590" y="2360255"/>
                      <a:pt x="1681565" y="2339264"/>
                    </a:cubicBezTo>
                    <a:cubicBezTo>
                      <a:pt x="1786517" y="2304280"/>
                      <a:pt x="1907796" y="2220319"/>
                      <a:pt x="1996421" y="2152682"/>
                    </a:cubicBezTo>
                    <a:cubicBezTo>
                      <a:pt x="2003418" y="2145686"/>
                      <a:pt x="2068721" y="2094376"/>
                      <a:pt x="2059393" y="2087379"/>
                    </a:cubicBezTo>
                    <a:lnTo>
                      <a:pt x="1725878" y="2285622"/>
                    </a:lnTo>
                    <a:close/>
                    <a:moveTo>
                      <a:pt x="2227315" y="706677"/>
                    </a:moveTo>
                    <a:cubicBezTo>
                      <a:pt x="2189999" y="699680"/>
                      <a:pt x="2159680" y="697348"/>
                      <a:pt x="2136358" y="729999"/>
                    </a:cubicBezTo>
                    <a:cubicBezTo>
                      <a:pt x="2164345" y="725335"/>
                      <a:pt x="2192331" y="723003"/>
                      <a:pt x="2220319" y="718338"/>
                    </a:cubicBezTo>
                    <a:cubicBezTo>
                      <a:pt x="2229648" y="718338"/>
                      <a:pt x="2229648" y="723003"/>
                      <a:pt x="2229648" y="706677"/>
                    </a:cubicBezTo>
                    <a:close/>
                    <a:moveTo>
                      <a:pt x="753323" y="972556"/>
                    </a:moveTo>
                    <a:cubicBezTo>
                      <a:pt x="760320" y="965559"/>
                      <a:pt x="769648" y="956230"/>
                      <a:pt x="776646" y="967891"/>
                    </a:cubicBezTo>
                    <a:cubicBezTo>
                      <a:pt x="776646" y="965559"/>
                      <a:pt x="792971" y="963226"/>
                      <a:pt x="785974" y="944568"/>
                    </a:cubicBezTo>
                    <a:cubicBezTo>
                      <a:pt x="783643" y="939903"/>
                      <a:pt x="750990" y="909584"/>
                      <a:pt x="746325" y="909584"/>
                    </a:cubicBezTo>
                    <a:cubicBezTo>
                      <a:pt x="725336" y="914249"/>
                      <a:pt x="748659" y="925910"/>
                      <a:pt x="750990" y="925910"/>
                    </a:cubicBezTo>
                    <a:cubicBezTo>
                      <a:pt x="764985" y="942236"/>
                      <a:pt x="736997" y="939903"/>
                      <a:pt x="725336" y="946900"/>
                    </a:cubicBezTo>
                    <a:cubicBezTo>
                      <a:pt x="718339" y="951565"/>
                      <a:pt x="716006" y="965559"/>
                      <a:pt x="706678" y="970223"/>
                    </a:cubicBezTo>
                    <a:cubicBezTo>
                      <a:pt x="671694" y="988882"/>
                      <a:pt x="664696" y="963226"/>
                      <a:pt x="674026" y="932907"/>
                    </a:cubicBezTo>
                    <a:cubicBezTo>
                      <a:pt x="681022" y="909584"/>
                      <a:pt x="699680" y="907252"/>
                      <a:pt x="706678" y="869935"/>
                    </a:cubicBezTo>
                    <a:cubicBezTo>
                      <a:pt x="685687" y="869935"/>
                      <a:pt x="664696" y="851277"/>
                      <a:pt x="653035" y="851277"/>
                    </a:cubicBezTo>
                    <a:cubicBezTo>
                      <a:pt x="648371" y="851277"/>
                      <a:pt x="608723" y="916581"/>
                      <a:pt x="594728" y="914249"/>
                    </a:cubicBezTo>
                    <a:cubicBezTo>
                      <a:pt x="580735" y="911916"/>
                      <a:pt x="594728" y="883930"/>
                      <a:pt x="599393" y="879265"/>
                    </a:cubicBezTo>
                    <a:cubicBezTo>
                      <a:pt x="611054" y="860607"/>
                      <a:pt x="634377" y="851277"/>
                      <a:pt x="639042" y="827955"/>
                    </a:cubicBezTo>
                    <a:cubicBezTo>
                      <a:pt x="606389" y="844281"/>
                      <a:pt x="585400" y="872268"/>
                      <a:pt x="545751" y="867604"/>
                    </a:cubicBezTo>
                    <a:cubicBezTo>
                      <a:pt x="536421" y="867604"/>
                      <a:pt x="527093" y="865271"/>
                      <a:pt x="529425" y="851277"/>
                    </a:cubicBezTo>
                    <a:cubicBezTo>
                      <a:pt x="401150" y="1016868"/>
                      <a:pt x="265879" y="1177795"/>
                      <a:pt x="142269" y="1345718"/>
                    </a:cubicBezTo>
                    <a:cubicBezTo>
                      <a:pt x="90959" y="1413353"/>
                      <a:pt x="44314" y="1483321"/>
                      <a:pt x="0" y="1557954"/>
                    </a:cubicBezTo>
                    <a:cubicBezTo>
                      <a:pt x="104952" y="1620926"/>
                      <a:pt x="207572" y="1688562"/>
                      <a:pt x="314856" y="1746869"/>
                    </a:cubicBezTo>
                    <a:cubicBezTo>
                      <a:pt x="356838" y="1697890"/>
                      <a:pt x="387157" y="1639584"/>
                      <a:pt x="419808" y="1583610"/>
                    </a:cubicBezTo>
                    <a:cubicBezTo>
                      <a:pt x="522428" y="1401692"/>
                      <a:pt x="611054" y="1210447"/>
                      <a:pt x="716006" y="1030862"/>
                    </a:cubicBezTo>
                    <a:cubicBezTo>
                      <a:pt x="725336" y="1014536"/>
                      <a:pt x="741662" y="984217"/>
                      <a:pt x="753323" y="970223"/>
                    </a:cubicBezTo>
                    <a:close/>
                    <a:moveTo>
                      <a:pt x="769648" y="774313"/>
                    </a:moveTo>
                    <a:cubicBezTo>
                      <a:pt x="760320" y="774313"/>
                      <a:pt x="755655" y="778978"/>
                      <a:pt x="750990" y="785974"/>
                    </a:cubicBezTo>
                    <a:cubicBezTo>
                      <a:pt x="730001" y="813962"/>
                      <a:pt x="713675" y="837284"/>
                      <a:pt x="706678" y="872268"/>
                    </a:cubicBezTo>
                    <a:cubicBezTo>
                      <a:pt x="730001" y="872268"/>
                      <a:pt x="781309" y="785974"/>
                      <a:pt x="769648" y="774313"/>
                    </a:cubicBezTo>
                    <a:close/>
                    <a:moveTo>
                      <a:pt x="932907" y="923577"/>
                    </a:moveTo>
                    <a:cubicBezTo>
                      <a:pt x="914249" y="918914"/>
                      <a:pt x="932907" y="820958"/>
                      <a:pt x="928243" y="813962"/>
                    </a:cubicBezTo>
                    <a:cubicBezTo>
                      <a:pt x="925910" y="809297"/>
                      <a:pt x="858275" y="797636"/>
                      <a:pt x="853611" y="802300"/>
                    </a:cubicBezTo>
                    <a:cubicBezTo>
                      <a:pt x="858275" y="823290"/>
                      <a:pt x="834953" y="888593"/>
                      <a:pt x="816293" y="893258"/>
                    </a:cubicBezTo>
                    <a:cubicBezTo>
                      <a:pt x="804632" y="895591"/>
                      <a:pt x="790639" y="881597"/>
                      <a:pt x="781309" y="902588"/>
                    </a:cubicBezTo>
                    <a:cubicBezTo>
                      <a:pt x="781309" y="907252"/>
                      <a:pt x="823291" y="930575"/>
                      <a:pt x="813962" y="963226"/>
                    </a:cubicBezTo>
                    <a:cubicBezTo>
                      <a:pt x="809297" y="977220"/>
                      <a:pt x="771981" y="1028529"/>
                      <a:pt x="762652" y="1049520"/>
                    </a:cubicBezTo>
                    <a:cubicBezTo>
                      <a:pt x="669361" y="1229105"/>
                      <a:pt x="573739" y="1408690"/>
                      <a:pt x="478115" y="1588273"/>
                    </a:cubicBezTo>
                    <a:cubicBezTo>
                      <a:pt x="475783" y="1599935"/>
                      <a:pt x="478115" y="1595271"/>
                      <a:pt x="485113" y="1597603"/>
                    </a:cubicBezTo>
                    <a:cubicBezTo>
                      <a:pt x="580735" y="1634919"/>
                      <a:pt x="778978" y="1674568"/>
                      <a:pt x="883930" y="1688562"/>
                    </a:cubicBezTo>
                    <a:lnTo>
                      <a:pt x="1068180" y="848946"/>
                    </a:lnTo>
                    <a:cubicBezTo>
                      <a:pt x="1042524" y="841948"/>
                      <a:pt x="1016869" y="832620"/>
                      <a:pt x="988882" y="832620"/>
                    </a:cubicBezTo>
                    <a:cubicBezTo>
                      <a:pt x="991214" y="862939"/>
                      <a:pt x="974889" y="935239"/>
                      <a:pt x="935240" y="925910"/>
                    </a:cubicBezTo>
                    <a:close/>
                    <a:moveTo>
                      <a:pt x="748659" y="883930"/>
                    </a:moveTo>
                    <a:cubicBezTo>
                      <a:pt x="748659" y="897923"/>
                      <a:pt x="764985" y="897923"/>
                      <a:pt x="774313" y="895591"/>
                    </a:cubicBezTo>
                    <a:cubicBezTo>
                      <a:pt x="769648" y="876932"/>
                      <a:pt x="818627" y="790639"/>
                      <a:pt x="813962" y="785974"/>
                    </a:cubicBezTo>
                    <a:cubicBezTo>
                      <a:pt x="809297" y="781309"/>
                      <a:pt x="799969" y="785974"/>
                      <a:pt x="795304" y="792971"/>
                    </a:cubicBezTo>
                    <a:cubicBezTo>
                      <a:pt x="785974" y="809297"/>
                      <a:pt x="748659" y="869935"/>
                      <a:pt x="746325" y="883930"/>
                    </a:cubicBezTo>
                    <a:close/>
                    <a:moveTo>
                      <a:pt x="690352" y="844281"/>
                    </a:moveTo>
                    <a:cubicBezTo>
                      <a:pt x="702013" y="844281"/>
                      <a:pt x="757987" y="750990"/>
                      <a:pt x="713675" y="764983"/>
                    </a:cubicBezTo>
                    <a:cubicBezTo>
                      <a:pt x="711341" y="764983"/>
                      <a:pt x="683355" y="820958"/>
                      <a:pt x="683355" y="825623"/>
                    </a:cubicBezTo>
                    <a:cubicBezTo>
                      <a:pt x="683355" y="832620"/>
                      <a:pt x="683355" y="844281"/>
                      <a:pt x="690352" y="844281"/>
                    </a:cubicBezTo>
                    <a:close/>
                    <a:moveTo>
                      <a:pt x="723003" y="734664"/>
                    </a:moveTo>
                    <a:lnTo>
                      <a:pt x="797636" y="662364"/>
                    </a:lnTo>
                    <a:lnTo>
                      <a:pt x="785974" y="662364"/>
                    </a:lnTo>
                    <a:cubicBezTo>
                      <a:pt x="785974" y="660031"/>
                      <a:pt x="795304" y="641373"/>
                      <a:pt x="795304" y="641373"/>
                    </a:cubicBezTo>
                    <a:cubicBezTo>
                      <a:pt x="778978" y="646038"/>
                      <a:pt x="771981" y="662364"/>
                      <a:pt x="762652" y="669361"/>
                    </a:cubicBezTo>
                    <a:cubicBezTo>
                      <a:pt x="764985" y="669361"/>
                      <a:pt x="774313" y="669361"/>
                      <a:pt x="774313" y="671693"/>
                    </a:cubicBezTo>
                    <a:cubicBezTo>
                      <a:pt x="762652" y="683354"/>
                      <a:pt x="755655" y="695015"/>
                      <a:pt x="739329" y="697348"/>
                    </a:cubicBezTo>
                    <a:cubicBezTo>
                      <a:pt x="732332" y="706677"/>
                      <a:pt x="727668" y="720671"/>
                      <a:pt x="716006" y="732332"/>
                    </a:cubicBezTo>
                    <a:lnTo>
                      <a:pt x="720671" y="732332"/>
                    </a:lnTo>
                    <a:close/>
                    <a:moveTo>
                      <a:pt x="727668" y="697348"/>
                    </a:moveTo>
                    <a:cubicBezTo>
                      <a:pt x="727668" y="702012"/>
                      <a:pt x="734664" y="699680"/>
                      <a:pt x="739329" y="699680"/>
                    </a:cubicBezTo>
                    <a:cubicBezTo>
                      <a:pt x="741662" y="697348"/>
                      <a:pt x="741662" y="692684"/>
                      <a:pt x="743994" y="688019"/>
                    </a:cubicBezTo>
                    <a:cubicBezTo>
                      <a:pt x="741662" y="688019"/>
                      <a:pt x="730001" y="688019"/>
                      <a:pt x="727668" y="697348"/>
                    </a:cubicBezTo>
                    <a:close/>
                    <a:moveTo>
                      <a:pt x="760320" y="674026"/>
                    </a:moveTo>
                    <a:cubicBezTo>
                      <a:pt x="760320" y="674026"/>
                      <a:pt x="760320" y="674026"/>
                      <a:pt x="760320" y="674026"/>
                    </a:cubicBezTo>
                    <a:cubicBezTo>
                      <a:pt x="760320" y="674026"/>
                      <a:pt x="760320" y="674026"/>
                      <a:pt x="760320" y="674026"/>
                    </a:cubicBezTo>
                    <a:close/>
                    <a:moveTo>
                      <a:pt x="760320" y="674026"/>
                    </a:moveTo>
                    <a:cubicBezTo>
                      <a:pt x="760320" y="674026"/>
                      <a:pt x="757987" y="676357"/>
                      <a:pt x="755655" y="678689"/>
                    </a:cubicBezTo>
                    <a:cubicBezTo>
                      <a:pt x="755655" y="678689"/>
                      <a:pt x="757987" y="676357"/>
                      <a:pt x="760320" y="674026"/>
                    </a:cubicBezTo>
                    <a:close/>
                    <a:moveTo>
                      <a:pt x="750990" y="683354"/>
                    </a:moveTo>
                    <a:cubicBezTo>
                      <a:pt x="750990" y="683354"/>
                      <a:pt x="755655" y="678689"/>
                      <a:pt x="755655" y="678689"/>
                    </a:cubicBezTo>
                    <a:cubicBezTo>
                      <a:pt x="755655" y="678689"/>
                      <a:pt x="750990" y="683354"/>
                      <a:pt x="750990" y="683354"/>
                    </a:cubicBezTo>
                    <a:close/>
                    <a:moveTo>
                      <a:pt x="750990" y="683354"/>
                    </a:moveTo>
                    <a:cubicBezTo>
                      <a:pt x="750990" y="683354"/>
                      <a:pt x="746325" y="688019"/>
                      <a:pt x="746325" y="688019"/>
                    </a:cubicBezTo>
                    <a:cubicBezTo>
                      <a:pt x="746325" y="688019"/>
                      <a:pt x="750990" y="683354"/>
                      <a:pt x="750990" y="683354"/>
                    </a:cubicBezTo>
                    <a:close/>
                    <a:moveTo>
                      <a:pt x="695017" y="750990"/>
                    </a:moveTo>
                    <a:cubicBezTo>
                      <a:pt x="688019" y="757987"/>
                      <a:pt x="678691" y="767316"/>
                      <a:pt x="671694" y="774313"/>
                    </a:cubicBezTo>
                    <a:lnTo>
                      <a:pt x="676357" y="774313"/>
                    </a:lnTo>
                    <a:cubicBezTo>
                      <a:pt x="664696" y="783641"/>
                      <a:pt x="667029" y="792971"/>
                      <a:pt x="664696" y="802300"/>
                    </a:cubicBezTo>
                    <a:cubicBezTo>
                      <a:pt x="683355" y="804632"/>
                      <a:pt x="683355" y="764983"/>
                      <a:pt x="692684" y="750990"/>
                    </a:cubicBezTo>
                    <a:close/>
                    <a:moveTo>
                      <a:pt x="660033" y="746325"/>
                    </a:moveTo>
                    <a:lnTo>
                      <a:pt x="660033" y="741661"/>
                    </a:lnTo>
                    <a:cubicBezTo>
                      <a:pt x="641373" y="760319"/>
                      <a:pt x="613387" y="774313"/>
                      <a:pt x="601726" y="799967"/>
                    </a:cubicBezTo>
                    <a:cubicBezTo>
                      <a:pt x="608723" y="806964"/>
                      <a:pt x="653035" y="753322"/>
                      <a:pt x="660033" y="748657"/>
                    </a:cubicBezTo>
                    <a:close/>
                  </a:path>
                </a:pathLst>
              </a:custGeom>
              <a:solidFill>
                <a:schemeClr val="accent2"/>
              </a:solidFill>
              <a:ln w="23318"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276008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9417</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Running Shopper Woman – Slide Template</vt:lpstr>
      <vt:lpstr>Running Shopper Woman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Running Shopper Woman</dc:title>
  <dc:creator>PresentationGO.com</dc:creator>
  <dc:description>© Copyright PresentationGO.com - Do not distribute or sale without written permission.</dc:description>
  <cp:lastModifiedBy>Christophe Barroche</cp:lastModifiedBy>
  <cp:revision>39</cp:revision>
  <dcterms:created xsi:type="dcterms:W3CDTF">2014-11-26T05:14:11Z</dcterms:created>
  <dcterms:modified xsi:type="dcterms:W3CDTF">2025-05-27T20:21:48Z</dcterms:modified>
  <cp:category>Graphics &amp; Metaphors</cp:category>
</cp:coreProperties>
</file>