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08" r:id="rId4"/>
    <p:sldId id="358"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13" d="100"/>
          <a:sy n="113" d="100"/>
        </p:scale>
        <p:origin x="663" y="30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5/27/2025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884FA-6325-504F-4022-2070D728FB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A80E0-8C6D-69E7-1510-0358313E0D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9FBBC0-8572-FBDA-D5F0-8384172F5C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4479EF40-05F3-C66E-8F31-80BB8DD9201B}"/>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598792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Woman Holding Trophy – Slide Template</a:t>
            </a:r>
          </a:p>
        </p:txBody>
      </p:sp>
      <p:grpSp>
        <p:nvGrpSpPr>
          <p:cNvPr id="3" name="Group 2">
            <a:extLst>
              <a:ext uri="{FF2B5EF4-FFF2-40B4-BE49-F238E27FC236}">
                <a16:creationId xmlns:a16="http://schemas.microsoft.com/office/drawing/2014/main" id="{9F6340F8-926B-89FE-8A1B-C668A20C1792}"/>
              </a:ext>
            </a:extLst>
          </p:cNvPr>
          <p:cNvGrpSpPr/>
          <p:nvPr/>
        </p:nvGrpSpPr>
        <p:grpSpPr>
          <a:xfrm>
            <a:off x="455171" y="1923065"/>
            <a:ext cx="3488398" cy="3098967"/>
            <a:chOff x="332936" y="2391805"/>
            <a:chExt cx="2926080" cy="4131956"/>
          </a:xfrm>
        </p:grpSpPr>
        <p:sp>
          <p:nvSpPr>
            <p:cNvPr id="4" name="TextBox 3">
              <a:extLst>
                <a:ext uri="{FF2B5EF4-FFF2-40B4-BE49-F238E27FC236}">
                  <a16:creationId xmlns:a16="http://schemas.microsoft.com/office/drawing/2014/main" id="{4B2DF68C-5A97-BB61-B91F-1F659E08DA0B}"/>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5" name="TextBox 4">
              <a:extLst>
                <a:ext uri="{FF2B5EF4-FFF2-40B4-BE49-F238E27FC236}">
                  <a16:creationId xmlns:a16="http://schemas.microsoft.com/office/drawing/2014/main" id="{B660F08A-3C42-C2F2-80D0-8FDA60027A43}"/>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1" name="Freeform: Shape 10">
            <a:extLst>
              <a:ext uri="{FF2B5EF4-FFF2-40B4-BE49-F238E27FC236}">
                <a16:creationId xmlns:a16="http://schemas.microsoft.com/office/drawing/2014/main" id="{8803D65F-C83D-7ED7-92D4-EA0B41C87C6D}"/>
              </a:ext>
            </a:extLst>
          </p:cNvPr>
          <p:cNvSpPr/>
          <p:nvPr/>
        </p:nvSpPr>
        <p:spPr>
          <a:xfrm>
            <a:off x="4479792" y="1036887"/>
            <a:ext cx="4142827" cy="4871325"/>
          </a:xfrm>
          <a:custGeom>
            <a:avLst/>
            <a:gdLst>
              <a:gd name="connsiteX0" fmla="*/ 2156543 w 4688825"/>
              <a:gd name="connsiteY0" fmla="*/ 136 h 5513334"/>
              <a:gd name="connsiteX1" fmla="*/ 3634177 w 4688825"/>
              <a:gd name="connsiteY1" fmla="*/ 375304 h 5513334"/>
              <a:gd name="connsiteX2" fmla="*/ 4294514 w 4688825"/>
              <a:gd name="connsiteY2" fmla="*/ 1406851 h 5513334"/>
              <a:gd name="connsiteX3" fmla="*/ 4582346 w 4688825"/>
              <a:gd name="connsiteY3" fmla="*/ 3739375 h 5513334"/>
              <a:gd name="connsiteX4" fmla="*/ 3739596 w 4688825"/>
              <a:gd name="connsiteY4" fmla="*/ 4678549 h 5513334"/>
              <a:gd name="connsiteX5" fmla="*/ 3056480 w 4688825"/>
              <a:gd name="connsiteY5" fmla="*/ 5505269 h 5513334"/>
              <a:gd name="connsiteX6" fmla="*/ 2497700 w 4688825"/>
              <a:gd name="connsiteY6" fmla="*/ 5295876 h 5513334"/>
              <a:gd name="connsiteX7" fmla="*/ 1880045 w 4688825"/>
              <a:gd name="connsiteY7" fmla="*/ 4832197 h 5513334"/>
              <a:gd name="connsiteX8" fmla="*/ 1231798 w 4688825"/>
              <a:gd name="connsiteY8" fmla="*/ 4439855 h 5513334"/>
              <a:gd name="connsiteX9" fmla="*/ 474922 w 4688825"/>
              <a:gd name="connsiteY9" fmla="*/ 4128114 h 5513334"/>
              <a:gd name="connsiteX10" fmla="*/ 79387 w 4688825"/>
              <a:gd name="connsiteY10" fmla="*/ 2559334 h 5513334"/>
              <a:gd name="connsiteX11" fmla="*/ 4319 w 4688825"/>
              <a:gd name="connsiteY11" fmla="*/ 1626536 h 5513334"/>
              <a:gd name="connsiteX12" fmla="*/ 178106 w 4688825"/>
              <a:gd name="connsiteY12" fmla="*/ 708334 h 5513334"/>
              <a:gd name="connsiteX13" fmla="*/ 967202 w 4688825"/>
              <a:gd name="connsiteY13" fmla="*/ 123790 h 5513334"/>
              <a:gd name="connsiteX14" fmla="*/ 1929395 w 4688825"/>
              <a:gd name="connsiteY14" fmla="*/ 4138 h 5513334"/>
              <a:gd name="connsiteX15" fmla="*/ 2156543 w 4688825"/>
              <a:gd name="connsiteY15" fmla="*/ 136 h 551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88825" h="5513334">
                <a:moveTo>
                  <a:pt x="2156543" y="136"/>
                </a:moveTo>
                <a:cubicBezTo>
                  <a:pt x="2685107" y="-3045"/>
                  <a:pt x="3200300" y="47516"/>
                  <a:pt x="3634177" y="375304"/>
                </a:cubicBezTo>
                <a:cubicBezTo>
                  <a:pt x="3961786" y="624175"/>
                  <a:pt x="4141036" y="1024340"/>
                  <a:pt x="4294514" y="1406851"/>
                </a:cubicBezTo>
                <a:cubicBezTo>
                  <a:pt x="4575094" y="2108685"/>
                  <a:pt x="4844077" y="2953053"/>
                  <a:pt x="4582346" y="3739375"/>
                </a:cubicBezTo>
                <a:cubicBezTo>
                  <a:pt x="4430171" y="4193500"/>
                  <a:pt x="4013024" y="4329305"/>
                  <a:pt x="3739596" y="4678549"/>
                </a:cubicBezTo>
                <a:cubicBezTo>
                  <a:pt x="3526568" y="4952593"/>
                  <a:pt x="3444887" y="5425723"/>
                  <a:pt x="3056480" y="5505269"/>
                </a:cubicBezTo>
                <a:cubicBezTo>
                  <a:pt x="2850182" y="5547098"/>
                  <a:pt x="2661031" y="5418592"/>
                  <a:pt x="2497700" y="5295876"/>
                </a:cubicBezTo>
                <a:cubicBezTo>
                  <a:pt x="2291589" y="5141718"/>
                  <a:pt x="2086156" y="4986355"/>
                  <a:pt x="1880045" y="4832197"/>
                </a:cubicBezTo>
                <a:cubicBezTo>
                  <a:pt x="1678091" y="4680375"/>
                  <a:pt x="1473371" y="4521183"/>
                  <a:pt x="1231798" y="4439855"/>
                </a:cubicBezTo>
                <a:cubicBezTo>
                  <a:pt x="972555" y="4353089"/>
                  <a:pt x="691866" y="4304482"/>
                  <a:pt x="474922" y="4128114"/>
                </a:cubicBezTo>
                <a:cubicBezTo>
                  <a:pt x="-9340" y="3734912"/>
                  <a:pt x="76622" y="3138921"/>
                  <a:pt x="79387" y="2559334"/>
                </a:cubicBezTo>
                <a:cubicBezTo>
                  <a:pt x="80498" y="2244413"/>
                  <a:pt x="21540" y="1938546"/>
                  <a:pt x="4319" y="1626536"/>
                </a:cubicBezTo>
                <a:cubicBezTo>
                  <a:pt x="-12901" y="1314527"/>
                  <a:pt x="16750" y="983141"/>
                  <a:pt x="178106" y="708334"/>
                </a:cubicBezTo>
                <a:cubicBezTo>
                  <a:pt x="350827" y="415864"/>
                  <a:pt x="653593" y="221854"/>
                  <a:pt x="967202" y="123790"/>
                </a:cubicBezTo>
                <a:cubicBezTo>
                  <a:pt x="1280811" y="25727"/>
                  <a:pt x="1606729" y="12807"/>
                  <a:pt x="1929395" y="4138"/>
                </a:cubicBezTo>
                <a:cubicBezTo>
                  <a:pt x="2005252" y="2142"/>
                  <a:pt x="2081034" y="591"/>
                  <a:pt x="2156543" y="136"/>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7" name="Graphic 7">
            <a:extLst>
              <a:ext uri="{FF2B5EF4-FFF2-40B4-BE49-F238E27FC236}">
                <a16:creationId xmlns:a16="http://schemas.microsoft.com/office/drawing/2014/main" id="{6C1CC531-44F4-A412-06D8-74730FA52673}"/>
              </a:ext>
            </a:extLst>
          </p:cNvPr>
          <p:cNvGrpSpPr/>
          <p:nvPr/>
        </p:nvGrpSpPr>
        <p:grpSpPr>
          <a:xfrm>
            <a:off x="5225671" y="1175548"/>
            <a:ext cx="2799252" cy="5206093"/>
            <a:chOff x="-47422609" y="-3496882"/>
            <a:chExt cx="2678736" cy="4981955"/>
          </a:xfrm>
        </p:grpSpPr>
        <p:sp>
          <p:nvSpPr>
            <p:cNvPr id="8" name="Freeform 9">
              <a:extLst>
                <a:ext uri="{FF2B5EF4-FFF2-40B4-BE49-F238E27FC236}">
                  <a16:creationId xmlns:a16="http://schemas.microsoft.com/office/drawing/2014/main" id="{E286FAEF-DDDE-BD0B-70C5-63C45D0A2E70}"/>
                </a:ext>
              </a:extLst>
            </p:cNvPr>
            <p:cNvSpPr/>
            <p:nvPr/>
          </p:nvSpPr>
          <p:spPr>
            <a:xfrm>
              <a:off x="-47422609" y="-3496882"/>
              <a:ext cx="2580578" cy="4841781"/>
            </a:xfrm>
            <a:custGeom>
              <a:avLst/>
              <a:gdLst>
                <a:gd name="connsiteX0" fmla="*/ 2389512 w 2580578"/>
                <a:gd name="connsiteY0" fmla="*/ 615113 h 4841781"/>
                <a:gd name="connsiteX1" fmla="*/ 2121301 w 2580578"/>
                <a:gd name="connsiteY1" fmla="*/ 610448 h 4841781"/>
                <a:gd name="connsiteX2" fmla="*/ 1878746 w 2580578"/>
                <a:gd name="connsiteY2" fmla="*/ 706071 h 4841781"/>
                <a:gd name="connsiteX3" fmla="*/ 1832100 w 2580578"/>
                <a:gd name="connsiteY3" fmla="*/ 570800 h 4841781"/>
                <a:gd name="connsiteX4" fmla="*/ 1666509 w 2580578"/>
                <a:gd name="connsiteY4" fmla="*/ 570800 h 4841781"/>
                <a:gd name="connsiteX5" fmla="*/ 1386637 w 2580578"/>
                <a:gd name="connsiteY5" fmla="*/ 603451 h 4841781"/>
                <a:gd name="connsiteX6" fmla="*/ 1183730 w 2580578"/>
                <a:gd name="connsiteY6" fmla="*/ 603451 h 4841781"/>
                <a:gd name="connsiteX7" fmla="*/ 1123091 w 2580578"/>
                <a:gd name="connsiteY7" fmla="*/ 727061 h 4841781"/>
                <a:gd name="connsiteX8" fmla="*/ 1123091 w 2580578"/>
                <a:gd name="connsiteY8" fmla="*/ 813355 h 4841781"/>
                <a:gd name="connsiteX9" fmla="*/ 1123091 w 2580578"/>
                <a:gd name="connsiteY9" fmla="*/ 839010 h 4841781"/>
                <a:gd name="connsiteX10" fmla="*/ 1099769 w 2580578"/>
                <a:gd name="connsiteY10" fmla="*/ 839010 h 4841781"/>
                <a:gd name="connsiteX11" fmla="*/ 1076446 w 2580578"/>
                <a:gd name="connsiteY11" fmla="*/ 934633 h 4841781"/>
                <a:gd name="connsiteX12" fmla="*/ 1081110 w 2580578"/>
                <a:gd name="connsiteY12" fmla="*/ 1121214 h 4841781"/>
                <a:gd name="connsiteX13" fmla="*/ 1214050 w 2580578"/>
                <a:gd name="connsiteY13" fmla="*/ 1237827 h 4841781"/>
                <a:gd name="connsiteX14" fmla="*/ 1118426 w 2580578"/>
                <a:gd name="connsiteY14" fmla="*/ 1298467 h 4841781"/>
                <a:gd name="connsiteX15" fmla="*/ 922516 w 2580578"/>
                <a:gd name="connsiteY15" fmla="*/ 1298467 h 4841781"/>
                <a:gd name="connsiteX16" fmla="*/ 642644 w 2580578"/>
                <a:gd name="connsiteY16" fmla="*/ 1268147 h 4841781"/>
                <a:gd name="connsiteX17" fmla="*/ 572676 w 2580578"/>
                <a:gd name="connsiteY17" fmla="*/ 1212173 h 4841781"/>
                <a:gd name="connsiteX18" fmla="*/ 500376 w 2580578"/>
                <a:gd name="connsiteY18" fmla="*/ 1240160 h 4841781"/>
                <a:gd name="connsiteX19" fmla="*/ 467724 w 2580578"/>
                <a:gd name="connsiteY19" fmla="*/ 1179521 h 4841781"/>
                <a:gd name="connsiteX20" fmla="*/ 439737 w 2580578"/>
                <a:gd name="connsiteY20" fmla="*/ 897317 h 4841781"/>
                <a:gd name="connsiteX21" fmla="*/ 444401 w 2580578"/>
                <a:gd name="connsiteY21" fmla="*/ 813355 h 4841781"/>
                <a:gd name="connsiteX22" fmla="*/ 400088 w 2580578"/>
                <a:gd name="connsiteY22" fmla="*/ 743387 h 4841781"/>
                <a:gd name="connsiteX23" fmla="*/ 446734 w 2580578"/>
                <a:gd name="connsiteY23" fmla="*/ 659425 h 4841781"/>
                <a:gd name="connsiteX24" fmla="*/ 451398 w 2580578"/>
                <a:gd name="connsiteY24" fmla="*/ 524154 h 4841781"/>
                <a:gd name="connsiteX25" fmla="*/ 533027 w 2580578"/>
                <a:gd name="connsiteY25" fmla="*/ 470512 h 4841781"/>
                <a:gd name="connsiteX26" fmla="*/ 607660 w 2580578"/>
                <a:gd name="connsiteY26" fmla="*/ 451854 h 4841781"/>
                <a:gd name="connsiteX27" fmla="*/ 796574 w 2580578"/>
                <a:gd name="connsiteY27" fmla="*/ 293259 h 4841781"/>
                <a:gd name="connsiteX28" fmla="*/ 787244 w 2580578"/>
                <a:gd name="connsiteY28" fmla="*/ 281598 h 4841781"/>
                <a:gd name="connsiteX29" fmla="*/ 749928 w 2580578"/>
                <a:gd name="connsiteY29" fmla="*/ 332908 h 4841781"/>
                <a:gd name="connsiteX30" fmla="*/ 679960 w 2580578"/>
                <a:gd name="connsiteY30" fmla="*/ 391215 h 4841781"/>
                <a:gd name="connsiteX31" fmla="*/ 558682 w 2580578"/>
                <a:gd name="connsiteY31" fmla="*/ 440193 h 4841781"/>
                <a:gd name="connsiteX32" fmla="*/ 670631 w 2580578"/>
                <a:gd name="connsiteY32" fmla="*/ 374889 h 4841781"/>
                <a:gd name="connsiteX33" fmla="*/ 766254 w 2580578"/>
                <a:gd name="connsiteY33" fmla="*/ 239617 h 4841781"/>
                <a:gd name="connsiteX34" fmla="*/ 719609 w 2580578"/>
                <a:gd name="connsiteY34" fmla="*/ 206966 h 4841781"/>
                <a:gd name="connsiteX35" fmla="*/ 703283 w 2580578"/>
                <a:gd name="connsiteY35" fmla="*/ 206966 h 4841781"/>
                <a:gd name="connsiteX36" fmla="*/ 738267 w 2580578"/>
                <a:gd name="connsiteY36" fmla="*/ 178978 h 4841781"/>
                <a:gd name="connsiteX37" fmla="*/ 796574 w 2580578"/>
                <a:gd name="connsiteY37" fmla="*/ 202301 h 4841781"/>
                <a:gd name="connsiteX38" fmla="*/ 789577 w 2580578"/>
                <a:gd name="connsiteY38" fmla="*/ 178978 h 4841781"/>
                <a:gd name="connsiteX39" fmla="*/ 780248 w 2580578"/>
                <a:gd name="connsiteY39" fmla="*/ 183643 h 4841781"/>
                <a:gd name="connsiteX40" fmla="*/ 770919 w 2580578"/>
                <a:gd name="connsiteY40" fmla="*/ 171982 h 4841781"/>
                <a:gd name="connsiteX41" fmla="*/ 719609 w 2580578"/>
                <a:gd name="connsiteY41" fmla="*/ 162653 h 4841781"/>
                <a:gd name="connsiteX42" fmla="*/ 696286 w 2580578"/>
                <a:gd name="connsiteY42" fmla="*/ 102014 h 4841781"/>
                <a:gd name="connsiteX43" fmla="*/ 332452 w 2580578"/>
                <a:gd name="connsiteY43" fmla="*/ 1726 h 4841781"/>
                <a:gd name="connsiteX44" fmla="*/ 290472 w 2580578"/>
                <a:gd name="connsiteY44" fmla="*/ 29713 h 4841781"/>
                <a:gd name="connsiteX45" fmla="*/ 246159 w 2580578"/>
                <a:gd name="connsiteY45" fmla="*/ 29713 h 4841781"/>
                <a:gd name="connsiteX46" fmla="*/ 183187 w 2580578"/>
                <a:gd name="connsiteY46" fmla="*/ 76359 h 4841781"/>
                <a:gd name="connsiteX47" fmla="*/ 232165 w 2580578"/>
                <a:gd name="connsiteY47" fmla="*/ 349234 h 4841781"/>
                <a:gd name="connsiteX48" fmla="*/ 257820 w 2580578"/>
                <a:gd name="connsiteY48" fmla="*/ 370225 h 4841781"/>
                <a:gd name="connsiteX49" fmla="*/ 276478 w 2580578"/>
                <a:gd name="connsiteY49" fmla="*/ 451854 h 4841781"/>
                <a:gd name="connsiteX50" fmla="*/ 234497 w 2580578"/>
                <a:gd name="connsiteY50" fmla="*/ 463515 h 4841781"/>
                <a:gd name="connsiteX51" fmla="*/ 211175 w 2580578"/>
                <a:gd name="connsiteY51" fmla="*/ 587125 h 4841781"/>
                <a:gd name="connsiteX52" fmla="*/ 171526 w 2580578"/>
                <a:gd name="connsiteY52" fmla="*/ 687413 h 4841781"/>
                <a:gd name="connsiteX53" fmla="*/ 124880 w 2580578"/>
                <a:gd name="connsiteY53" fmla="*/ 687413 h 4841781"/>
                <a:gd name="connsiteX54" fmla="*/ 82900 w 2580578"/>
                <a:gd name="connsiteY54" fmla="*/ 710736 h 4841781"/>
                <a:gd name="connsiteX55" fmla="*/ 5935 w 2580578"/>
                <a:gd name="connsiteY55" fmla="*/ 864665 h 4841781"/>
                <a:gd name="connsiteX56" fmla="*/ 8267 w 2580578"/>
                <a:gd name="connsiteY56" fmla="*/ 899649 h 4841781"/>
                <a:gd name="connsiteX57" fmla="*/ 82900 w 2580578"/>
                <a:gd name="connsiteY57" fmla="*/ 932301 h 4841781"/>
                <a:gd name="connsiteX58" fmla="*/ 269481 w 2580578"/>
                <a:gd name="connsiteY58" fmla="*/ 999937 h 4841781"/>
                <a:gd name="connsiteX59" fmla="*/ 283475 w 2580578"/>
                <a:gd name="connsiteY59" fmla="*/ 1298467 h 4841781"/>
                <a:gd name="connsiteX60" fmla="*/ 304465 w 2580578"/>
                <a:gd name="connsiteY60" fmla="*/ 1363770 h 4841781"/>
                <a:gd name="connsiteX61" fmla="*/ 299801 w 2580578"/>
                <a:gd name="connsiteY61" fmla="*/ 1396422 h 4841781"/>
                <a:gd name="connsiteX62" fmla="*/ 465392 w 2580578"/>
                <a:gd name="connsiteY62" fmla="*/ 1508371 h 4841781"/>
                <a:gd name="connsiteX63" fmla="*/ 526031 w 2580578"/>
                <a:gd name="connsiteY63" fmla="*/ 1487380 h 4841781"/>
                <a:gd name="connsiteX64" fmla="*/ 822228 w 2580578"/>
                <a:gd name="connsiteY64" fmla="*/ 1550352 h 4841781"/>
                <a:gd name="connsiteX65" fmla="*/ 752260 w 2580578"/>
                <a:gd name="connsiteY65" fmla="*/ 1622652 h 4841781"/>
                <a:gd name="connsiteX66" fmla="*/ 803570 w 2580578"/>
                <a:gd name="connsiteY66" fmla="*/ 1984153 h 4841781"/>
                <a:gd name="connsiteX67" fmla="*/ 808235 w 2580578"/>
                <a:gd name="connsiteY67" fmla="*/ 2156741 h 4841781"/>
                <a:gd name="connsiteX68" fmla="*/ 840887 w 2580578"/>
                <a:gd name="connsiteY68" fmla="*/ 2184728 h 4841781"/>
                <a:gd name="connsiteX69" fmla="*/ 768586 w 2580578"/>
                <a:gd name="connsiteY69" fmla="*/ 2347987 h 4841781"/>
                <a:gd name="connsiteX70" fmla="*/ 794241 w 2580578"/>
                <a:gd name="connsiteY70" fmla="*/ 2914728 h 4841781"/>
                <a:gd name="connsiteX71" fmla="*/ 731270 w 2580578"/>
                <a:gd name="connsiteY71" fmla="*/ 3031341 h 4841781"/>
                <a:gd name="connsiteX72" fmla="*/ 565679 w 2580578"/>
                <a:gd name="connsiteY72" fmla="*/ 3350862 h 4841781"/>
                <a:gd name="connsiteX73" fmla="*/ 561015 w 2580578"/>
                <a:gd name="connsiteY73" fmla="*/ 3353194 h 4841781"/>
                <a:gd name="connsiteX74" fmla="*/ 565679 w 2580578"/>
                <a:gd name="connsiteY74" fmla="*/ 3691373 h 4841781"/>
                <a:gd name="connsiteX75" fmla="*/ 612324 w 2580578"/>
                <a:gd name="connsiteY75" fmla="*/ 3754344 h 4841781"/>
                <a:gd name="connsiteX76" fmla="*/ 745264 w 2580578"/>
                <a:gd name="connsiteY76" fmla="*/ 3793992 h 4841781"/>
                <a:gd name="connsiteX77" fmla="*/ 1083442 w 2580578"/>
                <a:gd name="connsiteY77" fmla="*/ 3686708 h 4841781"/>
                <a:gd name="connsiteX78" fmla="*/ 1116094 w 2580578"/>
                <a:gd name="connsiteY78" fmla="*/ 3684376 h 4841781"/>
                <a:gd name="connsiteX79" fmla="*/ 1218714 w 2580578"/>
                <a:gd name="connsiteY79" fmla="*/ 3786996 h 4841781"/>
                <a:gd name="connsiteX80" fmla="*/ 1694497 w 2580578"/>
                <a:gd name="connsiteY80" fmla="*/ 4234791 h 4841781"/>
                <a:gd name="connsiteX81" fmla="*/ 1766796 w 2580578"/>
                <a:gd name="connsiteY81" fmla="*/ 4293097 h 4841781"/>
                <a:gd name="connsiteX82" fmla="*/ 1808778 w 2580578"/>
                <a:gd name="connsiteY82" fmla="*/ 4286101 h 4841781"/>
                <a:gd name="connsiteX83" fmla="*/ 1909065 w 2580578"/>
                <a:gd name="connsiteY83" fmla="*/ 4386388 h 4841781"/>
                <a:gd name="connsiteX84" fmla="*/ 2055998 w 2580578"/>
                <a:gd name="connsiteY84" fmla="*/ 4754886 h 4841781"/>
                <a:gd name="connsiteX85" fmla="*/ 2088650 w 2580578"/>
                <a:gd name="connsiteY85" fmla="*/ 4841180 h 4841781"/>
                <a:gd name="connsiteX86" fmla="*/ 2153953 w 2580578"/>
                <a:gd name="connsiteY86" fmla="*/ 4773545 h 4841781"/>
                <a:gd name="connsiteX87" fmla="*/ 2188937 w 2580578"/>
                <a:gd name="connsiteY87" fmla="*/ 4673257 h 4841781"/>
                <a:gd name="connsiteX88" fmla="*/ 2177276 w 2580578"/>
                <a:gd name="connsiteY88" fmla="*/ 4575303 h 4841781"/>
                <a:gd name="connsiteX89" fmla="*/ 2223921 w 2580578"/>
                <a:gd name="connsiteY89" fmla="*/ 4409711 h 4841781"/>
                <a:gd name="connsiteX90" fmla="*/ 2072324 w 2580578"/>
                <a:gd name="connsiteY90" fmla="*/ 4286101 h 4841781"/>
                <a:gd name="connsiteX91" fmla="*/ 2007020 w 2580578"/>
                <a:gd name="connsiteY91" fmla="*/ 4295430 h 4841781"/>
                <a:gd name="connsiteX92" fmla="*/ 1948714 w 2580578"/>
                <a:gd name="connsiteY92" fmla="*/ 4195143 h 4841781"/>
                <a:gd name="connsiteX93" fmla="*/ 1902068 w 2580578"/>
                <a:gd name="connsiteY93" fmla="*/ 4085526 h 4841781"/>
                <a:gd name="connsiteX94" fmla="*/ 1937052 w 2580578"/>
                <a:gd name="connsiteY94" fmla="*/ 3994567 h 4841781"/>
                <a:gd name="connsiteX95" fmla="*/ 1617531 w 2580578"/>
                <a:gd name="connsiteY95" fmla="*/ 3654056 h 4841781"/>
                <a:gd name="connsiteX96" fmla="*/ 1493922 w 2580578"/>
                <a:gd name="connsiteY96" fmla="*/ 3474472 h 4841781"/>
                <a:gd name="connsiteX97" fmla="*/ 1545231 w 2580578"/>
                <a:gd name="connsiteY97" fmla="*/ 3348529 h 4841781"/>
                <a:gd name="connsiteX98" fmla="*/ 1811110 w 2580578"/>
                <a:gd name="connsiteY98" fmla="*/ 3171277 h 4841781"/>
                <a:gd name="connsiteX99" fmla="*/ 2275231 w 2580578"/>
                <a:gd name="connsiteY99" fmla="*/ 3171277 h 4841781"/>
                <a:gd name="connsiteX100" fmla="*/ 2382516 w 2580578"/>
                <a:gd name="connsiteY100" fmla="*/ 3180606 h 4841781"/>
                <a:gd name="connsiteX101" fmla="*/ 2198266 w 2580578"/>
                <a:gd name="connsiteY101" fmla="*/ 2984696 h 4841781"/>
                <a:gd name="connsiteX102" fmla="*/ 2116637 w 2580578"/>
                <a:gd name="connsiteY102" fmla="*/ 2928721 h 4841781"/>
                <a:gd name="connsiteX103" fmla="*/ 2111972 w 2580578"/>
                <a:gd name="connsiteY103" fmla="*/ 2889073 h 4841781"/>
                <a:gd name="connsiteX104" fmla="*/ 2051333 w 2580578"/>
                <a:gd name="connsiteY104" fmla="*/ 2837763 h 4841781"/>
                <a:gd name="connsiteX105" fmla="*/ 1850758 w 2580578"/>
                <a:gd name="connsiteY105" fmla="*/ 2912396 h 4841781"/>
                <a:gd name="connsiteX106" fmla="*/ 1806445 w 2580578"/>
                <a:gd name="connsiteY106" fmla="*/ 3010350 h 4841781"/>
                <a:gd name="connsiteX107" fmla="*/ 1584880 w 2580578"/>
                <a:gd name="connsiteY107" fmla="*/ 3082651 h 4841781"/>
                <a:gd name="connsiteX108" fmla="*/ 1540567 w 2580578"/>
                <a:gd name="connsiteY108" fmla="*/ 3077987 h 4841781"/>
                <a:gd name="connsiteX109" fmla="*/ 1295679 w 2580578"/>
                <a:gd name="connsiteY109" fmla="*/ 3140958 h 4841781"/>
                <a:gd name="connsiteX110" fmla="*/ 1652515 w 2580578"/>
                <a:gd name="connsiteY110" fmla="*/ 2581213 h 4841781"/>
                <a:gd name="connsiteX111" fmla="*/ 1512579 w 2580578"/>
                <a:gd name="connsiteY111" fmla="*/ 2217380 h 4841781"/>
                <a:gd name="connsiteX112" fmla="*/ 1414625 w 2580578"/>
                <a:gd name="connsiteY112" fmla="*/ 2124089 h 4841781"/>
                <a:gd name="connsiteX113" fmla="*/ 1398298 w 2580578"/>
                <a:gd name="connsiteY113" fmla="*/ 2072779 h 4841781"/>
                <a:gd name="connsiteX114" fmla="*/ 1360982 w 2580578"/>
                <a:gd name="connsiteY114" fmla="*/ 2012140 h 4841781"/>
                <a:gd name="connsiteX115" fmla="*/ 1419289 w 2580578"/>
                <a:gd name="connsiteY115" fmla="*/ 1897859 h 4841781"/>
                <a:gd name="connsiteX116" fmla="*/ 1519577 w 2580578"/>
                <a:gd name="connsiteY116" fmla="*/ 1785910 h 4841781"/>
                <a:gd name="connsiteX117" fmla="*/ 1603538 w 2580578"/>
                <a:gd name="connsiteY117" fmla="*/ 2063451 h 4841781"/>
                <a:gd name="connsiteX118" fmla="*/ 1862419 w 2580578"/>
                <a:gd name="connsiteY118" fmla="*/ 2268690 h 4841781"/>
                <a:gd name="connsiteX119" fmla="*/ 1969704 w 2580578"/>
                <a:gd name="connsiteY119" fmla="*/ 1939840 h 4841781"/>
                <a:gd name="connsiteX120" fmla="*/ 1981365 w 2580578"/>
                <a:gd name="connsiteY120" fmla="*/ 1769585 h 4841781"/>
                <a:gd name="connsiteX121" fmla="*/ 2035007 w 2580578"/>
                <a:gd name="connsiteY121" fmla="*/ 1645974 h 4841781"/>
                <a:gd name="connsiteX122" fmla="*/ 2000023 w 2580578"/>
                <a:gd name="connsiteY122" fmla="*/ 1617987 h 4841781"/>
                <a:gd name="connsiteX123" fmla="*/ 2002356 w 2580578"/>
                <a:gd name="connsiteY123" fmla="*/ 1417412 h 4841781"/>
                <a:gd name="connsiteX124" fmla="*/ 2235582 w 2580578"/>
                <a:gd name="connsiteY124" fmla="*/ 1389425 h 4841781"/>
                <a:gd name="connsiteX125" fmla="*/ 2354528 w 2580578"/>
                <a:gd name="connsiteY125" fmla="*/ 1093227 h 4841781"/>
                <a:gd name="connsiteX126" fmla="*/ 2485135 w 2580578"/>
                <a:gd name="connsiteY126" fmla="*/ 1006933 h 4841781"/>
                <a:gd name="connsiteX127" fmla="*/ 2384847 w 2580578"/>
                <a:gd name="connsiteY127" fmla="*/ 612780 h 4841781"/>
                <a:gd name="connsiteX128" fmla="*/ 2193602 w 2580578"/>
                <a:gd name="connsiteY128" fmla="*/ 4409711 h 4841781"/>
                <a:gd name="connsiteX129" fmla="*/ 2207595 w 2580578"/>
                <a:gd name="connsiteY129" fmla="*/ 4398049 h 4841781"/>
                <a:gd name="connsiteX130" fmla="*/ 2188937 w 2580578"/>
                <a:gd name="connsiteY130" fmla="*/ 4486676 h 4841781"/>
                <a:gd name="connsiteX131" fmla="*/ 2177276 w 2580578"/>
                <a:gd name="connsiteY131" fmla="*/ 4507666 h 4841781"/>
                <a:gd name="connsiteX132" fmla="*/ 2191269 w 2580578"/>
                <a:gd name="connsiteY132" fmla="*/ 4409711 h 4841781"/>
                <a:gd name="connsiteX133" fmla="*/ 2118969 w 2580578"/>
                <a:gd name="connsiteY133" fmla="*/ 4680255 h 4841781"/>
                <a:gd name="connsiteX134" fmla="*/ 2132963 w 2580578"/>
                <a:gd name="connsiteY134" fmla="*/ 4668593 h 4841781"/>
                <a:gd name="connsiteX135" fmla="*/ 2111972 w 2580578"/>
                <a:gd name="connsiteY135" fmla="*/ 4799200 h 4841781"/>
                <a:gd name="connsiteX136" fmla="*/ 2097979 w 2580578"/>
                <a:gd name="connsiteY136" fmla="*/ 4810861 h 4841781"/>
                <a:gd name="connsiteX137" fmla="*/ 2118969 w 2580578"/>
                <a:gd name="connsiteY137" fmla="*/ 4677922 h 4841781"/>
                <a:gd name="connsiteX138" fmla="*/ 1834433 w 2580578"/>
                <a:gd name="connsiteY138" fmla="*/ 631438 h 4841781"/>
                <a:gd name="connsiteX139" fmla="*/ 1813442 w 2580578"/>
                <a:gd name="connsiteY139" fmla="*/ 603451 h 4841781"/>
                <a:gd name="connsiteX140" fmla="*/ 1787787 w 2580578"/>
                <a:gd name="connsiteY140" fmla="*/ 587125 h 4841781"/>
                <a:gd name="connsiteX141" fmla="*/ 1834433 w 2580578"/>
                <a:gd name="connsiteY141" fmla="*/ 633770 h 4841781"/>
                <a:gd name="connsiteX142" fmla="*/ 1162739 w 2580578"/>
                <a:gd name="connsiteY142" fmla="*/ 659425 h 4841781"/>
                <a:gd name="connsiteX143" fmla="*/ 1146414 w 2580578"/>
                <a:gd name="connsiteY143" fmla="*/ 762045 h 4841781"/>
                <a:gd name="connsiteX144" fmla="*/ 1162739 w 2580578"/>
                <a:gd name="connsiteY144" fmla="*/ 659425 h 4841781"/>
                <a:gd name="connsiteX145" fmla="*/ 1235040 w 2580578"/>
                <a:gd name="connsiteY145" fmla="*/ 1263483 h 4841781"/>
                <a:gd name="connsiteX146" fmla="*/ 1267691 w 2580578"/>
                <a:gd name="connsiteY146" fmla="*/ 1158531 h 4841781"/>
                <a:gd name="connsiteX147" fmla="*/ 1346988 w 2580578"/>
                <a:gd name="connsiteY147" fmla="*/ 1121214 h 4841781"/>
                <a:gd name="connsiteX148" fmla="*/ 1325998 w 2580578"/>
                <a:gd name="connsiteY148" fmla="*/ 1111885 h 4841781"/>
                <a:gd name="connsiteX149" fmla="*/ 1125423 w 2580578"/>
                <a:gd name="connsiteY149" fmla="*/ 1118882 h 4841781"/>
                <a:gd name="connsiteX150" fmla="*/ 1088107 w 2580578"/>
                <a:gd name="connsiteY150" fmla="*/ 1074569 h 4841781"/>
                <a:gd name="connsiteX151" fmla="*/ 1099769 w 2580578"/>
                <a:gd name="connsiteY151" fmla="*/ 901981 h 4841781"/>
                <a:gd name="connsiteX152" fmla="*/ 1111430 w 2580578"/>
                <a:gd name="connsiteY152" fmla="*/ 890320 h 4841781"/>
                <a:gd name="connsiteX153" fmla="*/ 1113762 w 2580578"/>
                <a:gd name="connsiteY153" fmla="*/ 860001 h 4841781"/>
                <a:gd name="connsiteX154" fmla="*/ 1181398 w 2580578"/>
                <a:gd name="connsiteY154" fmla="*/ 818019 h 4841781"/>
                <a:gd name="connsiteX155" fmla="*/ 1134753 w 2580578"/>
                <a:gd name="connsiteY155" fmla="*/ 785368 h 4841781"/>
                <a:gd name="connsiteX156" fmla="*/ 1186062 w 2580578"/>
                <a:gd name="connsiteY156" fmla="*/ 785368 h 4841781"/>
                <a:gd name="connsiteX157" fmla="*/ 1151078 w 2580578"/>
                <a:gd name="connsiteY157" fmla="*/ 762045 h 4841781"/>
                <a:gd name="connsiteX158" fmla="*/ 1272356 w 2580578"/>
                <a:gd name="connsiteY158" fmla="*/ 685081 h 4841781"/>
                <a:gd name="connsiteX159" fmla="*/ 1312004 w 2580578"/>
                <a:gd name="connsiteY159" fmla="*/ 685081 h 4841781"/>
                <a:gd name="connsiteX160" fmla="*/ 1351653 w 2580578"/>
                <a:gd name="connsiteY160" fmla="*/ 806358 h 4841781"/>
                <a:gd name="connsiteX161" fmla="*/ 1426286 w 2580578"/>
                <a:gd name="connsiteY161" fmla="*/ 913642 h 4841781"/>
                <a:gd name="connsiteX162" fmla="*/ 1437947 w 2580578"/>
                <a:gd name="connsiteY162" fmla="*/ 943962 h 4841781"/>
                <a:gd name="connsiteX163" fmla="*/ 1500918 w 2580578"/>
                <a:gd name="connsiteY163" fmla="*/ 943962 h 4841781"/>
                <a:gd name="connsiteX164" fmla="*/ 1398298 w 2580578"/>
                <a:gd name="connsiteY164" fmla="*/ 1053579 h 4841781"/>
                <a:gd name="connsiteX165" fmla="*/ 1416956 w 2580578"/>
                <a:gd name="connsiteY165" fmla="*/ 1067572 h 4841781"/>
                <a:gd name="connsiteX166" fmla="*/ 1388970 w 2580578"/>
                <a:gd name="connsiteY166" fmla="*/ 1137540 h 4841781"/>
                <a:gd name="connsiteX167" fmla="*/ 1381972 w 2580578"/>
                <a:gd name="connsiteY167" fmla="*/ 1193515 h 4841781"/>
                <a:gd name="connsiteX168" fmla="*/ 1391302 w 2580578"/>
                <a:gd name="connsiteY168" fmla="*/ 1270480 h 4841781"/>
                <a:gd name="connsiteX169" fmla="*/ 1232707 w 2580578"/>
                <a:gd name="connsiteY169" fmla="*/ 1359106 h 4841781"/>
                <a:gd name="connsiteX170" fmla="*/ 1160407 w 2580578"/>
                <a:gd name="connsiteY170" fmla="*/ 1492045 h 4841781"/>
                <a:gd name="connsiteX171" fmla="*/ 1137084 w 2580578"/>
                <a:gd name="connsiteY171" fmla="*/ 1522364 h 4841781"/>
                <a:gd name="connsiteX172" fmla="*/ 1172068 w 2580578"/>
                <a:gd name="connsiteY172" fmla="*/ 1401086 h 4841781"/>
                <a:gd name="connsiteX173" fmla="*/ 1237372 w 2580578"/>
                <a:gd name="connsiteY173" fmla="*/ 1258818 h 4841781"/>
                <a:gd name="connsiteX174" fmla="*/ 1790119 w 2580578"/>
                <a:gd name="connsiteY174" fmla="*/ 1757923 h 4841781"/>
                <a:gd name="connsiteX175" fmla="*/ 1661844 w 2580578"/>
                <a:gd name="connsiteY175" fmla="*/ 1394090 h 4841781"/>
                <a:gd name="connsiteX176" fmla="*/ 1591876 w 2580578"/>
                <a:gd name="connsiteY176" fmla="*/ 1368435 h 4841781"/>
                <a:gd name="connsiteX177" fmla="*/ 1435615 w 2580578"/>
                <a:gd name="connsiteY177" fmla="*/ 1254154 h 4841781"/>
                <a:gd name="connsiteX178" fmla="*/ 1407627 w 2580578"/>
                <a:gd name="connsiteY178" fmla="*/ 1230831 h 4841781"/>
                <a:gd name="connsiteX179" fmla="*/ 1407627 w 2580578"/>
                <a:gd name="connsiteY179" fmla="*/ 1135208 h 4841781"/>
                <a:gd name="connsiteX180" fmla="*/ 1421621 w 2580578"/>
                <a:gd name="connsiteY180" fmla="*/ 1186518 h 4841781"/>
                <a:gd name="connsiteX181" fmla="*/ 1624529 w 2580578"/>
                <a:gd name="connsiteY181" fmla="*/ 1321789 h 4841781"/>
                <a:gd name="connsiteX182" fmla="*/ 1769129 w 2580578"/>
                <a:gd name="connsiteY182" fmla="*/ 1331118 h 4841781"/>
                <a:gd name="connsiteX183" fmla="*/ 1853091 w 2580578"/>
                <a:gd name="connsiteY183" fmla="*/ 1373099 h 4841781"/>
                <a:gd name="connsiteX184" fmla="*/ 1855423 w 2580578"/>
                <a:gd name="connsiteY184" fmla="*/ 1429074 h 4841781"/>
                <a:gd name="connsiteX185" fmla="*/ 1839097 w 2580578"/>
                <a:gd name="connsiteY185" fmla="*/ 1447731 h 4841781"/>
                <a:gd name="connsiteX186" fmla="*/ 1804113 w 2580578"/>
                <a:gd name="connsiteY186" fmla="*/ 1746262 h 4841781"/>
                <a:gd name="connsiteX187" fmla="*/ 1792451 w 2580578"/>
                <a:gd name="connsiteY187" fmla="*/ 1755591 h 4841781"/>
                <a:gd name="connsiteX188" fmla="*/ 1267691 w 2580578"/>
                <a:gd name="connsiteY188" fmla="*/ 1368435 h 4841781"/>
                <a:gd name="connsiteX189" fmla="*/ 1414625 w 2580578"/>
                <a:gd name="connsiteY189" fmla="*/ 1279809 h 4841781"/>
                <a:gd name="connsiteX190" fmla="*/ 1444944 w 2580578"/>
                <a:gd name="connsiteY190" fmla="*/ 1307795 h 4841781"/>
                <a:gd name="connsiteX191" fmla="*/ 1349321 w 2580578"/>
                <a:gd name="connsiteY191" fmla="*/ 1445400 h 4841781"/>
                <a:gd name="connsiteX192" fmla="*/ 1312004 w 2580578"/>
                <a:gd name="connsiteY192" fmla="*/ 1408083 h 4841781"/>
                <a:gd name="connsiteX193" fmla="*/ 1258362 w 2580578"/>
                <a:gd name="connsiteY193" fmla="*/ 1459393 h 4841781"/>
                <a:gd name="connsiteX194" fmla="*/ 1270024 w 2580578"/>
                <a:gd name="connsiteY194" fmla="*/ 1370767 h 4841781"/>
                <a:gd name="connsiteX195" fmla="*/ 1461270 w 2580578"/>
                <a:gd name="connsiteY195" fmla="*/ 1179521 h 4841781"/>
                <a:gd name="connsiteX196" fmla="*/ 1479928 w 2580578"/>
                <a:gd name="connsiteY196" fmla="*/ 1191182 h 4841781"/>
                <a:gd name="connsiteX197" fmla="*/ 1589545 w 2580578"/>
                <a:gd name="connsiteY197" fmla="*/ 1263483 h 4841781"/>
                <a:gd name="connsiteX198" fmla="*/ 1720151 w 2580578"/>
                <a:gd name="connsiteY198" fmla="*/ 1284473 h 4841781"/>
                <a:gd name="connsiteX199" fmla="*/ 1603538 w 2580578"/>
                <a:gd name="connsiteY199" fmla="*/ 1284473 h 4841781"/>
                <a:gd name="connsiteX200" fmla="*/ 1463602 w 2580578"/>
                <a:gd name="connsiteY200" fmla="*/ 1177189 h 4841781"/>
                <a:gd name="connsiteX201" fmla="*/ 1834433 w 2580578"/>
                <a:gd name="connsiteY201" fmla="*/ 1263483 h 4841781"/>
                <a:gd name="connsiteX202" fmla="*/ 1640854 w 2580578"/>
                <a:gd name="connsiteY202" fmla="*/ 1118882 h 4841781"/>
                <a:gd name="connsiteX203" fmla="*/ 1652515 w 2580578"/>
                <a:gd name="connsiteY203" fmla="*/ 1118882 h 4841781"/>
                <a:gd name="connsiteX204" fmla="*/ 1876413 w 2580578"/>
                <a:gd name="connsiteY204" fmla="*/ 1272811 h 4841781"/>
                <a:gd name="connsiteX205" fmla="*/ 1834433 w 2580578"/>
                <a:gd name="connsiteY205" fmla="*/ 1263483 h 4841781"/>
                <a:gd name="connsiteX206" fmla="*/ 1706158 w 2580578"/>
                <a:gd name="connsiteY206" fmla="*/ 936965 h 4841781"/>
                <a:gd name="connsiteX207" fmla="*/ 1566222 w 2580578"/>
                <a:gd name="connsiteY207" fmla="*/ 939298 h 4841781"/>
                <a:gd name="connsiteX208" fmla="*/ 1440279 w 2580578"/>
                <a:gd name="connsiteY208" fmla="*/ 853003 h 4841781"/>
                <a:gd name="connsiteX209" fmla="*/ 1428618 w 2580578"/>
                <a:gd name="connsiteY209" fmla="*/ 832013 h 4841781"/>
                <a:gd name="connsiteX210" fmla="*/ 1503250 w 2580578"/>
                <a:gd name="connsiteY210" fmla="*/ 880991 h 4841781"/>
                <a:gd name="connsiteX211" fmla="*/ 1792451 w 2580578"/>
                <a:gd name="connsiteY211" fmla="*/ 918307 h 4841781"/>
                <a:gd name="connsiteX212" fmla="*/ 1920726 w 2580578"/>
                <a:gd name="connsiteY212" fmla="*/ 939298 h 4841781"/>
                <a:gd name="connsiteX213" fmla="*/ 1939385 w 2580578"/>
                <a:gd name="connsiteY213" fmla="*/ 950959 h 4841781"/>
                <a:gd name="connsiteX214" fmla="*/ 1706158 w 2580578"/>
                <a:gd name="connsiteY214" fmla="*/ 934633 h 4841781"/>
                <a:gd name="connsiteX215" fmla="*/ 1144082 w 2580578"/>
                <a:gd name="connsiteY215" fmla="*/ 1310128 h 4841781"/>
                <a:gd name="connsiteX216" fmla="*/ 1165072 w 2580578"/>
                <a:gd name="connsiteY216" fmla="*/ 1305464 h 4841781"/>
                <a:gd name="connsiteX217" fmla="*/ 1162739 w 2580578"/>
                <a:gd name="connsiteY217" fmla="*/ 1340448 h 4841781"/>
                <a:gd name="connsiteX218" fmla="*/ 1109098 w 2580578"/>
                <a:gd name="connsiteY218" fmla="*/ 1398754 h 4841781"/>
                <a:gd name="connsiteX219" fmla="*/ 1146414 w 2580578"/>
                <a:gd name="connsiteY219" fmla="*/ 1312460 h 4841781"/>
                <a:gd name="connsiteX220" fmla="*/ 446734 w 2580578"/>
                <a:gd name="connsiteY220" fmla="*/ 601119 h 4841781"/>
                <a:gd name="connsiteX221" fmla="*/ 388427 w 2580578"/>
                <a:gd name="connsiteY221" fmla="*/ 731726 h 4841781"/>
                <a:gd name="connsiteX222" fmla="*/ 351111 w 2580578"/>
                <a:gd name="connsiteY222" fmla="*/ 706071 h 4841781"/>
                <a:gd name="connsiteX223" fmla="*/ 381430 w 2580578"/>
                <a:gd name="connsiteY223" fmla="*/ 575464 h 4841781"/>
                <a:gd name="connsiteX224" fmla="*/ 404753 w 2580578"/>
                <a:gd name="connsiteY224" fmla="*/ 591790 h 4841781"/>
                <a:gd name="connsiteX225" fmla="*/ 409417 w 2580578"/>
                <a:gd name="connsiteY225" fmla="*/ 563802 h 4841781"/>
                <a:gd name="connsiteX226" fmla="*/ 346446 w 2580578"/>
                <a:gd name="connsiteY226" fmla="*/ 526486 h 4841781"/>
                <a:gd name="connsiteX227" fmla="*/ 425743 w 2580578"/>
                <a:gd name="connsiteY227" fmla="*/ 531151 h 4841781"/>
                <a:gd name="connsiteX228" fmla="*/ 446734 w 2580578"/>
                <a:gd name="connsiteY228" fmla="*/ 603451 h 4841781"/>
                <a:gd name="connsiteX229" fmla="*/ 330120 w 2580578"/>
                <a:gd name="connsiteY229" fmla="*/ 584793 h 4841781"/>
                <a:gd name="connsiteX230" fmla="*/ 369769 w 2580578"/>
                <a:gd name="connsiteY230" fmla="*/ 568467 h 4841781"/>
                <a:gd name="connsiteX231" fmla="*/ 348778 w 2580578"/>
                <a:gd name="connsiteY231" fmla="*/ 608115 h 4841781"/>
                <a:gd name="connsiteX232" fmla="*/ 327788 w 2580578"/>
                <a:gd name="connsiteY232" fmla="*/ 584793 h 4841781"/>
                <a:gd name="connsiteX233" fmla="*/ 749928 w 2580578"/>
                <a:gd name="connsiteY233" fmla="*/ 230288 h 4841781"/>
                <a:gd name="connsiteX234" fmla="*/ 600663 w 2580578"/>
                <a:gd name="connsiteY234" fmla="*/ 391215 h 4841781"/>
                <a:gd name="connsiteX235" fmla="*/ 698618 w 2580578"/>
                <a:gd name="connsiteY235" fmla="*/ 220960 h 4841781"/>
                <a:gd name="connsiteX236" fmla="*/ 749928 w 2580578"/>
                <a:gd name="connsiteY236" fmla="*/ 230288 h 4841781"/>
                <a:gd name="connsiteX237" fmla="*/ 255488 w 2580578"/>
                <a:gd name="connsiteY237" fmla="*/ 337573 h 4841781"/>
                <a:gd name="connsiteX238" fmla="*/ 194848 w 2580578"/>
                <a:gd name="connsiteY238" fmla="*/ 118339 h 4841781"/>
                <a:gd name="connsiteX239" fmla="*/ 290472 w 2580578"/>
                <a:gd name="connsiteY239" fmla="*/ 46040 h 4841781"/>
                <a:gd name="connsiteX240" fmla="*/ 285807 w 2580578"/>
                <a:gd name="connsiteY240" fmla="*/ 83355 h 4841781"/>
                <a:gd name="connsiteX241" fmla="*/ 227500 w 2580578"/>
                <a:gd name="connsiteY241" fmla="*/ 102014 h 4841781"/>
                <a:gd name="connsiteX242" fmla="*/ 239161 w 2580578"/>
                <a:gd name="connsiteY242" fmla="*/ 276934 h 4841781"/>
                <a:gd name="connsiteX243" fmla="*/ 255488 w 2580578"/>
                <a:gd name="connsiteY243" fmla="*/ 337573 h 4841781"/>
                <a:gd name="connsiteX244" fmla="*/ 250823 w 2580578"/>
                <a:gd name="connsiteY244" fmla="*/ 274601 h 4841781"/>
                <a:gd name="connsiteX245" fmla="*/ 278810 w 2580578"/>
                <a:gd name="connsiteY245" fmla="*/ 97349 h 4841781"/>
                <a:gd name="connsiteX246" fmla="*/ 250823 w 2580578"/>
                <a:gd name="connsiteY246" fmla="*/ 274601 h 4841781"/>
                <a:gd name="connsiteX247" fmla="*/ 320791 w 2580578"/>
                <a:gd name="connsiteY247" fmla="*/ 22717 h 4841781"/>
                <a:gd name="connsiteX248" fmla="*/ 584337 w 2580578"/>
                <a:gd name="connsiteY248" fmla="*/ 60033 h 4841781"/>
                <a:gd name="connsiteX249" fmla="*/ 705615 w 2580578"/>
                <a:gd name="connsiteY249" fmla="*/ 139330 h 4841781"/>
                <a:gd name="connsiteX250" fmla="*/ 679960 w 2580578"/>
                <a:gd name="connsiteY250" fmla="*/ 216295 h 4841781"/>
                <a:gd name="connsiteX251" fmla="*/ 451398 w 2580578"/>
                <a:gd name="connsiteY251" fmla="*/ 505496 h 4841781"/>
                <a:gd name="connsiteX252" fmla="*/ 423411 w 2580578"/>
                <a:gd name="connsiteY252" fmla="*/ 505496 h 4841781"/>
                <a:gd name="connsiteX253" fmla="*/ 402420 w 2580578"/>
                <a:gd name="connsiteY253" fmla="*/ 510161 h 4841781"/>
                <a:gd name="connsiteX254" fmla="*/ 367436 w 2580578"/>
                <a:gd name="connsiteY254" fmla="*/ 477509 h 4841781"/>
                <a:gd name="connsiteX255" fmla="*/ 302133 w 2580578"/>
                <a:gd name="connsiteY255" fmla="*/ 444857 h 4841781"/>
                <a:gd name="connsiteX256" fmla="*/ 297468 w 2580578"/>
                <a:gd name="connsiteY256" fmla="*/ 423866 h 4841781"/>
                <a:gd name="connsiteX257" fmla="*/ 320791 w 2580578"/>
                <a:gd name="connsiteY257" fmla="*/ 22717 h 4841781"/>
                <a:gd name="connsiteX258" fmla="*/ 292804 w 2580578"/>
                <a:gd name="connsiteY258" fmla="*/ 465848 h 4841781"/>
                <a:gd name="connsiteX259" fmla="*/ 365104 w 2580578"/>
                <a:gd name="connsiteY259" fmla="*/ 512493 h 4841781"/>
                <a:gd name="connsiteX260" fmla="*/ 241494 w 2580578"/>
                <a:gd name="connsiteY260" fmla="*/ 500832 h 4841781"/>
                <a:gd name="connsiteX261" fmla="*/ 292804 w 2580578"/>
                <a:gd name="connsiteY261" fmla="*/ 465848 h 4841781"/>
                <a:gd name="connsiteX262" fmla="*/ 269481 w 2580578"/>
                <a:gd name="connsiteY262" fmla="*/ 505496 h 4841781"/>
                <a:gd name="connsiteX263" fmla="*/ 327788 w 2580578"/>
                <a:gd name="connsiteY263" fmla="*/ 566135 h 4841781"/>
                <a:gd name="connsiteX264" fmla="*/ 225168 w 2580578"/>
                <a:gd name="connsiteY264" fmla="*/ 549809 h 4841781"/>
                <a:gd name="connsiteX265" fmla="*/ 267149 w 2580578"/>
                <a:gd name="connsiteY265" fmla="*/ 505496 h 4841781"/>
                <a:gd name="connsiteX266" fmla="*/ 330120 w 2580578"/>
                <a:gd name="connsiteY266" fmla="*/ 615113 h 4841781"/>
                <a:gd name="connsiteX267" fmla="*/ 227500 w 2580578"/>
                <a:gd name="connsiteY267" fmla="*/ 591790 h 4841781"/>
                <a:gd name="connsiteX268" fmla="*/ 330120 w 2580578"/>
                <a:gd name="connsiteY268" fmla="*/ 615113 h 4841781"/>
                <a:gd name="connsiteX269" fmla="*/ 306798 w 2580578"/>
                <a:gd name="connsiteY269" fmla="*/ 671087 h 4841781"/>
                <a:gd name="connsiteX270" fmla="*/ 215839 w 2580578"/>
                <a:gd name="connsiteY270" fmla="*/ 636103 h 4841781"/>
                <a:gd name="connsiteX271" fmla="*/ 306798 w 2580578"/>
                <a:gd name="connsiteY271" fmla="*/ 671087 h 4841781"/>
                <a:gd name="connsiteX272" fmla="*/ 278810 w 2580578"/>
                <a:gd name="connsiteY272" fmla="*/ 694409 h 4841781"/>
                <a:gd name="connsiteX273" fmla="*/ 313794 w 2580578"/>
                <a:gd name="connsiteY273" fmla="*/ 682748 h 4841781"/>
                <a:gd name="connsiteX274" fmla="*/ 309129 w 2580578"/>
                <a:gd name="connsiteY274" fmla="*/ 631438 h 4841781"/>
                <a:gd name="connsiteX275" fmla="*/ 344113 w 2580578"/>
                <a:gd name="connsiteY275" fmla="*/ 631438 h 4841781"/>
                <a:gd name="connsiteX276" fmla="*/ 355775 w 2580578"/>
                <a:gd name="connsiteY276" fmla="*/ 738722 h 4841781"/>
                <a:gd name="connsiteX277" fmla="*/ 383762 w 2580578"/>
                <a:gd name="connsiteY277" fmla="*/ 780704 h 4841781"/>
                <a:gd name="connsiteX278" fmla="*/ 334785 w 2580578"/>
                <a:gd name="connsiteY278" fmla="*/ 752716 h 4841781"/>
                <a:gd name="connsiteX279" fmla="*/ 243826 w 2580578"/>
                <a:gd name="connsiteY279" fmla="*/ 724729 h 4841781"/>
                <a:gd name="connsiteX280" fmla="*/ 271814 w 2580578"/>
                <a:gd name="connsiteY280" fmla="*/ 701406 h 4841781"/>
                <a:gd name="connsiteX281" fmla="*/ 197181 w 2580578"/>
                <a:gd name="connsiteY281" fmla="*/ 685081 h 4841781"/>
                <a:gd name="connsiteX282" fmla="*/ 283475 w 2580578"/>
                <a:gd name="connsiteY282" fmla="*/ 696742 h 4841781"/>
                <a:gd name="connsiteX283" fmla="*/ 178523 w 2580578"/>
                <a:gd name="connsiteY283" fmla="*/ 734058 h 4841781"/>
                <a:gd name="connsiteX284" fmla="*/ 372101 w 2580578"/>
                <a:gd name="connsiteY284" fmla="*/ 785368 h 4841781"/>
                <a:gd name="connsiteX285" fmla="*/ 430408 w 2580578"/>
                <a:gd name="connsiteY285" fmla="*/ 822684 h 4841781"/>
                <a:gd name="connsiteX286" fmla="*/ 379097 w 2580578"/>
                <a:gd name="connsiteY286" fmla="*/ 813355 h 4841781"/>
                <a:gd name="connsiteX287" fmla="*/ 171526 w 2580578"/>
                <a:gd name="connsiteY287" fmla="*/ 743387 h 4841781"/>
                <a:gd name="connsiteX288" fmla="*/ 180855 w 2580578"/>
                <a:gd name="connsiteY288" fmla="*/ 731726 h 4841781"/>
                <a:gd name="connsiteX289" fmla="*/ 101558 w 2580578"/>
                <a:gd name="connsiteY289" fmla="*/ 913642 h 4841781"/>
                <a:gd name="connsiteX290" fmla="*/ 26926 w 2580578"/>
                <a:gd name="connsiteY290" fmla="*/ 876326 h 4841781"/>
                <a:gd name="connsiteX291" fmla="*/ 103890 w 2580578"/>
                <a:gd name="connsiteY291" fmla="*/ 736390 h 4841781"/>
                <a:gd name="connsiteX292" fmla="*/ 423411 w 2580578"/>
                <a:gd name="connsiteY292" fmla="*/ 846007 h 4841781"/>
                <a:gd name="connsiteX293" fmla="*/ 365104 w 2580578"/>
                <a:gd name="connsiteY293" fmla="*/ 1004601 h 4841781"/>
                <a:gd name="connsiteX294" fmla="*/ 339449 w 2580578"/>
                <a:gd name="connsiteY294" fmla="*/ 988275 h 4841781"/>
                <a:gd name="connsiteX295" fmla="*/ 103890 w 2580578"/>
                <a:gd name="connsiteY295" fmla="*/ 913642 h 4841781"/>
                <a:gd name="connsiteX296" fmla="*/ 297468 w 2580578"/>
                <a:gd name="connsiteY296" fmla="*/ 1039585 h 4841781"/>
                <a:gd name="connsiteX297" fmla="*/ 376766 w 2580578"/>
                <a:gd name="connsiteY297" fmla="*/ 1025592 h 4841781"/>
                <a:gd name="connsiteX298" fmla="*/ 423411 w 2580578"/>
                <a:gd name="connsiteY298" fmla="*/ 934633 h 4841781"/>
                <a:gd name="connsiteX299" fmla="*/ 423411 w 2580578"/>
                <a:gd name="connsiteY299" fmla="*/ 1074569 h 4841781"/>
                <a:gd name="connsiteX300" fmla="*/ 451398 w 2580578"/>
                <a:gd name="connsiteY300" fmla="*/ 1195847 h 4841781"/>
                <a:gd name="connsiteX301" fmla="*/ 486382 w 2580578"/>
                <a:gd name="connsiteY301" fmla="*/ 1258818 h 4841781"/>
                <a:gd name="connsiteX302" fmla="*/ 341782 w 2580578"/>
                <a:gd name="connsiteY302" fmla="*/ 1370767 h 4841781"/>
                <a:gd name="connsiteX303" fmla="*/ 299801 w 2580578"/>
                <a:gd name="connsiteY303" fmla="*/ 1037253 h 4841781"/>
                <a:gd name="connsiteX304" fmla="*/ 486382 w 2580578"/>
                <a:gd name="connsiteY304" fmla="*/ 1489713 h 4841781"/>
                <a:gd name="connsiteX305" fmla="*/ 470056 w 2580578"/>
                <a:gd name="connsiteY305" fmla="*/ 1489713 h 4841781"/>
                <a:gd name="connsiteX306" fmla="*/ 379097 w 2580578"/>
                <a:gd name="connsiteY306" fmla="*/ 1440735 h 4841781"/>
                <a:gd name="connsiteX307" fmla="*/ 332452 w 2580578"/>
                <a:gd name="connsiteY307" fmla="*/ 1401086 h 4841781"/>
                <a:gd name="connsiteX308" fmla="*/ 339449 w 2580578"/>
                <a:gd name="connsiteY308" fmla="*/ 1391757 h 4841781"/>
                <a:gd name="connsiteX309" fmla="*/ 495711 w 2580578"/>
                <a:gd name="connsiteY309" fmla="*/ 1277476 h 4841781"/>
                <a:gd name="connsiteX310" fmla="*/ 516702 w 2580578"/>
                <a:gd name="connsiteY310" fmla="*/ 1265815 h 4841781"/>
                <a:gd name="connsiteX311" fmla="*/ 465392 w 2580578"/>
                <a:gd name="connsiteY311" fmla="*/ 1324122 h 4841781"/>
                <a:gd name="connsiteX312" fmla="*/ 488714 w 2580578"/>
                <a:gd name="connsiteY312" fmla="*/ 1326454 h 4841781"/>
                <a:gd name="connsiteX313" fmla="*/ 540024 w 2580578"/>
                <a:gd name="connsiteY313" fmla="*/ 1293802 h 4841781"/>
                <a:gd name="connsiteX314" fmla="*/ 488714 w 2580578"/>
                <a:gd name="connsiteY314" fmla="*/ 1487380 h 4841781"/>
                <a:gd name="connsiteX315" fmla="*/ 526031 w 2580578"/>
                <a:gd name="connsiteY315" fmla="*/ 1464058 h 4841781"/>
                <a:gd name="connsiteX316" fmla="*/ 561015 w 2580578"/>
                <a:gd name="connsiteY316" fmla="*/ 1249489 h 4841781"/>
                <a:gd name="connsiteX317" fmla="*/ 612324 w 2580578"/>
                <a:gd name="connsiteY317" fmla="*/ 1265815 h 4841781"/>
                <a:gd name="connsiteX318" fmla="*/ 586670 w 2580578"/>
                <a:gd name="connsiteY318" fmla="*/ 1468722 h 4841781"/>
                <a:gd name="connsiteX319" fmla="*/ 526031 w 2580578"/>
                <a:gd name="connsiteY319" fmla="*/ 1461725 h 4841781"/>
                <a:gd name="connsiteX320" fmla="*/ 1916062 w 2580578"/>
                <a:gd name="connsiteY320" fmla="*/ 4178816 h 4841781"/>
                <a:gd name="connsiteX321" fmla="*/ 1995359 w 2580578"/>
                <a:gd name="connsiteY321" fmla="*/ 4318753 h 4841781"/>
                <a:gd name="connsiteX322" fmla="*/ 2025678 w 2580578"/>
                <a:gd name="connsiteY322" fmla="*/ 4328081 h 4841781"/>
                <a:gd name="connsiteX323" fmla="*/ 2076988 w 2580578"/>
                <a:gd name="connsiteY323" fmla="*/ 4465686 h 4841781"/>
                <a:gd name="connsiteX324" fmla="*/ 2049001 w 2580578"/>
                <a:gd name="connsiteY324" fmla="*/ 4600957 h 4841781"/>
                <a:gd name="connsiteX325" fmla="*/ 1986030 w 2580578"/>
                <a:gd name="connsiteY325" fmla="*/ 4456356 h 4841781"/>
                <a:gd name="connsiteX326" fmla="*/ 1937052 w 2580578"/>
                <a:gd name="connsiteY326" fmla="*/ 4384056 h 4841781"/>
                <a:gd name="connsiteX327" fmla="*/ 1825103 w 2580578"/>
                <a:gd name="connsiteY327" fmla="*/ 4269775 h 4841781"/>
                <a:gd name="connsiteX328" fmla="*/ 1841429 w 2580578"/>
                <a:gd name="connsiteY328" fmla="*/ 4223129 h 4841781"/>
                <a:gd name="connsiteX329" fmla="*/ 1888075 w 2580578"/>
                <a:gd name="connsiteY329" fmla="*/ 4132171 h 4841781"/>
                <a:gd name="connsiteX330" fmla="*/ 1899736 w 2580578"/>
                <a:gd name="connsiteY330" fmla="*/ 4125175 h 4841781"/>
                <a:gd name="connsiteX331" fmla="*/ 1916062 w 2580578"/>
                <a:gd name="connsiteY331" fmla="*/ 4181149 h 4841781"/>
                <a:gd name="connsiteX332" fmla="*/ 1507915 w 2580578"/>
                <a:gd name="connsiteY332" fmla="*/ 3577092 h 4841781"/>
                <a:gd name="connsiteX333" fmla="*/ 1547563 w 2580578"/>
                <a:gd name="connsiteY333" fmla="*/ 3616740 h 4841781"/>
                <a:gd name="connsiteX334" fmla="*/ 1906732 w 2580578"/>
                <a:gd name="connsiteY334" fmla="*/ 4001564 h 4841781"/>
                <a:gd name="connsiteX335" fmla="*/ 1881078 w 2580578"/>
                <a:gd name="connsiteY335" fmla="*/ 4052874 h 4841781"/>
                <a:gd name="connsiteX336" fmla="*/ 1797116 w 2580578"/>
                <a:gd name="connsiteY336" fmla="*/ 4178816 h 4841781"/>
                <a:gd name="connsiteX337" fmla="*/ 1710822 w 2580578"/>
                <a:gd name="connsiteY337" fmla="*/ 4218465 h 4841781"/>
                <a:gd name="connsiteX338" fmla="*/ 1407627 w 2580578"/>
                <a:gd name="connsiteY338" fmla="*/ 3926932 h 4841781"/>
                <a:gd name="connsiteX339" fmla="*/ 1372643 w 2580578"/>
                <a:gd name="connsiteY339" fmla="*/ 3901277 h 4841781"/>
                <a:gd name="connsiteX340" fmla="*/ 1263027 w 2580578"/>
                <a:gd name="connsiteY340" fmla="*/ 3791660 h 4841781"/>
                <a:gd name="connsiteX341" fmla="*/ 1332995 w 2580578"/>
                <a:gd name="connsiteY341" fmla="*/ 3831309 h 4841781"/>
                <a:gd name="connsiteX342" fmla="*/ 1353986 w 2580578"/>
                <a:gd name="connsiteY342" fmla="*/ 3835974 h 4841781"/>
                <a:gd name="connsiteX343" fmla="*/ 1503250 w 2580578"/>
                <a:gd name="connsiteY343" fmla="*/ 3577092 h 4841781"/>
                <a:gd name="connsiteX344" fmla="*/ 2069991 w 2580578"/>
                <a:gd name="connsiteY344" fmla="*/ 2891405 h 4841781"/>
                <a:gd name="connsiteX345" fmla="*/ 2081652 w 2580578"/>
                <a:gd name="connsiteY345" fmla="*/ 2912396 h 4841781"/>
                <a:gd name="connsiteX346" fmla="*/ 1990694 w 2580578"/>
                <a:gd name="connsiteY346" fmla="*/ 2861086 h 4841781"/>
                <a:gd name="connsiteX347" fmla="*/ 1979033 w 2580578"/>
                <a:gd name="connsiteY347" fmla="*/ 2847092 h 4841781"/>
                <a:gd name="connsiteX348" fmla="*/ 2069991 w 2580578"/>
                <a:gd name="connsiteY348" fmla="*/ 2889073 h 4841781"/>
                <a:gd name="connsiteX349" fmla="*/ 1577883 w 2580578"/>
                <a:gd name="connsiteY349" fmla="*/ 3112971 h 4841781"/>
                <a:gd name="connsiteX350" fmla="*/ 1661844 w 2580578"/>
                <a:gd name="connsiteY350" fmla="*/ 3091980 h 4841781"/>
                <a:gd name="connsiteX351" fmla="*/ 1841429 w 2580578"/>
                <a:gd name="connsiteY351" fmla="*/ 3024344 h 4841781"/>
                <a:gd name="connsiteX352" fmla="*/ 1850758 w 2580578"/>
                <a:gd name="connsiteY352" fmla="*/ 3003354 h 4841781"/>
                <a:gd name="connsiteX353" fmla="*/ 1958043 w 2580578"/>
                <a:gd name="connsiteY353" fmla="*/ 2982364 h 4841781"/>
                <a:gd name="connsiteX354" fmla="*/ 2163282 w 2580578"/>
                <a:gd name="connsiteY354" fmla="*/ 3131629 h 4841781"/>
                <a:gd name="connsiteX355" fmla="*/ 1804113 w 2580578"/>
                <a:gd name="connsiteY355" fmla="*/ 3154951 h 4841781"/>
                <a:gd name="connsiteX356" fmla="*/ 1570886 w 2580578"/>
                <a:gd name="connsiteY356" fmla="*/ 3280894 h 4841781"/>
                <a:gd name="connsiteX357" fmla="*/ 1577883 w 2580578"/>
                <a:gd name="connsiteY357" fmla="*/ 3115302 h 4841781"/>
                <a:gd name="connsiteX358" fmla="*/ 1381972 w 2580578"/>
                <a:gd name="connsiteY358" fmla="*/ 2156741 h 4841781"/>
                <a:gd name="connsiteX359" fmla="*/ 1398298 w 2580578"/>
                <a:gd name="connsiteY359" fmla="*/ 2166070 h 4841781"/>
                <a:gd name="connsiteX360" fmla="*/ 1633858 w 2580578"/>
                <a:gd name="connsiteY360" fmla="*/ 2513578 h 4841781"/>
                <a:gd name="connsiteX361" fmla="*/ 1517244 w 2580578"/>
                <a:gd name="connsiteY361" fmla="*/ 2835430 h 4841781"/>
                <a:gd name="connsiteX362" fmla="*/ 906190 w 2580578"/>
                <a:gd name="connsiteY362" fmla="*/ 3504791 h 4841781"/>
                <a:gd name="connsiteX363" fmla="*/ 927180 w 2580578"/>
                <a:gd name="connsiteY363" fmla="*/ 3465143 h 4841781"/>
                <a:gd name="connsiteX364" fmla="*/ 985487 w 2580578"/>
                <a:gd name="connsiteY364" fmla="*/ 3355526 h 4841781"/>
                <a:gd name="connsiteX365" fmla="*/ 966829 w 2580578"/>
                <a:gd name="connsiteY365" fmla="*/ 3367188 h 4841781"/>
                <a:gd name="connsiteX366" fmla="*/ 892196 w 2580578"/>
                <a:gd name="connsiteY366" fmla="*/ 3476804 h 4841781"/>
                <a:gd name="connsiteX367" fmla="*/ 878203 w 2580578"/>
                <a:gd name="connsiteY367" fmla="*/ 3525782 h 4841781"/>
                <a:gd name="connsiteX368" fmla="*/ 861877 w 2580578"/>
                <a:gd name="connsiteY368" fmla="*/ 3595750 h 4841781"/>
                <a:gd name="connsiteX369" fmla="*/ 985487 w 2580578"/>
                <a:gd name="connsiteY369" fmla="*/ 3509456 h 4841781"/>
                <a:gd name="connsiteX370" fmla="*/ 924849 w 2580578"/>
                <a:gd name="connsiteY370" fmla="*/ 3584088 h 4841781"/>
                <a:gd name="connsiteX371" fmla="*/ 929513 w 2580578"/>
                <a:gd name="connsiteY371" fmla="*/ 3600414 h 4841781"/>
                <a:gd name="connsiteX372" fmla="*/ 983155 w 2580578"/>
                <a:gd name="connsiteY372" fmla="*/ 3551437 h 4841781"/>
                <a:gd name="connsiteX373" fmla="*/ 1081110 w 2580578"/>
                <a:gd name="connsiteY373" fmla="*/ 3439488 h 4841781"/>
                <a:gd name="connsiteX374" fmla="*/ 1085775 w 2580578"/>
                <a:gd name="connsiteY374" fmla="*/ 3425494 h 4841781"/>
                <a:gd name="connsiteX375" fmla="*/ 1298011 w 2580578"/>
                <a:gd name="connsiteY375" fmla="*/ 3192268 h 4841781"/>
                <a:gd name="connsiteX376" fmla="*/ 1298011 w 2580578"/>
                <a:gd name="connsiteY376" fmla="*/ 3175942 h 4841781"/>
                <a:gd name="connsiteX377" fmla="*/ 1325998 w 2580578"/>
                <a:gd name="connsiteY377" fmla="*/ 3171277 h 4841781"/>
                <a:gd name="connsiteX378" fmla="*/ 1561557 w 2580578"/>
                <a:gd name="connsiteY378" fmla="*/ 3105974 h 4841781"/>
                <a:gd name="connsiteX379" fmla="*/ 1561557 w 2580578"/>
                <a:gd name="connsiteY379" fmla="*/ 3122300 h 4841781"/>
                <a:gd name="connsiteX380" fmla="*/ 1507915 w 2580578"/>
                <a:gd name="connsiteY380" fmla="*/ 3336868 h 4841781"/>
                <a:gd name="connsiteX381" fmla="*/ 1486924 w 2580578"/>
                <a:gd name="connsiteY381" fmla="*/ 3369520 h 4841781"/>
                <a:gd name="connsiteX382" fmla="*/ 1423954 w 2580578"/>
                <a:gd name="connsiteY382" fmla="*/ 3486134 h 4841781"/>
                <a:gd name="connsiteX383" fmla="*/ 1309673 w 2580578"/>
                <a:gd name="connsiteY383" fmla="*/ 3556102 h 4841781"/>
                <a:gd name="connsiteX384" fmla="*/ 1074114 w 2580578"/>
                <a:gd name="connsiteY384" fmla="*/ 3663385 h 4841781"/>
                <a:gd name="connsiteX385" fmla="*/ 854881 w 2580578"/>
                <a:gd name="connsiteY385" fmla="*/ 3754344 h 4841781"/>
                <a:gd name="connsiteX386" fmla="*/ 640312 w 2580578"/>
                <a:gd name="connsiteY386" fmla="*/ 3747347 h 4841781"/>
                <a:gd name="connsiteX387" fmla="*/ 563347 w 2580578"/>
                <a:gd name="connsiteY387" fmla="*/ 3560766 h 4841781"/>
                <a:gd name="connsiteX388" fmla="*/ 661302 w 2580578"/>
                <a:gd name="connsiteY388" fmla="*/ 3208593 h 4841781"/>
                <a:gd name="connsiteX389" fmla="*/ 1050791 w 2580578"/>
                <a:gd name="connsiteY389" fmla="*/ 2511245 h 4841781"/>
                <a:gd name="connsiteX390" fmla="*/ 1067116 w 2580578"/>
                <a:gd name="connsiteY390" fmla="*/ 2490255 h 4841781"/>
                <a:gd name="connsiteX391" fmla="*/ 1076446 w 2580578"/>
                <a:gd name="connsiteY391" fmla="*/ 2450606 h 4841781"/>
                <a:gd name="connsiteX392" fmla="*/ 1099769 w 2580578"/>
                <a:gd name="connsiteY392" fmla="*/ 2403961 h 4841781"/>
                <a:gd name="connsiteX393" fmla="*/ 1085775 w 2580578"/>
                <a:gd name="connsiteY393" fmla="*/ 2415622 h 4841781"/>
                <a:gd name="connsiteX394" fmla="*/ 1034465 w 2580578"/>
                <a:gd name="connsiteY394" fmla="*/ 2478594 h 4841781"/>
                <a:gd name="connsiteX395" fmla="*/ 1006478 w 2580578"/>
                <a:gd name="connsiteY395" fmla="*/ 2452939 h 4841781"/>
                <a:gd name="connsiteX396" fmla="*/ 971494 w 2580578"/>
                <a:gd name="connsiteY396" fmla="*/ 2457604 h 4841781"/>
                <a:gd name="connsiteX397" fmla="*/ 936510 w 2580578"/>
                <a:gd name="connsiteY397" fmla="*/ 2422620 h 4841781"/>
                <a:gd name="connsiteX398" fmla="*/ 957500 w 2580578"/>
                <a:gd name="connsiteY398" fmla="*/ 2480926 h 4841781"/>
                <a:gd name="connsiteX399" fmla="*/ 896861 w 2580578"/>
                <a:gd name="connsiteY399" fmla="*/ 2394632 h 4841781"/>
                <a:gd name="connsiteX400" fmla="*/ 929513 w 2580578"/>
                <a:gd name="connsiteY400" fmla="*/ 2462268 h 4841781"/>
                <a:gd name="connsiteX401" fmla="*/ 994817 w 2580578"/>
                <a:gd name="connsiteY401" fmla="*/ 2574217 h 4841781"/>
                <a:gd name="connsiteX402" fmla="*/ 924849 w 2580578"/>
                <a:gd name="connsiteY402" fmla="*/ 2693163 h 4841781"/>
                <a:gd name="connsiteX403" fmla="*/ 805903 w 2580578"/>
                <a:gd name="connsiteY403" fmla="*/ 2765462 h 4841781"/>
                <a:gd name="connsiteX404" fmla="*/ 789577 w 2580578"/>
                <a:gd name="connsiteY404" fmla="*/ 2742140 h 4841781"/>
                <a:gd name="connsiteX405" fmla="*/ 768586 w 2580578"/>
                <a:gd name="connsiteY405" fmla="*/ 2445942 h 4841781"/>
                <a:gd name="connsiteX406" fmla="*/ 859545 w 2580578"/>
                <a:gd name="connsiteY406" fmla="*/ 2194057 h 4841781"/>
                <a:gd name="connsiteX407" fmla="*/ 1032132 w 2580578"/>
                <a:gd name="connsiteY407" fmla="*/ 2217380 h 4841781"/>
                <a:gd name="connsiteX408" fmla="*/ 1295679 w 2580578"/>
                <a:gd name="connsiteY408" fmla="*/ 2189393 h 4841781"/>
                <a:gd name="connsiteX409" fmla="*/ 1284018 w 2580578"/>
                <a:gd name="connsiteY409" fmla="*/ 2259361 h 4841781"/>
                <a:gd name="connsiteX410" fmla="*/ 1312004 w 2580578"/>
                <a:gd name="connsiteY410" fmla="*/ 2243035 h 4841781"/>
                <a:gd name="connsiteX411" fmla="*/ 1421621 w 2580578"/>
                <a:gd name="connsiteY411" fmla="*/ 2303674 h 4841781"/>
                <a:gd name="connsiteX412" fmla="*/ 1433282 w 2580578"/>
                <a:gd name="connsiteY412" fmla="*/ 2317668 h 4841781"/>
                <a:gd name="connsiteX413" fmla="*/ 1346988 w 2580578"/>
                <a:gd name="connsiteY413" fmla="*/ 2317668 h 4841781"/>
                <a:gd name="connsiteX414" fmla="*/ 1372643 w 2580578"/>
                <a:gd name="connsiteY414" fmla="*/ 2329329 h 4841781"/>
                <a:gd name="connsiteX415" fmla="*/ 1454273 w 2580578"/>
                <a:gd name="connsiteY415" fmla="*/ 2303674 h 4841781"/>
                <a:gd name="connsiteX416" fmla="*/ 1386637 w 2580578"/>
                <a:gd name="connsiteY416" fmla="*/ 2240702 h 4841781"/>
                <a:gd name="connsiteX417" fmla="*/ 1342324 w 2580578"/>
                <a:gd name="connsiteY417" fmla="*/ 2187060 h 4841781"/>
                <a:gd name="connsiteX418" fmla="*/ 1379641 w 2580578"/>
                <a:gd name="connsiteY418" fmla="*/ 2161405 h 4841781"/>
                <a:gd name="connsiteX419" fmla="*/ 2014017 w 2580578"/>
                <a:gd name="connsiteY419" fmla="*/ 1673962 h 4841781"/>
                <a:gd name="connsiteX420" fmla="*/ 1962707 w 2580578"/>
                <a:gd name="connsiteY420" fmla="*/ 1771917 h 4841781"/>
                <a:gd name="connsiteX421" fmla="*/ 1944049 w 2580578"/>
                <a:gd name="connsiteY421" fmla="*/ 2005144 h 4841781"/>
                <a:gd name="connsiteX422" fmla="*/ 1720151 w 2580578"/>
                <a:gd name="connsiteY422" fmla="*/ 2212716 h 4841781"/>
                <a:gd name="connsiteX423" fmla="*/ 1559225 w 2580578"/>
                <a:gd name="connsiteY423" fmla="*/ 1811565 h 4841781"/>
                <a:gd name="connsiteX424" fmla="*/ 1484593 w 2580578"/>
                <a:gd name="connsiteY424" fmla="*/ 1624984 h 4841781"/>
                <a:gd name="connsiteX425" fmla="*/ 1479928 w 2580578"/>
                <a:gd name="connsiteY425" fmla="*/ 1643642 h 4841781"/>
                <a:gd name="connsiteX426" fmla="*/ 1484593 w 2580578"/>
                <a:gd name="connsiteY426" fmla="*/ 1706613 h 4841781"/>
                <a:gd name="connsiteX427" fmla="*/ 1330663 w 2580578"/>
                <a:gd name="connsiteY427" fmla="*/ 2007476 h 4841781"/>
                <a:gd name="connsiteX428" fmla="*/ 1295679 w 2580578"/>
                <a:gd name="connsiteY428" fmla="*/ 2114760 h 4841781"/>
                <a:gd name="connsiteX429" fmla="*/ 980823 w 2580578"/>
                <a:gd name="connsiteY429" fmla="*/ 2175399 h 4841781"/>
                <a:gd name="connsiteX430" fmla="*/ 1004145 w 2580578"/>
                <a:gd name="connsiteY430" fmla="*/ 2079776 h 4841781"/>
                <a:gd name="connsiteX431" fmla="*/ 938842 w 2580578"/>
                <a:gd name="connsiteY431" fmla="*/ 1825559 h 4841781"/>
                <a:gd name="connsiteX432" fmla="*/ 924849 w 2580578"/>
                <a:gd name="connsiteY432" fmla="*/ 1813898 h 4841781"/>
                <a:gd name="connsiteX433" fmla="*/ 992484 w 2580578"/>
                <a:gd name="connsiteY433" fmla="*/ 2019137 h 4841781"/>
                <a:gd name="connsiteX434" fmla="*/ 966829 w 2580578"/>
                <a:gd name="connsiteY434" fmla="*/ 2175399 h 4841781"/>
                <a:gd name="connsiteX435" fmla="*/ 836222 w 2580578"/>
                <a:gd name="connsiteY435" fmla="*/ 2135750 h 4841781"/>
                <a:gd name="connsiteX436" fmla="*/ 833890 w 2580578"/>
                <a:gd name="connsiteY436" fmla="*/ 2005144 h 4841781"/>
                <a:gd name="connsiteX437" fmla="*/ 817564 w 2580578"/>
                <a:gd name="connsiteY437" fmla="*/ 1781246 h 4841781"/>
                <a:gd name="connsiteX438" fmla="*/ 829225 w 2580578"/>
                <a:gd name="connsiteY438" fmla="*/ 1781246 h 4841781"/>
                <a:gd name="connsiteX439" fmla="*/ 780248 w 2580578"/>
                <a:gd name="connsiteY439" fmla="*/ 1631981 h 4841781"/>
                <a:gd name="connsiteX440" fmla="*/ 973826 w 2580578"/>
                <a:gd name="connsiteY440" fmla="*/ 1410416 h 4841781"/>
                <a:gd name="connsiteX441" fmla="*/ 850216 w 2580578"/>
                <a:gd name="connsiteY441" fmla="*/ 1531693 h 4841781"/>
                <a:gd name="connsiteX442" fmla="*/ 635647 w 2580578"/>
                <a:gd name="connsiteY442" fmla="*/ 1499042 h 4841781"/>
                <a:gd name="connsiteX443" fmla="*/ 612324 w 2580578"/>
                <a:gd name="connsiteY443" fmla="*/ 1492045 h 4841781"/>
                <a:gd name="connsiteX444" fmla="*/ 640312 w 2580578"/>
                <a:gd name="connsiteY444" fmla="*/ 1291470 h 4841781"/>
                <a:gd name="connsiteX445" fmla="*/ 843219 w 2580578"/>
                <a:gd name="connsiteY445" fmla="*/ 1314793 h 4841781"/>
                <a:gd name="connsiteX446" fmla="*/ 1076446 w 2580578"/>
                <a:gd name="connsiteY446" fmla="*/ 1321789 h 4841781"/>
                <a:gd name="connsiteX447" fmla="*/ 1092771 w 2580578"/>
                <a:gd name="connsiteY447" fmla="*/ 1403419 h 4841781"/>
                <a:gd name="connsiteX448" fmla="*/ 1127755 w 2580578"/>
                <a:gd name="connsiteY448" fmla="*/ 1417412 h 4841781"/>
                <a:gd name="connsiteX449" fmla="*/ 1139417 w 2580578"/>
                <a:gd name="connsiteY449" fmla="*/ 1401086 h 4841781"/>
                <a:gd name="connsiteX450" fmla="*/ 1139417 w 2580578"/>
                <a:gd name="connsiteY450" fmla="*/ 1419745 h 4841781"/>
                <a:gd name="connsiteX451" fmla="*/ 1090439 w 2580578"/>
                <a:gd name="connsiteY451" fmla="*/ 1587668 h 4841781"/>
                <a:gd name="connsiteX452" fmla="*/ 1006478 w 2580578"/>
                <a:gd name="connsiteY452" fmla="*/ 1699617 h 4841781"/>
                <a:gd name="connsiteX453" fmla="*/ 1015807 w 2580578"/>
                <a:gd name="connsiteY453" fmla="*/ 1711278 h 4841781"/>
                <a:gd name="connsiteX454" fmla="*/ 1174401 w 2580578"/>
                <a:gd name="connsiteY454" fmla="*/ 1522364 h 4841781"/>
                <a:gd name="connsiteX455" fmla="*/ 1237372 w 2580578"/>
                <a:gd name="connsiteY455" fmla="*/ 1419745 h 4841781"/>
                <a:gd name="connsiteX456" fmla="*/ 1244369 w 2580578"/>
                <a:gd name="connsiteY456" fmla="*/ 1433738 h 4841781"/>
                <a:gd name="connsiteX457" fmla="*/ 1246701 w 2580578"/>
                <a:gd name="connsiteY457" fmla="*/ 1501374 h 4841781"/>
                <a:gd name="connsiteX458" fmla="*/ 1305008 w 2580578"/>
                <a:gd name="connsiteY458" fmla="*/ 1450064 h 4841781"/>
                <a:gd name="connsiteX459" fmla="*/ 1349321 w 2580578"/>
                <a:gd name="connsiteY459" fmla="*/ 1471054 h 4841781"/>
                <a:gd name="connsiteX460" fmla="*/ 1407627 w 2580578"/>
                <a:gd name="connsiteY460" fmla="*/ 1403419 h 4841781"/>
                <a:gd name="connsiteX461" fmla="*/ 1542899 w 2580578"/>
                <a:gd name="connsiteY461" fmla="*/ 1361438 h 4841781"/>
                <a:gd name="connsiteX462" fmla="*/ 1708490 w 2580578"/>
                <a:gd name="connsiteY462" fmla="*/ 1482716 h 4841781"/>
                <a:gd name="connsiteX463" fmla="*/ 1794784 w 2580578"/>
                <a:gd name="connsiteY463" fmla="*/ 1872204 h 4841781"/>
                <a:gd name="connsiteX464" fmla="*/ 1787787 w 2580578"/>
                <a:gd name="connsiteY464" fmla="*/ 1921182 h 4841781"/>
                <a:gd name="connsiteX465" fmla="*/ 1750471 w 2580578"/>
                <a:gd name="connsiteY465" fmla="*/ 1925846 h 4841781"/>
                <a:gd name="connsiteX466" fmla="*/ 1650183 w 2580578"/>
                <a:gd name="connsiteY466" fmla="*/ 2040128 h 4841781"/>
                <a:gd name="connsiteX467" fmla="*/ 1668842 w 2580578"/>
                <a:gd name="connsiteY467" fmla="*/ 2033131 h 4841781"/>
                <a:gd name="connsiteX468" fmla="*/ 1752803 w 2580578"/>
                <a:gd name="connsiteY468" fmla="*/ 1949169 h 4841781"/>
                <a:gd name="connsiteX469" fmla="*/ 1717819 w 2580578"/>
                <a:gd name="connsiteY469" fmla="*/ 2019137 h 4841781"/>
                <a:gd name="connsiteX470" fmla="*/ 1703826 w 2580578"/>
                <a:gd name="connsiteY470" fmla="*/ 2047124 h 4841781"/>
                <a:gd name="connsiteX471" fmla="*/ 1787787 w 2580578"/>
                <a:gd name="connsiteY471" fmla="*/ 1944505 h 4841781"/>
                <a:gd name="connsiteX472" fmla="*/ 1752803 w 2580578"/>
                <a:gd name="connsiteY472" fmla="*/ 2198722 h 4841781"/>
                <a:gd name="connsiteX473" fmla="*/ 1780790 w 2580578"/>
                <a:gd name="connsiteY473" fmla="*/ 2222045 h 4841781"/>
                <a:gd name="connsiteX474" fmla="*/ 1843762 w 2580578"/>
                <a:gd name="connsiteY474" fmla="*/ 1506038 h 4841781"/>
                <a:gd name="connsiteX475" fmla="*/ 1920726 w 2580578"/>
                <a:gd name="connsiteY475" fmla="*/ 1596997 h 4841781"/>
                <a:gd name="connsiteX476" fmla="*/ 2016349 w 2580578"/>
                <a:gd name="connsiteY476" fmla="*/ 1676294 h 4841781"/>
                <a:gd name="connsiteX477" fmla="*/ 2018682 w 2580578"/>
                <a:gd name="connsiteY477" fmla="*/ 1328786 h 4841781"/>
                <a:gd name="connsiteX478" fmla="*/ 1979033 w 2580578"/>
                <a:gd name="connsiteY478" fmla="*/ 1601661 h 4841781"/>
                <a:gd name="connsiteX479" fmla="*/ 1962707 w 2580578"/>
                <a:gd name="connsiteY479" fmla="*/ 1592332 h 4841781"/>
                <a:gd name="connsiteX480" fmla="*/ 1871748 w 2580578"/>
                <a:gd name="connsiteY480" fmla="*/ 1482716 h 4841781"/>
                <a:gd name="connsiteX481" fmla="*/ 1899736 w 2580578"/>
                <a:gd name="connsiteY481" fmla="*/ 1261150 h 4841781"/>
                <a:gd name="connsiteX482" fmla="*/ 1911397 w 2580578"/>
                <a:gd name="connsiteY482" fmla="*/ 1233163 h 4841781"/>
                <a:gd name="connsiteX483" fmla="*/ 1888075 w 2580578"/>
                <a:gd name="connsiteY483" fmla="*/ 1223834 h 4841781"/>
                <a:gd name="connsiteX484" fmla="*/ 1878746 w 2580578"/>
                <a:gd name="connsiteY484" fmla="*/ 1240160 h 4841781"/>
                <a:gd name="connsiteX485" fmla="*/ 1876413 w 2580578"/>
                <a:gd name="connsiteY485" fmla="*/ 1195847 h 4841781"/>
                <a:gd name="connsiteX486" fmla="*/ 1946381 w 2580578"/>
                <a:gd name="connsiteY486" fmla="*/ 1191182 h 4841781"/>
                <a:gd name="connsiteX487" fmla="*/ 1958043 w 2580578"/>
                <a:gd name="connsiteY487" fmla="*/ 1146869 h 4841781"/>
                <a:gd name="connsiteX488" fmla="*/ 2035007 w 2580578"/>
                <a:gd name="connsiteY488" fmla="*/ 1146869 h 4841781"/>
                <a:gd name="connsiteX489" fmla="*/ 2018682 w 2580578"/>
                <a:gd name="connsiteY489" fmla="*/ 1090895 h 4841781"/>
                <a:gd name="connsiteX490" fmla="*/ 2049001 w 2580578"/>
                <a:gd name="connsiteY490" fmla="*/ 1093227 h 4841781"/>
                <a:gd name="connsiteX491" fmla="*/ 2100311 w 2580578"/>
                <a:gd name="connsiteY491" fmla="*/ 1188850 h 4841781"/>
                <a:gd name="connsiteX492" fmla="*/ 2018682 w 2580578"/>
                <a:gd name="connsiteY492" fmla="*/ 1326454 h 4841781"/>
                <a:gd name="connsiteX493" fmla="*/ 2153953 w 2580578"/>
                <a:gd name="connsiteY493" fmla="*/ 1020927 h 4841781"/>
                <a:gd name="connsiteX494" fmla="*/ 2153953 w 2580578"/>
                <a:gd name="connsiteY494" fmla="*/ 1016262 h 4841781"/>
                <a:gd name="connsiteX495" fmla="*/ 2153953 w 2580578"/>
                <a:gd name="connsiteY495" fmla="*/ 1020927 h 4841781"/>
                <a:gd name="connsiteX496" fmla="*/ 2156285 w 2580578"/>
                <a:gd name="connsiteY496" fmla="*/ 1011598 h 4841781"/>
                <a:gd name="connsiteX497" fmla="*/ 1930055 w 2580578"/>
                <a:gd name="connsiteY497" fmla="*/ 815688 h 4841781"/>
                <a:gd name="connsiteX498" fmla="*/ 1587212 w 2580578"/>
                <a:gd name="connsiteY498" fmla="*/ 766710 h 4841781"/>
                <a:gd name="connsiteX499" fmla="*/ 1402963 w 2580578"/>
                <a:gd name="connsiteY499" fmla="*/ 659425 h 4841781"/>
                <a:gd name="connsiteX500" fmla="*/ 1430950 w 2580578"/>
                <a:gd name="connsiteY500" fmla="*/ 661758 h 4841781"/>
                <a:gd name="connsiteX501" fmla="*/ 1559225 w 2580578"/>
                <a:gd name="connsiteY501" fmla="*/ 729394 h 4841781"/>
                <a:gd name="connsiteX502" fmla="*/ 1797116 w 2580578"/>
                <a:gd name="connsiteY502" fmla="*/ 790033 h 4841781"/>
                <a:gd name="connsiteX503" fmla="*/ 2156285 w 2580578"/>
                <a:gd name="connsiteY503" fmla="*/ 918307 h 4841781"/>
                <a:gd name="connsiteX504" fmla="*/ 2156285 w 2580578"/>
                <a:gd name="connsiteY504" fmla="*/ 1009266 h 4841781"/>
                <a:gd name="connsiteX505" fmla="*/ 2487468 w 2580578"/>
                <a:gd name="connsiteY505" fmla="*/ 969617 h 4841781"/>
                <a:gd name="connsiteX506" fmla="*/ 2249576 w 2580578"/>
                <a:gd name="connsiteY506" fmla="*/ 1062907 h 4841781"/>
                <a:gd name="connsiteX507" fmla="*/ 2405838 w 2580578"/>
                <a:gd name="connsiteY507" fmla="*/ 1004601 h 4841781"/>
                <a:gd name="connsiteX508" fmla="*/ 2398841 w 2580578"/>
                <a:gd name="connsiteY508" fmla="*/ 675752 h 4841781"/>
                <a:gd name="connsiteX509" fmla="*/ 2016349 w 2580578"/>
                <a:gd name="connsiteY509" fmla="*/ 729394 h 4841781"/>
                <a:gd name="connsiteX510" fmla="*/ 1997691 w 2580578"/>
                <a:gd name="connsiteY510" fmla="*/ 734058 h 4841781"/>
                <a:gd name="connsiteX511" fmla="*/ 2226253 w 2580578"/>
                <a:gd name="connsiteY511" fmla="*/ 610448 h 4841781"/>
                <a:gd name="connsiteX512" fmla="*/ 2489799 w 2580578"/>
                <a:gd name="connsiteY512" fmla="*/ 971949 h 4841781"/>
                <a:gd name="connsiteX513" fmla="*/ 1083442 w 2580578"/>
                <a:gd name="connsiteY513" fmla="*/ 3439488 h 4841781"/>
                <a:gd name="connsiteX514" fmla="*/ 1360982 w 2580578"/>
                <a:gd name="connsiteY514" fmla="*/ 3271565 h 4841781"/>
                <a:gd name="connsiteX515" fmla="*/ 1514912 w 2580578"/>
                <a:gd name="connsiteY515" fmla="*/ 3166613 h 4841781"/>
                <a:gd name="connsiteX516" fmla="*/ 1538235 w 2580578"/>
                <a:gd name="connsiteY516" fmla="*/ 3157284 h 4841781"/>
                <a:gd name="connsiteX517" fmla="*/ 1092771 w 2580578"/>
                <a:gd name="connsiteY517" fmla="*/ 3451150 h 4841781"/>
                <a:gd name="connsiteX518" fmla="*/ 1083442 w 2580578"/>
                <a:gd name="connsiteY518" fmla="*/ 3439488 h 4841781"/>
                <a:gd name="connsiteX519" fmla="*/ 1181398 w 2580578"/>
                <a:gd name="connsiteY519" fmla="*/ 1939840 h 4841781"/>
                <a:gd name="connsiteX520" fmla="*/ 1153410 w 2580578"/>
                <a:gd name="connsiteY520" fmla="*/ 1937508 h 4841781"/>
                <a:gd name="connsiteX521" fmla="*/ 1020471 w 2580578"/>
                <a:gd name="connsiteY521" fmla="*/ 1788243 h 4841781"/>
                <a:gd name="connsiteX522" fmla="*/ 1034465 w 2580578"/>
                <a:gd name="connsiteY522" fmla="*/ 1799904 h 4841781"/>
                <a:gd name="connsiteX523" fmla="*/ 1181398 w 2580578"/>
                <a:gd name="connsiteY523" fmla="*/ 1939840 h 4841781"/>
                <a:gd name="connsiteX524" fmla="*/ 987819 w 2580578"/>
                <a:gd name="connsiteY524" fmla="*/ 1832556 h 4841781"/>
                <a:gd name="connsiteX525" fmla="*/ 1036797 w 2580578"/>
                <a:gd name="connsiteY525" fmla="*/ 2096102 h 4841781"/>
                <a:gd name="connsiteX526" fmla="*/ 1011142 w 2580578"/>
                <a:gd name="connsiteY526" fmla="*/ 1944505 h 4841781"/>
                <a:gd name="connsiteX527" fmla="*/ 973826 w 2580578"/>
                <a:gd name="connsiteY527" fmla="*/ 1755591 h 4841781"/>
                <a:gd name="connsiteX528" fmla="*/ 987819 w 2580578"/>
                <a:gd name="connsiteY528" fmla="*/ 1832556 h 4841781"/>
                <a:gd name="connsiteX529" fmla="*/ 973826 w 2580578"/>
                <a:gd name="connsiteY529" fmla="*/ 1690288 h 4841781"/>
                <a:gd name="connsiteX530" fmla="*/ 957500 w 2580578"/>
                <a:gd name="connsiteY530" fmla="*/ 1704281 h 4841781"/>
                <a:gd name="connsiteX531" fmla="*/ 1078778 w 2580578"/>
                <a:gd name="connsiteY531" fmla="*/ 1492045 h 4841781"/>
                <a:gd name="connsiteX532" fmla="*/ 1015807 w 2580578"/>
                <a:gd name="connsiteY532" fmla="*/ 1608658 h 4841781"/>
                <a:gd name="connsiteX533" fmla="*/ 976158 w 2580578"/>
                <a:gd name="connsiteY533" fmla="*/ 1690288 h 4841781"/>
                <a:gd name="connsiteX534" fmla="*/ 915519 w 2580578"/>
                <a:gd name="connsiteY534" fmla="*/ 2009808 h 4841781"/>
                <a:gd name="connsiteX535" fmla="*/ 906190 w 2580578"/>
                <a:gd name="connsiteY535" fmla="*/ 2026134 h 4841781"/>
                <a:gd name="connsiteX536" fmla="*/ 854881 w 2580578"/>
                <a:gd name="connsiteY536" fmla="*/ 1876869 h 4841781"/>
                <a:gd name="connsiteX537" fmla="*/ 873538 w 2580578"/>
                <a:gd name="connsiteY537" fmla="*/ 1890862 h 4841781"/>
                <a:gd name="connsiteX538" fmla="*/ 915519 w 2580578"/>
                <a:gd name="connsiteY538" fmla="*/ 2009808 h 4841781"/>
                <a:gd name="connsiteX539" fmla="*/ 1864752 w 2580578"/>
                <a:gd name="connsiteY539" fmla="*/ 1727604 h 4841781"/>
                <a:gd name="connsiteX540" fmla="*/ 1869417 w 2580578"/>
                <a:gd name="connsiteY540" fmla="*/ 1727604 h 4841781"/>
                <a:gd name="connsiteX541" fmla="*/ 1869417 w 2580578"/>
                <a:gd name="connsiteY541" fmla="*/ 1853547 h 4841781"/>
                <a:gd name="connsiteX542" fmla="*/ 1857755 w 2580578"/>
                <a:gd name="connsiteY542" fmla="*/ 1853547 h 4841781"/>
                <a:gd name="connsiteX543" fmla="*/ 1857755 w 2580578"/>
                <a:gd name="connsiteY543" fmla="*/ 1746262 h 4841781"/>
                <a:gd name="connsiteX544" fmla="*/ 1862419 w 2580578"/>
                <a:gd name="connsiteY544" fmla="*/ 1725272 h 4841781"/>
                <a:gd name="connsiteX545" fmla="*/ 1720151 w 2580578"/>
                <a:gd name="connsiteY545" fmla="*/ 1820894 h 4841781"/>
                <a:gd name="connsiteX546" fmla="*/ 1685167 w 2580578"/>
                <a:gd name="connsiteY546" fmla="*/ 1760256 h 4841781"/>
                <a:gd name="connsiteX547" fmla="*/ 1696828 w 2580578"/>
                <a:gd name="connsiteY547" fmla="*/ 1757923 h 4841781"/>
                <a:gd name="connsiteX548" fmla="*/ 1720151 w 2580578"/>
                <a:gd name="connsiteY548" fmla="*/ 1820894 h 4841781"/>
                <a:gd name="connsiteX549" fmla="*/ 1267691 w 2580578"/>
                <a:gd name="connsiteY549" fmla="*/ 957955 h 4841781"/>
                <a:gd name="connsiteX550" fmla="*/ 1195391 w 2580578"/>
                <a:gd name="connsiteY550" fmla="*/ 1009266 h 4841781"/>
                <a:gd name="connsiteX551" fmla="*/ 1113762 w 2580578"/>
                <a:gd name="connsiteY551" fmla="*/ 1018594 h 4841781"/>
                <a:gd name="connsiteX552" fmla="*/ 1209385 w 2580578"/>
                <a:gd name="connsiteY552" fmla="*/ 988275 h 4841781"/>
                <a:gd name="connsiteX553" fmla="*/ 1216382 w 2580578"/>
                <a:gd name="connsiteY553" fmla="*/ 976614 h 4841781"/>
                <a:gd name="connsiteX554" fmla="*/ 1118426 w 2580578"/>
                <a:gd name="connsiteY554" fmla="*/ 960288 h 4841781"/>
                <a:gd name="connsiteX555" fmla="*/ 1113762 w 2580578"/>
                <a:gd name="connsiteY555" fmla="*/ 983610 h 4841781"/>
                <a:gd name="connsiteX556" fmla="*/ 1106765 w 2580578"/>
                <a:gd name="connsiteY556" fmla="*/ 948626 h 4841781"/>
                <a:gd name="connsiteX557" fmla="*/ 1267691 w 2580578"/>
                <a:gd name="connsiteY557" fmla="*/ 960288 h 4841781"/>
                <a:gd name="connsiteX558" fmla="*/ 1342324 w 2580578"/>
                <a:gd name="connsiteY558" fmla="*/ 855336 h 4841781"/>
                <a:gd name="connsiteX559" fmla="*/ 1288682 w 2580578"/>
                <a:gd name="connsiteY559" fmla="*/ 827349 h 4841781"/>
                <a:gd name="connsiteX560" fmla="*/ 1249034 w 2580578"/>
                <a:gd name="connsiteY560" fmla="*/ 855336 h 4841781"/>
                <a:gd name="connsiteX561" fmla="*/ 1232707 w 2580578"/>
                <a:gd name="connsiteY561" fmla="*/ 820352 h 4841781"/>
                <a:gd name="connsiteX562" fmla="*/ 1342324 w 2580578"/>
                <a:gd name="connsiteY562" fmla="*/ 855336 h 4841781"/>
                <a:gd name="connsiteX563" fmla="*/ 1346988 w 2580578"/>
                <a:gd name="connsiteY563" fmla="*/ 818019 h 4841781"/>
                <a:gd name="connsiteX564" fmla="*/ 1307340 w 2580578"/>
                <a:gd name="connsiteY564" fmla="*/ 799362 h 4841781"/>
                <a:gd name="connsiteX565" fmla="*/ 1242036 w 2580578"/>
                <a:gd name="connsiteY565" fmla="*/ 790033 h 4841781"/>
                <a:gd name="connsiteX566" fmla="*/ 1246701 w 2580578"/>
                <a:gd name="connsiteY566" fmla="*/ 771374 h 4841781"/>
                <a:gd name="connsiteX567" fmla="*/ 1346988 w 2580578"/>
                <a:gd name="connsiteY567" fmla="*/ 820352 h 4841781"/>
                <a:gd name="connsiteX568" fmla="*/ 1106765 w 2580578"/>
                <a:gd name="connsiteY568" fmla="*/ 906646 h 4841781"/>
                <a:gd name="connsiteX569" fmla="*/ 1118426 w 2580578"/>
                <a:gd name="connsiteY569" fmla="*/ 901981 h 4841781"/>
                <a:gd name="connsiteX570" fmla="*/ 1106765 w 2580578"/>
                <a:gd name="connsiteY570" fmla="*/ 906646 h 4841781"/>
                <a:gd name="connsiteX571" fmla="*/ 337117 w 2580578"/>
                <a:gd name="connsiteY571" fmla="*/ 964953 h 4841781"/>
                <a:gd name="connsiteX572" fmla="*/ 138874 w 2580578"/>
                <a:gd name="connsiteY572" fmla="*/ 901981 h 4841781"/>
                <a:gd name="connsiteX573" fmla="*/ 101558 w 2580578"/>
                <a:gd name="connsiteY573" fmla="*/ 894985 h 4841781"/>
                <a:gd name="connsiteX574" fmla="*/ 82900 w 2580578"/>
                <a:gd name="connsiteY574" fmla="*/ 832013 h 4841781"/>
                <a:gd name="connsiteX575" fmla="*/ 341782 w 2580578"/>
                <a:gd name="connsiteY575" fmla="*/ 922971 h 4841781"/>
                <a:gd name="connsiteX576" fmla="*/ 372101 w 2580578"/>
                <a:gd name="connsiteY576" fmla="*/ 869330 h 4841781"/>
                <a:gd name="connsiteX577" fmla="*/ 115552 w 2580578"/>
                <a:gd name="connsiteY577" fmla="*/ 780704 h 4841781"/>
                <a:gd name="connsiteX578" fmla="*/ 108555 w 2580578"/>
                <a:gd name="connsiteY578" fmla="*/ 797029 h 4841781"/>
                <a:gd name="connsiteX579" fmla="*/ 348778 w 2580578"/>
                <a:gd name="connsiteY579" fmla="*/ 876326 h 4841781"/>
                <a:gd name="connsiteX580" fmla="*/ 362772 w 2580578"/>
                <a:gd name="connsiteY580" fmla="*/ 899649 h 4841781"/>
                <a:gd name="connsiteX581" fmla="*/ 99225 w 2580578"/>
                <a:gd name="connsiteY581" fmla="*/ 811023 h 4841781"/>
                <a:gd name="connsiteX582" fmla="*/ 106223 w 2580578"/>
                <a:gd name="connsiteY582" fmla="*/ 769042 h 4841781"/>
                <a:gd name="connsiteX583" fmla="*/ 397756 w 2580578"/>
                <a:gd name="connsiteY583" fmla="*/ 862333 h 4841781"/>
                <a:gd name="connsiteX584" fmla="*/ 365104 w 2580578"/>
                <a:gd name="connsiteY584" fmla="*/ 936965 h 4841781"/>
                <a:gd name="connsiteX585" fmla="*/ 103890 w 2580578"/>
                <a:gd name="connsiteY585" fmla="*/ 843674 h 4841781"/>
                <a:gd name="connsiteX586" fmla="*/ 87564 w 2580578"/>
                <a:gd name="connsiteY586" fmla="*/ 855336 h 4841781"/>
                <a:gd name="connsiteX587" fmla="*/ 346446 w 2580578"/>
                <a:gd name="connsiteY587" fmla="*/ 950959 h 4841781"/>
                <a:gd name="connsiteX588" fmla="*/ 341782 w 2580578"/>
                <a:gd name="connsiteY588" fmla="*/ 962620 h 4841781"/>
                <a:gd name="connsiteX589" fmla="*/ 549353 w 2580578"/>
                <a:gd name="connsiteY589" fmla="*/ 1398754 h 4841781"/>
                <a:gd name="connsiteX590" fmla="*/ 595999 w 2580578"/>
                <a:gd name="connsiteY590" fmla="*/ 1270480 h 4841781"/>
                <a:gd name="connsiteX591" fmla="*/ 556350 w 2580578"/>
                <a:gd name="connsiteY591" fmla="*/ 1424409 h 4841781"/>
                <a:gd name="connsiteX592" fmla="*/ 551686 w 2580578"/>
                <a:gd name="connsiteY592" fmla="*/ 1398754 h 484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Lst>
              <a:rect l="l" t="t" r="r" b="b"/>
              <a:pathLst>
                <a:path w="2580578" h="4841781">
                  <a:moveTo>
                    <a:pt x="2389512" y="615113"/>
                  </a:moveTo>
                  <a:cubicBezTo>
                    <a:pt x="2296221" y="584793"/>
                    <a:pt x="2214592" y="584793"/>
                    <a:pt x="2121301" y="610448"/>
                  </a:cubicBezTo>
                  <a:cubicBezTo>
                    <a:pt x="2072324" y="624441"/>
                    <a:pt x="1906732" y="708403"/>
                    <a:pt x="1878746" y="706071"/>
                  </a:cubicBezTo>
                  <a:cubicBezTo>
                    <a:pt x="1820439" y="703738"/>
                    <a:pt x="1888075" y="582461"/>
                    <a:pt x="1832100" y="570800"/>
                  </a:cubicBezTo>
                  <a:cubicBezTo>
                    <a:pt x="1801780" y="563802"/>
                    <a:pt x="1703826" y="568467"/>
                    <a:pt x="1666509" y="570800"/>
                  </a:cubicBezTo>
                  <a:cubicBezTo>
                    <a:pt x="1573219" y="577796"/>
                    <a:pt x="1479928" y="615113"/>
                    <a:pt x="1386637" y="603451"/>
                  </a:cubicBezTo>
                  <a:cubicBezTo>
                    <a:pt x="1312004" y="594122"/>
                    <a:pt x="1258362" y="542812"/>
                    <a:pt x="1183730" y="603451"/>
                  </a:cubicBezTo>
                  <a:cubicBezTo>
                    <a:pt x="1148746" y="633770"/>
                    <a:pt x="1127755" y="680416"/>
                    <a:pt x="1123091" y="727061"/>
                  </a:cubicBezTo>
                  <a:cubicBezTo>
                    <a:pt x="1123091" y="750384"/>
                    <a:pt x="1127755" y="792365"/>
                    <a:pt x="1123091" y="813355"/>
                  </a:cubicBezTo>
                  <a:cubicBezTo>
                    <a:pt x="1123091" y="820352"/>
                    <a:pt x="1099769" y="813355"/>
                    <a:pt x="1123091" y="839010"/>
                  </a:cubicBezTo>
                  <a:cubicBezTo>
                    <a:pt x="1116094" y="839010"/>
                    <a:pt x="1104433" y="836678"/>
                    <a:pt x="1099769" y="839010"/>
                  </a:cubicBezTo>
                  <a:cubicBezTo>
                    <a:pt x="1095104" y="841342"/>
                    <a:pt x="1078778" y="920640"/>
                    <a:pt x="1076446" y="934633"/>
                  </a:cubicBezTo>
                  <a:cubicBezTo>
                    <a:pt x="1071781" y="974282"/>
                    <a:pt x="1062452" y="1090895"/>
                    <a:pt x="1081110" y="1121214"/>
                  </a:cubicBezTo>
                  <a:cubicBezTo>
                    <a:pt x="1099769" y="1151534"/>
                    <a:pt x="1230375" y="1146869"/>
                    <a:pt x="1214050" y="1237827"/>
                  </a:cubicBezTo>
                  <a:cubicBezTo>
                    <a:pt x="1209385" y="1261150"/>
                    <a:pt x="1141749" y="1293802"/>
                    <a:pt x="1118426" y="1298467"/>
                  </a:cubicBezTo>
                  <a:cubicBezTo>
                    <a:pt x="1069449" y="1305464"/>
                    <a:pt x="976158" y="1300799"/>
                    <a:pt x="922516" y="1298467"/>
                  </a:cubicBezTo>
                  <a:cubicBezTo>
                    <a:pt x="868874" y="1298467"/>
                    <a:pt x="684625" y="1286805"/>
                    <a:pt x="642644" y="1268147"/>
                  </a:cubicBezTo>
                  <a:cubicBezTo>
                    <a:pt x="626318" y="1261150"/>
                    <a:pt x="609992" y="1214505"/>
                    <a:pt x="572676" y="1212173"/>
                  </a:cubicBezTo>
                  <a:cubicBezTo>
                    <a:pt x="540024" y="1209841"/>
                    <a:pt x="547021" y="1254154"/>
                    <a:pt x="500376" y="1240160"/>
                  </a:cubicBezTo>
                  <a:cubicBezTo>
                    <a:pt x="495711" y="1240160"/>
                    <a:pt x="470056" y="1188850"/>
                    <a:pt x="467724" y="1179521"/>
                  </a:cubicBezTo>
                  <a:cubicBezTo>
                    <a:pt x="439737" y="1107221"/>
                    <a:pt x="435072" y="976614"/>
                    <a:pt x="439737" y="897317"/>
                  </a:cubicBezTo>
                  <a:cubicBezTo>
                    <a:pt x="439737" y="864665"/>
                    <a:pt x="456063" y="850672"/>
                    <a:pt x="444401" y="813355"/>
                  </a:cubicBezTo>
                  <a:cubicBezTo>
                    <a:pt x="435072" y="787700"/>
                    <a:pt x="400088" y="769042"/>
                    <a:pt x="400088" y="743387"/>
                  </a:cubicBezTo>
                  <a:cubicBezTo>
                    <a:pt x="400088" y="736390"/>
                    <a:pt x="439737" y="675752"/>
                    <a:pt x="446734" y="659425"/>
                  </a:cubicBezTo>
                  <a:cubicBezTo>
                    <a:pt x="470056" y="605784"/>
                    <a:pt x="470056" y="580129"/>
                    <a:pt x="451398" y="524154"/>
                  </a:cubicBezTo>
                  <a:cubicBezTo>
                    <a:pt x="481718" y="517157"/>
                    <a:pt x="505040" y="482173"/>
                    <a:pt x="533027" y="470512"/>
                  </a:cubicBezTo>
                  <a:cubicBezTo>
                    <a:pt x="554017" y="461183"/>
                    <a:pt x="582005" y="461183"/>
                    <a:pt x="607660" y="451854"/>
                  </a:cubicBezTo>
                  <a:cubicBezTo>
                    <a:pt x="684625" y="426199"/>
                    <a:pt x="761590" y="367892"/>
                    <a:pt x="796574" y="293259"/>
                  </a:cubicBezTo>
                  <a:lnTo>
                    <a:pt x="787244" y="281598"/>
                  </a:lnTo>
                  <a:cubicBezTo>
                    <a:pt x="775583" y="302589"/>
                    <a:pt x="763922" y="316582"/>
                    <a:pt x="749928" y="332908"/>
                  </a:cubicBezTo>
                  <a:cubicBezTo>
                    <a:pt x="726606" y="358563"/>
                    <a:pt x="710280" y="372557"/>
                    <a:pt x="679960" y="391215"/>
                  </a:cubicBezTo>
                  <a:cubicBezTo>
                    <a:pt x="644976" y="414537"/>
                    <a:pt x="605328" y="442525"/>
                    <a:pt x="558682" y="440193"/>
                  </a:cubicBezTo>
                  <a:cubicBezTo>
                    <a:pt x="579673" y="395880"/>
                    <a:pt x="630983" y="398211"/>
                    <a:pt x="670631" y="374889"/>
                  </a:cubicBezTo>
                  <a:cubicBezTo>
                    <a:pt x="705615" y="351566"/>
                    <a:pt x="770919" y="283930"/>
                    <a:pt x="766254" y="239617"/>
                  </a:cubicBezTo>
                  <a:cubicBezTo>
                    <a:pt x="761590" y="209298"/>
                    <a:pt x="742931" y="211630"/>
                    <a:pt x="719609" y="206966"/>
                  </a:cubicBezTo>
                  <a:cubicBezTo>
                    <a:pt x="714944" y="206966"/>
                    <a:pt x="707947" y="206966"/>
                    <a:pt x="703283" y="206966"/>
                  </a:cubicBezTo>
                  <a:cubicBezTo>
                    <a:pt x="703283" y="178978"/>
                    <a:pt x="710280" y="174314"/>
                    <a:pt x="738267" y="178978"/>
                  </a:cubicBezTo>
                  <a:cubicBezTo>
                    <a:pt x="759257" y="181311"/>
                    <a:pt x="775583" y="197637"/>
                    <a:pt x="796574" y="202301"/>
                  </a:cubicBezTo>
                  <a:cubicBezTo>
                    <a:pt x="794241" y="197637"/>
                    <a:pt x="791909" y="181311"/>
                    <a:pt x="789577" y="178978"/>
                  </a:cubicBezTo>
                  <a:cubicBezTo>
                    <a:pt x="789577" y="178978"/>
                    <a:pt x="782580" y="183643"/>
                    <a:pt x="780248" y="183643"/>
                  </a:cubicBezTo>
                  <a:cubicBezTo>
                    <a:pt x="780248" y="183643"/>
                    <a:pt x="780248" y="174314"/>
                    <a:pt x="770919" y="171982"/>
                  </a:cubicBezTo>
                  <a:cubicBezTo>
                    <a:pt x="756925" y="167317"/>
                    <a:pt x="721941" y="164985"/>
                    <a:pt x="719609" y="162653"/>
                  </a:cubicBezTo>
                  <a:cubicBezTo>
                    <a:pt x="717276" y="160320"/>
                    <a:pt x="735935" y="134665"/>
                    <a:pt x="696286" y="102014"/>
                  </a:cubicBezTo>
                  <a:cubicBezTo>
                    <a:pt x="616989" y="39042"/>
                    <a:pt x="430408" y="-9935"/>
                    <a:pt x="332452" y="1726"/>
                  </a:cubicBezTo>
                  <a:cubicBezTo>
                    <a:pt x="299801" y="6391"/>
                    <a:pt x="302133" y="25049"/>
                    <a:pt x="290472" y="29713"/>
                  </a:cubicBezTo>
                  <a:cubicBezTo>
                    <a:pt x="278810" y="34378"/>
                    <a:pt x="260152" y="29713"/>
                    <a:pt x="246159" y="29713"/>
                  </a:cubicBezTo>
                  <a:cubicBezTo>
                    <a:pt x="215839" y="36710"/>
                    <a:pt x="194848" y="48371"/>
                    <a:pt x="183187" y="76359"/>
                  </a:cubicBezTo>
                  <a:cubicBezTo>
                    <a:pt x="148203" y="167317"/>
                    <a:pt x="171526" y="276934"/>
                    <a:pt x="232165" y="349234"/>
                  </a:cubicBezTo>
                  <a:cubicBezTo>
                    <a:pt x="239161" y="358563"/>
                    <a:pt x="250823" y="358563"/>
                    <a:pt x="257820" y="370225"/>
                  </a:cubicBezTo>
                  <a:cubicBezTo>
                    <a:pt x="260152" y="377221"/>
                    <a:pt x="278810" y="449521"/>
                    <a:pt x="276478" y="451854"/>
                  </a:cubicBezTo>
                  <a:cubicBezTo>
                    <a:pt x="276478" y="451854"/>
                    <a:pt x="243826" y="456518"/>
                    <a:pt x="234497" y="463515"/>
                  </a:cubicBezTo>
                  <a:cubicBezTo>
                    <a:pt x="211175" y="479841"/>
                    <a:pt x="215839" y="559138"/>
                    <a:pt x="211175" y="587125"/>
                  </a:cubicBezTo>
                  <a:cubicBezTo>
                    <a:pt x="204177" y="619777"/>
                    <a:pt x="178523" y="654761"/>
                    <a:pt x="171526" y="687413"/>
                  </a:cubicBezTo>
                  <a:cubicBezTo>
                    <a:pt x="155200" y="689745"/>
                    <a:pt x="138874" y="685081"/>
                    <a:pt x="124880" y="687413"/>
                  </a:cubicBezTo>
                  <a:cubicBezTo>
                    <a:pt x="122548" y="687413"/>
                    <a:pt x="82900" y="708403"/>
                    <a:pt x="82900" y="710736"/>
                  </a:cubicBezTo>
                  <a:cubicBezTo>
                    <a:pt x="73571" y="717732"/>
                    <a:pt x="10600" y="848339"/>
                    <a:pt x="5935" y="864665"/>
                  </a:cubicBezTo>
                  <a:cubicBezTo>
                    <a:pt x="1271" y="878658"/>
                    <a:pt x="-5727" y="890320"/>
                    <a:pt x="8267" y="899649"/>
                  </a:cubicBezTo>
                  <a:cubicBezTo>
                    <a:pt x="26926" y="911310"/>
                    <a:pt x="61910" y="925304"/>
                    <a:pt x="82900" y="932301"/>
                  </a:cubicBezTo>
                  <a:cubicBezTo>
                    <a:pt x="143539" y="957955"/>
                    <a:pt x="208842" y="976614"/>
                    <a:pt x="269481" y="999937"/>
                  </a:cubicBezTo>
                  <a:cubicBezTo>
                    <a:pt x="269481" y="1102556"/>
                    <a:pt x="264817" y="1198179"/>
                    <a:pt x="283475" y="1298467"/>
                  </a:cubicBezTo>
                  <a:cubicBezTo>
                    <a:pt x="288139" y="1319457"/>
                    <a:pt x="302133" y="1349777"/>
                    <a:pt x="304465" y="1363770"/>
                  </a:cubicBezTo>
                  <a:cubicBezTo>
                    <a:pt x="304465" y="1375432"/>
                    <a:pt x="297468" y="1384761"/>
                    <a:pt x="299801" y="1396422"/>
                  </a:cubicBezTo>
                  <a:cubicBezTo>
                    <a:pt x="304465" y="1443067"/>
                    <a:pt x="430408" y="1480384"/>
                    <a:pt x="465392" y="1508371"/>
                  </a:cubicBezTo>
                  <a:cubicBezTo>
                    <a:pt x="500376" y="1515368"/>
                    <a:pt x="505040" y="1485048"/>
                    <a:pt x="526031" y="1487380"/>
                  </a:cubicBezTo>
                  <a:cubicBezTo>
                    <a:pt x="621654" y="1520032"/>
                    <a:pt x="721941" y="1541022"/>
                    <a:pt x="822228" y="1550352"/>
                  </a:cubicBezTo>
                  <a:cubicBezTo>
                    <a:pt x="812899" y="1576006"/>
                    <a:pt x="756925" y="1599329"/>
                    <a:pt x="752260" y="1622652"/>
                  </a:cubicBezTo>
                  <a:cubicBezTo>
                    <a:pt x="775583" y="1743930"/>
                    <a:pt x="810567" y="1858211"/>
                    <a:pt x="803570" y="1984153"/>
                  </a:cubicBezTo>
                  <a:cubicBezTo>
                    <a:pt x="801238" y="2037795"/>
                    <a:pt x="773251" y="2112428"/>
                    <a:pt x="808235" y="2156741"/>
                  </a:cubicBezTo>
                  <a:cubicBezTo>
                    <a:pt x="815232" y="2166070"/>
                    <a:pt x="840887" y="2182396"/>
                    <a:pt x="840887" y="2184728"/>
                  </a:cubicBezTo>
                  <a:cubicBezTo>
                    <a:pt x="840887" y="2194057"/>
                    <a:pt x="777915" y="2322332"/>
                    <a:pt x="768586" y="2347987"/>
                  </a:cubicBezTo>
                  <a:cubicBezTo>
                    <a:pt x="696286" y="2543897"/>
                    <a:pt x="754593" y="2718817"/>
                    <a:pt x="794241" y="2914728"/>
                  </a:cubicBezTo>
                  <a:cubicBezTo>
                    <a:pt x="775583" y="2954376"/>
                    <a:pt x="754593" y="2994025"/>
                    <a:pt x="731270" y="3031341"/>
                  </a:cubicBezTo>
                  <a:cubicBezTo>
                    <a:pt x="672963" y="3136293"/>
                    <a:pt x="602995" y="3236581"/>
                    <a:pt x="565679" y="3350862"/>
                  </a:cubicBezTo>
                  <a:cubicBezTo>
                    <a:pt x="565679" y="3350862"/>
                    <a:pt x="563347" y="3353194"/>
                    <a:pt x="561015" y="3353194"/>
                  </a:cubicBezTo>
                  <a:cubicBezTo>
                    <a:pt x="519033" y="3462811"/>
                    <a:pt x="528363" y="3581756"/>
                    <a:pt x="565679" y="3691373"/>
                  </a:cubicBezTo>
                  <a:cubicBezTo>
                    <a:pt x="575008" y="3717028"/>
                    <a:pt x="584337" y="3745015"/>
                    <a:pt x="612324" y="3754344"/>
                  </a:cubicBezTo>
                  <a:cubicBezTo>
                    <a:pt x="647308" y="3766006"/>
                    <a:pt x="710280" y="3789328"/>
                    <a:pt x="745264" y="3793992"/>
                  </a:cubicBezTo>
                  <a:cubicBezTo>
                    <a:pt x="866542" y="3810318"/>
                    <a:pt x="971494" y="3719360"/>
                    <a:pt x="1083442" y="3686708"/>
                  </a:cubicBezTo>
                  <a:cubicBezTo>
                    <a:pt x="1095104" y="3682044"/>
                    <a:pt x="1102100" y="3677379"/>
                    <a:pt x="1116094" y="3684376"/>
                  </a:cubicBezTo>
                  <a:cubicBezTo>
                    <a:pt x="1130088" y="3691373"/>
                    <a:pt x="1200056" y="3770670"/>
                    <a:pt x="1218714" y="3786996"/>
                  </a:cubicBezTo>
                  <a:cubicBezTo>
                    <a:pt x="1374976" y="3933928"/>
                    <a:pt x="1533570" y="4097187"/>
                    <a:pt x="1694497" y="4234791"/>
                  </a:cubicBezTo>
                  <a:cubicBezTo>
                    <a:pt x="1706158" y="4246452"/>
                    <a:pt x="1757467" y="4293097"/>
                    <a:pt x="1766796" y="4293097"/>
                  </a:cubicBezTo>
                  <a:cubicBezTo>
                    <a:pt x="1783123" y="4295430"/>
                    <a:pt x="1790119" y="4276772"/>
                    <a:pt x="1808778" y="4286101"/>
                  </a:cubicBezTo>
                  <a:cubicBezTo>
                    <a:pt x="1815774" y="4288433"/>
                    <a:pt x="1899736" y="4374727"/>
                    <a:pt x="1909065" y="4386388"/>
                  </a:cubicBezTo>
                  <a:cubicBezTo>
                    <a:pt x="1981365" y="4472682"/>
                    <a:pt x="2035007" y="4645271"/>
                    <a:pt x="2055998" y="4754886"/>
                  </a:cubicBezTo>
                  <a:cubicBezTo>
                    <a:pt x="2060662" y="4778209"/>
                    <a:pt x="2058330" y="4831852"/>
                    <a:pt x="2088650" y="4841180"/>
                  </a:cubicBezTo>
                  <a:cubicBezTo>
                    <a:pt x="2114305" y="4848177"/>
                    <a:pt x="2144624" y="4792203"/>
                    <a:pt x="2153953" y="4773545"/>
                  </a:cubicBezTo>
                  <a:cubicBezTo>
                    <a:pt x="2163282" y="4754886"/>
                    <a:pt x="2186605" y="4691916"/>
                    <a:pt x="2188937" y="4673257"/>
                  </a:cubicBezTo>
                  <a:cubicBezTo>
                    <a:pt x="2193602" y="4635941"/>
                    <a:pt x="2174943" y="4610287"/>
                    <a:pt x="2177276" y="4575303"/>
                  </a:cubicBezTo>
                  <a:cubicBezTo>
                    <a:pt x="2179608" y="4528657"/>
                    <a:pt x="2223921" y="4472682"/>
                    <a:pt x="2223921" y="4409711"/>
                  </a:cubicBezTo>
                  <a:cubicBezTo>
                    <a:pt x="2223921" y="4332746"/>
                    <a:pt x="2142292" y="4286101"/>
                    <a:pt x="2072324" y="4286101"/>
                  </a:cubicBezTo>
                  <a:cubicBezTo>
                    <a:pt x="2060662" y="4286101"/>
                    <a:pt x="2009353" y="4297762"/>
                    <a:pt x="2007020" y="4295430"/>
                  </a:cubicBezTo>
                  <a:cubicBezTo>
                    <a:pt x="2000023" y="4290766"/>
                    <a:pt x="1955710" y="4209136"/>
                    <a:pt x="1948714" y="4195143"/>
                  </a:cubicBezTo>
                  <a:cubicBezTo>
                    <a:pt x="1939385" y="4176484"/>
                    <a:pt x="1904401" y="4099519"/>
                    <a:pt x="1902068" y="4085526"/>
                  </a:cubicBezTo>
                  <a:cubicBezTo>
                    <a:pt x="1899736" y="4057539"/>
                    <a:pt x="1948714" y="4022555"/>
                    <a:pt x="1937052" y="3994567"/>
                  </a:cubicBezTo>
                  <a:cubicBezTo>
                    <a:pt x="1829768" y="3880287"/>
                    <a:pt x="1715487" y="3775334"/>
                    <a:pt x="1617531" y="3654056"/>
                  </a:cubicBezTo>
                  <a:cubicBezTo>
                    <a:pt x="1596541" y="3628401"/>
                    <a:pt x="1493922" y="3495462"/>
                    <a:pt x="1493922" y="3474472"/>
                  </a:cubicBezTo>
                  <a:cubicBezTo>
                    <a:pt x="1493922" y="3465143"/>
                    <a:pt x="1538235" y="3355526"/>
                    <a:pt x="1545231" y="3348529"/>
                  </a:cubicBezTo>
                  <a:cubicBezTo>
                    <a:pt x="1582547" y="3306549"/>
                    <a:pt x="1757467" y="3194600"/>
                    <a:pt x="1811110" y="3171277"/>
                  </a:cubicBezTo>
                  <a:cubicBezTo>
                    <a:pt x="1925391" y="3124632"/>
                    <a:pt x="2163282" y="3124632"/>
                    <a:pt x="2275231" y="3171277"/>
                  </a:cubicBezTo>
                  <a:cubicBezTo>
                    <a:pt x="2296221" y="3180606"/>
                    <a:pt x="2396509" y="3255239"/>
                    <a:pt x="2382516" y="3180606"/>
                  </a:cubicBezTo>
                  <a:cubicBezTo>
                    <a:pt x="2375518" y="3138625"/>
                    <a:pt x="2237915" y="3015015"/>
                    <a:pt x="2198266" y="2984696"/>
                  </a:cubicBezTo>
                  <a:cubicBezTo>
                    <a:pt x="2184273" y="2973035"/>
                    <a:pt x="2118969" y="2933386"/>
                    <a:pt x="2116637" y="2928721"/>
                  </a:cubicBezTo>
                  <a:cubicBezTo>
                    <a:pt x="2109640" y="2917060"/>
                    <a:pt x="2116637" y="2898402"/>
                    <a:pt x="2111972" y="2889073"/>
                  </a:cubicBezTo>
                  <a:cubicBezTo>
                    <a:pt x="2111972" y="2886741"/>
                    <a:pt x="2055998" y="2840095"/>
                    <a:pt x="2051333" y="2837763"/>
                  </a:cubicBezTo>
                  <a:cubicBezTo>
                    <a:pt x="1983698" y="2795782"/>
                    <a:pt x="1883410" y="2842428"/>
                    <a:pt x="1850758" y="2912396"/>
                  </a:cubicBezTo>
                  <a:cubicBezTo>
                    <a:pt x="1836764" y="2942715"/>
                    <a:pt x="1836764" y="2994025"/>
                    <a:pt x="1806445" y="3010350"/>
                  </a:cubicBezTo>
                  <a:cubicBezTo>
                    <a:pt x="1752803" y="3043003"/>
                    <a:pt x="1645519" y="3052332"/>
                    <a:pt x="1584880" y="3082651"/>
                  </a:cubicBezTo>
                  <a:lnTo>
                    <a:pt x="1540567" y="3077987"/>
                  </a:lnTo>
                  <a:lnTo>
                    <a:pt x="1295679" y="3140958"/>
                  </a:lnTo>
                  <a:cubicBezTo>
                    <a:pt x="1440279" y="2975366"/>
                    <a:pt x="1591876" y="2798115"/>
                    <a:pt x="1652515" y="2581213"/>
                  </a:cubicBezTo>
                  <a:cubicBezTo>
                    <a:pt x="1668842" y="2455271"/>
                    <a:pt x="1591876" y="2310670"/>
                    <a:pt x="1512579" y="2217380"/>
                  </a:cubicBezTo>
                  <a:cubicBezTo>
                    <a:pt x="1491589" y="2191725"/>
                    <a:pt x="1426286" y="2142748"/>
                    <a:pt x="1414625" y="2124089"/>
                  </a:cubicBezTo>
                  <a:cubicBezTo>
                    <a:pt x="1407627" y="2114760"/>
                    <a:pt x="1405295" y="2089105"/>
                    <a:pt x="1398298" y="2072779"/>
                  </a:cubicBezTo>
                  <a:cubicBezTo>
                    <a:pt x="1384305" y="2049457"/>
                    <a:pt x="1358650" y="2040128"/>
                    <a:pt x="1360982" y="2012140"/>
                  </a:cubicBezTo>
                  <a:cubicBezTo>
                    <a:pt x="1360982" y="1979489"/>
                    <a:pt x="1400631" y="1923515"/>
                    <a:pt x="1419289" y="1897859"/>
                  </a:cubicBezTo>
                  <a:cubicBezTo>
                    <a:pt x="1430950" y="1881533"/>
                    <a:pt x="1507915" y="1783579"/>
                    <a:pt x="1519577" y="1785910"/>
                  </a:cubicBezTo>
                  <a:cubicBezTo>
                    <a:pt x="1561557" y="1872204"/>
                    <a:pt x="1568554" y="1972492"/>
                    <a:pt x="1603538" y="2063451"/>
                  </a:cubicBezTo>
                  <a:cubicBezTo>
                    <a:pt x="1638522" y="2152076"/>
                    <a:pt x="1743474" y="2345654"/>
                    <a:pt x="1862419" y="2268690"/>
                  </a:cubicBezTo>
                  <a:cubicBezTo>
                    <a:pt x="1941716" y="2217380"/>
                    <a:pt x="1960375" y="2026134"/>
                    <a:pt x="1969704" y="1939840"/>
                  </a:cubicBezTo>
                  <a:cubicBezTo>
                    <a:pt x="1976700" y="1888531"/>
                    <a:pt x="1969704" y="1818563"/>
                    <a:pt x="1981365" y="1769585"/>
                  </a:cubicBezTo>
                  <a:cubicBezTo>
                    <a:pt x="1990694" y="1729936"/>
                    <a:pt x="2055998" y="1692620"/>
                    <a:pt x="2035007" y="1645974"/>
                  </a:cubicBezTo>
                  <a:cubicBezTo>
                    <a:pt x="2030343" y="1631981"/>
                    <a:pt x="2004688" y="1624984"/>
                    <a:pt x="2000023" y="1617987"/>
                  </a:cubicBezTo>
                  <a:cubicBezTo>
                    <a:pt x="1983698" y="1590000"/>
                    <a:pt x="2009353" y="1457061"/>
                    <a:pt x="2002356" y="1417412"/>
                  </a:cubicBezTo>
                  <a:cubicBezTo>
                    <a:pt x="2072324" y="1431406"/>
                    <a:pt x="2181940" y="1447731"/>
                    <a:pt x="2235582" y="1389425"/>
                  </a:cubicBezTo>
                  <a:cubicBezTo>
                    <a:pt x="2310215" y="1307795"/>
                    <a:pt x="2279895" y="1151534"/>
                    <a:pt x="2354528" y="1093227"/>
                  </a:cubicBezTo>
                  <a:cubicBezTo>
                    <a:pt x="2394177" y="1062907"/>
                    <a:pt x="2445486" y="1041917"/>
                    <a:pt x="2485135" y="1006933"/>
                  </a:cubicBezTo>
                  <a:cubicBezTo>
                    <a:pt x="2655390" y="857668"/>
                    <a:pt x="2583090" y="680416"/>
                    <a:pt x="2384847" y="612780"/>
                  </a:cubicBezTo>
                  <a:close/>
                  <a:moveTo>
                    <a:pt x="2193602" y="4409711"/>
                  </a:moveTo>
                  <a:cubicBezTo>
                    <a:pt x="2198266" y="4400382"/>
                    <a:pt x="2193602" y="4395718"/>
                    <a:pt x="2207595" y="4398049"/>
                  </a:cubicBezTo>
                  <a:cubicBezTo>
                    <a:pt x="2202931" y="4428369"/>
                    <a:pt x="2198266" y="4458689"/>
                    <a:pt x="2188937" y="4486676"/>
                  </a:cubicBezTo>
                  <a:cubicBezTo>
                    <a:pt x="2188937" y="4493673"/>
                    <a:pt x="2188937" y="4507666"/>
                    <a:pt x="2177276" y="4507666"/>
                  </a:cubicBezTo>
                  <a:cubicBezTo>
                    <a:pt x="2177276" y="4477347"/>
                    <a:pt x="2177276" y="4437698"/>
                    <a:pt x="2191269" y="4409711"/>
                  </a:cubicBezTo>
                  <a:close/>
                  <a:moveTo>
                    <a:pt x="2118969" y="4680255"/>
                  </a:moveTo>
                  <a:cubicBezTo>
                    <a:pt x="2123634" y="4670925"/>
                    <a:pt x="2118969" y="4666260"/>
                    <a:pt x="2132963" y="4668593"/>
                  </a:cubicBezTo>
                  <a:cubicBezTo>
                    <a:pt x="2125966" y="4710574"/>
                    <a:pt x="2123634" y="4759551"/>
                    <a:pt x="2111972" y="4799200"/>
                  </a:cubicBezTo>
                  <a:cubicBezTo>
                    <a:pt x="2109640" y="4808529"/>
                    <a:pt x="2114305" y="4813193"/>
                    <a:pt x="2097979" y="4810861"/>
                  </a:cubicBezTo>
                  <a:cubicBezTo>
                    <a:pt x="2097979" y="4766547"/>
                    <a:pt x="2097979" y="4717570"/>
                    <a:pt x="2118969" y="4677922"/>
                  </a:cubicBezTo>
                  <a:close/>
                  <a:moveTo>
                    <a:pt x="1834433" y="631438"/>
                  </a:moveTo>
                  <a:cubicBezTo>
                    <a:pt x="1822771" y="626774"/>
                    <a:pt x="1825103" y="612780"/>
                    <a:pt x="1813442" y="603451"/>
                  </a:cubicBezTo>
                  <a:cubicBezTo>
                    <a:pt x="1804113" y="596454"/>
                    <a:pt x="1790119" y="596454"/>
                    <a:pt x="1787787" y="587125"/>
                  </a:cubicBezTo>
                  <a:cubicBezTo>
                    <a:pt x="1822771" y="584793"/>
                    <a:pt x="1839097" y="596454"/>
                    <a:pt x="1834433" y="633770"/>
                  </a:cubicBezTo>
                  <a:close/>
                  <a:moveTo>
                    <a:pt x="1162739" y="659425"/>
                  </a:moveTo>
                  <a:cubicBezTo>
                    <a:pt x="1148746" y="696742"/>
                    <a:pt x="1165072" y="729394"/>
                    <a:pt x="1146414" y="762045"/>
                  </a:cubicBezTo>
                  <a:cubicBezTo>
                    <a:pt x="1120759" y="743387"/>
                    <a:pt x="1146414" y="678083"/>
                    <a:pt x="1162739" y="659425"/>
                  </a:cubicBezTo>
                  <a:close/>
                  <a:moveTo>
                    <a:pt x="1235040" y="1263483"/>
                  </a:moveTo>
                  <a:cubicBezTo>
                    <a:pt x="1244369" y="1219170"/>
                    <a:pt x="1216382" y="1188850"/>
                    <a:pt x="1267691" y="1158531"/>
                  </a:cubicBezTo>
                  <a:cubicBezTo>
                    <a:pt x="1279353" y="1151534"/>
                    <a:pt x="1344657" y="1128211"/>
                    <a:pt x="1346988" y="1121214"/>
                  </a:cubicBezTo>
                  <a:cubicBezTo>
                    <a:pt x="1349321" y="1107221"/>
                    <a:pt x="1335327" y="1111885"/>
                    <a:pt x="1325998" y="1111885"/>
                  </a:cubicBezTo>
                  <a:cubicBezTo>
                    <a:pt x="1260695" y="1111885"/>
                    <a:pt x="1190727" y="1125879"/>
                    <a:pt x="1125423" y="1118882"/>
                  </a:cubicBezTo>
                  <a:cubicBezTo>
                    <a:pt x="1095104" y="1116550"/>
                    <a:pt x="1090439" y="1102556"/>
                    <a:pt x="1088107" y="1074569"/>
                  </a:cubicBezTo>
                  <a:cubicBezTo>
                    <a:pt x="1083442" y="1039585"/>
                    <a:pt x="1088107" y="932301"/>
                    <a:pt x="1099769" y="901981"/>
                  </a:cubicBezTo>
                  <a:cubicBezTo>
                    <a:pt x="1102100" y="894985"/>
                    <a:pt x="1111430" y="894985"/>
                    <a:pt x="1111430" y="890320"/>
                  </a:cubicBezTo>
                  <a:cubicBezTo>
                    <a:pt x="1111430" y="880991"/>
                    <a:pt x="1109098" y="866997"/>
                    <a:pt x="1113762" y="860001"/>
                  </a:cubicBezTo>
                  <a:cubicBezTo>
                    <a:pt x="1116094" y="855336"/>
                    <a:pt x="1179066" y="846007"/>
                    <a:pt x="1181398" y="818019"/>
                  </a:cubicBezTo>
                  <a:cubicBezTo>
                    <a:pt x="1181398" y="792365"/>
                    <a:pt x="1132420" y="818019"/>
                    <a:pt x="1134753" y="785368"/>
                  </a:cubicBezTo>
                  <a:lnTo>
                    <a:pt x="1186062" y="785368"/>
                  </a:lnTo>
                  <a:cubicBezTo>
                    <a:pt x="1190727" y="764378"/>
                    <a:pt x="1153410" y="778371"/>
                    <a:pt x="1151078" y="762045"/>
                  </a:cubicBezTo>
                  <a:cubicBezTo>
                    <a:pt x="1193059" y="745720"/>
                    <a:pt x="1225711" y="692077"/>
                    <a:pt x="1272356" y="685081"/>
                  </a:cubicBezTo>
                  <a:cubicBezTo>
                    <a:pt x="1277020" y="685081"/>
                    <a:pt x="1312004" y="685081"/>
                    <a:pt x="1312004" y="685081"/>
                  </a:cubicBezTo>
                  <a:cubicBezTo>
                    <a:pt x="1325998" y="694409"/>
                    <a:pt x="1339992" y="780704"/>
                    <a:pt x="1351653" y="806358"/>
                  </a:cubicBezTo>
                  <a:cubicBezTo>
                    <a:pt x="1365647" y="836678"/>
                    <a:pt x="1405295" y="890320"/>
                    <a:pt x="1426286" y="913642"/>
                  </a:cubicBezTo>
                  <a:cubicBezTo>
                    <a:pt x="1440279" y="927636"/>
                    <a:pt x="1472931" y="936965"/>
                    <a:pt x="1437947" y="943962"/>
                  </a:cubicBezTo>
                  <a:lnTo>
                    <a:pt x="1500918" y="943962"/>
                  </a:lnTo>
                  <a:cubicBezTo>
                    <a:pt x="1526573" y="1002269"/>
                    <a:pt x="1449609" y="1065240"/>
                    <a:pt x="1398298" y="1053579"/>
                  </a:cubicBezTo>
                  <a:cubicBezTo>
                    <a:pt x="1398298" y="1062907"/>
                    <a:pt x="1414625" y="1062907"/>
                    <a:pt x="1416956" y="1067572"/>
                  </a:cubicBezTo>
                  <a:cubicBezTo>
                    <a:pt x="1416956" y="1072237"/>
                    <a:pt x="1391302" y="1118882"/>
                    <a:pt x="1388970" y="1137540"/>
                  </a:cubicBezTo>
                  <a:cubicBezTo>
                    <a:pt x="1388970" y="1149202"/>
                    <a:pt x="1381972" y="1184186"/>
                    <a:pt x="1381972" y="1193515"/>
                  </a:cubicBezTo>
                  <a:cubicBezTo>
                    <a:pt x="1381972" y="1212173"/>
                    <a:pt x="1400631" y="1256486"/>
                    <a:pt x="1391302" y="1270480"/>
                  </a:cubicBezTo>
                  <a:cubicBezTo>
                    <a:pt x="1381972" y="1284473"/>
                    <a:pt x="1258362" y="1335783"/>
                    <a:pt x="1232707" y="1359106"/>
                  </a:cubicBezTo>
                  <a:cubicBezTo>
                    <a:pt x="1207052" y="1382428"/>
                    <a:pt x="1181398" y="1457061"/>
                    <a:pt x="1160407" y="1492045"/>
                  </a:cubicBezTo>
                  <a:cubicBezTo>
                    <a:pt x="1155743" y="1501374"/>
                    <a:pt x="1144082" y="1517700"/>
                    <a:pt x="1137084" y="1522364"/>
                  </a:cubicBezTo>
                  <a:cubicBezTo>
                    <a:pt x="1146414" y="1480384"/>
                    <a:pt x="1158075" y="1440735"/>
                    <a:pt x="1172068" y="1401086"/>
                  </a:cubicBezTo>
                  <a:cubicBezTo>
                    <a:pt x="1188394" y="1361438"/>
                    <a:pt x="1230375" y="1296134"/>
                    <a:pt x="1237372" y="1258818"/>
                  </a:cubicBezTo>
                  <a:close/>
                  <a:moveTo>
                    <a:pt x="1790119" y="1757923"/>
                  </a:moveTo>
                  <a:cubicBezTo>
                    <a:pt x="1780790" y="1671629"/>
                    <a:pt x="1743474" y="1438403"/>
                    <a:pt x="1661844" y="1394090"/>
                  </a:cubicBezTo>
                  <a:cubicBezTo>
                    <a:pt x="1643187" y="1384761"/>
                    <a:pt x="1612867" y="1377763"/>
                    <a:pt x="1591876" y="1368435"/>
                  </a:cubicBezTo>
                  <a:cubicBezTo>
                    <a:pt x="1517244" y="1333451"/>
                    <a:pt x="1486924" y="1314793"/>
                    <a:pt x="1435615" y="1254154"/>
                  </a:cubicBezTo>
                  <a:cubicBezTo>
                    <a:pt x="1430950" y="1247157"/>
                    <a:pt x="1407627" y="1235496"/>
                    <a:pt x="1407627" y="1230831"/>
                  </a:cubicBezTo>
                  <a:lnTo>
                    <a:pt x="1407627" y="1135208"/>
                  </a:lnTo>
                  <a:lnTo>
                    <a:pt x="1421621" y="1186518"/>
                  </a:lnTo>
                  <a:cubicBezTo>
                    <a:pt x="1461270" y="1256486"/>
                    <a:pt x="1542899" y="1312460"/>
                    <a:pt x="1624529" y="1321789"/>
                  </a:cubicBezTo>
                  <a:cubicBezTo>
                    <a:pt x="1673506" y="1328786"/>
                    <a:pt x="1720151" y="1314793"/>
                    <a:pt x="1769129" y="1331118"/>
                  </a:cubicBezTo>
                  <a:cubicBezTo>
                    <a:pt x="1778458" y="1333451"/>
                    <a:pt x="1850758" y="1370767"/>
                    <a:pt x="1853091" y="1373099"/>
                  </a:cubicBezTo>
                  <a:cubicBezTo>
                    <a:pt x="1857755" y="1380096"/>
                    <a:pt x="1857755" y="1417412"/>
                    <a:pt x="1855423" y="1429074"/>
                  </a:cubicBezTo>
                  <a:cubicBezTo>
                    <a:pt x="1855423" y="1440735"/>
                    <a:pt x="1843762" y="1438403"/>
                    <a:pt x="1839097" y="1447731"/>
                  </a:cubicBezTo>
                  <a:cubicBezTo>
                    <a:pt x="1808778" y="1494377"/>
                    <a:pt x="1815774" y="1676294"/>
                    <a:pt x="1804113" y="1746262"/>
                  </a:cubicBezTo>
                  <a:cubicBezTo>
                    <a:pt x="1804113" y="1755591"/>
                    <a:pt x="1808778" y="1755591"/>
                    <a:pt x="1792451" y="1755591"/>
                  </a:cubicBezTo>
                  <a:close/>
                  <a:moveTo>
                    <a:pt x="1267691" y="1368435"/>
                  </a:moveTo>
                  <a:cubicBezTo>
                    <a:pt x="1274689" y="1361438"/>
                    <a:pt x="1393634" y="1289138"/>
                    <a:pt x="1414625" y="1279809"/>
                  </a:cubicBezTo>
                  <a:cubicBezTo>
                    <a:pt x="1433282" y="1270480"/>
                    <a:pt x="1442611" y="1291470"/>
                    <a:pt x="1444944" y="1307795"/>
                  </a:cubicBezTo>
                  <a:cubicBezTo>
                    <a:pt x="1451940" y="1347444"/>
                    <a:pt x="1367979" y="1408083"/>
                    <a:pt x="1349321" y="1445400"/>
                  </a:cubicBezTo>
                  <a:lnTo>
                    <a:pt x="1312004" y="1408083"/>
                  </a:lnTo>
                  <a:lnTo>
                    <a:pt x="1258362" y="1459393"/>
                  </a:lnTo>
                  <a:cubicBezTo>
                    <a:pt x="1258362" y="1436070"/>
                    <a:pt x="1253698" y="1389425"/>
                    <a:pt x="1270024" y="1370767"/>
                  </a:cubicBezTo>
                  <a:close/>
                  <a:moveTo>
                    <a:pt x="1461270" y="1179521"/>
                  </a:moveTo>
                  <a:cubicBezTo>
                    <a:pt x="1472931" y="1167859"/>
                    <a:pt x="1472931" y="1186518"/>
                    <a:pt x="1479928" y="1191182"/>
                  </a:cubicBezTo>
                  <a:cubicBezTo>
                    <a:pt x="1512579" y="1219170"/>
                    <a:pt x="1549896" y="1247157"/>
                    <a:pt x="1589545" y="1263483"/>
                  </a:cubicBezTo>
                  <a:lnTo>
                    <a:pt x="1720151" y="1284473"/>
                  </a:lnTo>
                  <a:cubicBezTo>
                    <a:pt x="1682835" y="1279809"/>
                    <a:pt x="1636190" y="1289138"/>
                    <a:pt x="1603538" y="1284473"/>
                  </a:cubicBezTo>
                  <a:cubicBezTo>
                    <a:pt x="1552228" y="1277476"/>
                    <a:pt x="1493922" y="1216837"/>
                    <a:pt x="1463602" y="1177189"/>
                  </a:cubicBezTo>
                  <a:close/>
                  <a:moveTo>
                    <a:pt x="1834433" y="1263483"/>
                  </a:moveTo>
                  <a:cubicBezTo>
                    <a:pt x="1762132" y="1226166"/>
                    <a:pt x="1696828" y="1177189"/>
                    <a:pt x="1640854" y="1118882"/>
                  </a:cubicBezTo>
                  <a:lnTo>
                    <a:pt x="1652515" y="1118882"/>
                  </a:lnTo>
                  <a:cubicBezTo>
                    <a:pt x="1652515" y="1116550"/>
                    <a:pt x="1876413" y="1272811"/>
                    <a:pt x="1876413" y="1272811"/>
                  </a:cubicBezTo>
                  <a:cubicBezTo>
                    <a:pt x="1871748" y="1289138"/>
                    <a:pt x="1841429" y="1268147"/>
                    <a:pt x="1834433" y="1263483"/>
                  </a:cubicBezTo>
                  <a:close/>
                  <a:moveTo>
                    <a:pt x="1706158" y="936965"/>
                  </a:moveTo>
                  <a:cubicBezTo>
                    <a:pt x="1657180" y="936965"/>
                    <a:pt x="1615199" y="953291"/>
                    <a:pt x="1566222" y="939298"/>
                  </a:cubicBezTo>
                  <a:cubicBezTo>
                    <a:pt x="1521908" y="927636"/>
                    <a:pt x="1472931" y="883323"/>
                    <a:pt x="1440279" y="853003"/>
                  </a:cubicBezTo>
                  <a:cubicBezTo>
                    <a:pt x="1435615" y="848339"/>
                    <a:pt x="1423954" y="839010"/>
                    <a:pt x="1428618" y="832013"/>
                  </a:cubicBezTo>
                  <a:cubicBezTo>
                    <a:pt x="1433282" y="827349"/>
                    <a:pt x="1491589" y="876326"/>
                    <a:pt x="1503250" y="880991"/>
                  </a:cubicBezTo>
                  <a:cubicBezTo>
                    <a:pt x="1580215" y="922971"/>
                    <a:pt x="1703826" y="908978"/>
                    <a:pt x="1792451" y="918307"/>
                  </a:cubicBezTo>
                  <a:cubicBezTo>
                    <a:pt x="1827435" y="922971"/>
                    <a:pt x="1888075" y="929969"/>
                    <a:pt x="1920726" y="939298"/>
                  </a:cubicBezTo>
                  <a:cubicBezTo>
                    <a:pt x="1927723" y="941630"/>
                    <a:pt x="1937052" y="939298"/>
                    <a:pt x="1939385" y="950959"/>
                  </a:cubicBezTo>
                  <a:cubicBezTo>
                    <a:pt x="1862419" y="939298"/>
                    <a:pt x="1785455" y="932301"/>
                    <a:pt x="1706158" y="934633"/>
                  </a:cubicBezTo>
                  <a:close/>
                  <a:moveTo>
                    <a:pt x="1144082" y="1310128"/>
                  </a:moveTo>
                  <a:cubicBezTo>
                    <a:pt x="1148746" y="1305464"/>
                    <a:pt x="1160407" y="1300799"/>
                    <a:pt x="1165072" y="1305464"/>
                  </a:cubicBezTo>
                  <a:cubicBezTo>
                    <a:pt x="1165072" y="1305464"/>
                    <a:pt x="1165072" y="1333451"/>
                    <a:pt x="1162739" y="1340448"/>
                  </a:cubicBezTo>
                  <a:lnTo>
                    <a:pt x="1109098" y="1398754"/>
                  </a:lnTo>
                  <a:cubicBezTo>
                    <a:pt x="1116094" y="1380096"/>
                    <a:pt x="1132420" y="1326454"/>
                    <a:pt x="1146414" y="1312460"/>
                  </a:cubicBezTo>
                  <a:close/>
                  <a:moveTo>
                    <a:pt x="446734" y="601119"/>
                  </a:moveTo>
                  <a:cubicBezTo>
                    <a:pt x="444401" y="626774"/>
                    <a:pt x="402420" y="710736"/>
                    <a:pt x="388427" y="731726"/>
                  </a:cubicBezTo>
                  <a:cubicBezTo>
                    <a:pt x="376766" y="748051"/>
                    <a:pt x="355775" y="717732"/>
                    <a:pt x="351111" y="706071"/>
                  </a:cubicBezTo>
                  <a:cubicBezTo>
                    <a:pt x="334785" y="652429"/>
                    <a:pt x="372101" y="624441"/>
                    <a:pt x="381430" y="575464"/>
                  </a:cubicBezTo>
                  <a:cubicBezTo>
                    <a:pt x="397756" y="566135"/>
                    <a:pt x="390759" y="608115"/>
                    <a:pt x="404753" y="591790"/>
                  </a:cubicBezTo>
                  <a:cubicBezTo>
                    <a:pt x="404753" y="591790"/>
                    <a:pt x="411750" y="563802"/>
                    <a:pt x="409417" y="563802"/>
                  </a:cubicBezTo>
                  <a:cubicBezTo>
                    <a:pt x="404753" y="559138"/>
                    <a:pt x="348778" y="554473"/>
                    <a:pt x="346446" y="526486"/>
                  </a:cubicBezTo>
                  <a:cubicBezTo>
                    <a:pt x="365104" y="533483"/>
                    <a:pt x="416414" y="524154"/>
                    <a:pt x="425743" y="531151"/>
                  </a:cubicBezTo>
                  <a:cubicBezTo>
                    <a:pt x="435072" y="535816"/>
                    <a:pt x="449065" y="589457"/>
                    <a:pt x="446734" y="603451"/>
                  </a:cubicBezTo>
                  <a:close/>
                  <a:moveTo>
                    <a:pt x="330120" y="584793"/>
                  </a:moveTo>
                  <a:lnTo>
                    <a:pt x="369769" y="568467"/>
                  </a:lnTo>
                  <a:lnTo>
                    <a:pt x="348778" y="608115"/>
                  </a:lnTo>
                  <a:lnTo>
                    <a:pt x="327788" y="584793"/>
                  </a:lnTo>
                  <a:close/>
                  <a:moveTo>
                    <a:pt x="749928" y="230288"/>
                  </a:moveTo>
                  <a:cubicBezTo>
                    <a:pt x="777915" y="274601"/>
                    <a:pt x="647308" y="391215"/>
                    <a:pt x="600663" y="391215"/>
                  </a:cubicBezTo>
                  <a:lnTo>
                    <a:pt x="698618" y="220960"/>
                  </a:lnTo>
                  <a:cubicBezTo>
                    <a:pt x="707947" y="211630"/>
                    <a:pt x="747596" y="225624"/>
                    <a:pt x="749928" y="230288"/>
                  </a:cubicBezTo>
                  <a:close/>
                  <a:moveTo>
                    <a:pt x="255488" y="337573"/>
                  </a:moveTo>
                  <a:cubicBezTo>
                    <a:pt x="197181" y="286263"/>
                    <a:pt x="178523" y="190640"/>
                    <a:pt x="194848" y="118339"/>
                  </a:cubicBezTo>
                  <a:cubicBezTo>
                    <a:pt x="204177" y="67030"/>
                    <a:pt x="232165" y="32046"/>
                    <a:pt x="290472" y="46040"/>
                  </a:cubicBezTo>
                  <a:cubicBezTo>
                    <a:pt x="297468" y="46040"/>
                    <a:pt x="290472" y="81024"/>
                    <a:pt x="285807" y="83355"/>
                  </a:cubicBezTo>
                  <a:cubicBezTo>
                    <a:pt x="274145" y="90352"/>
                    <a:pt x="239161" y="78691"/>
                    <a:pt x="227500" y="102014"/>
                  </a:cubicBezTo>
                  <a:cubicBezTo>
                    <a:pt x="206510" y="171982"/>
                    <a:pt x="213507" y="211630"/>
                    <a:pt x="239161" y="276934"/>
                  </a:cubicBezTo>
                  <a:cubicBezTo>
                    <a:pt x="246159" y="295592"/>
                    <a:pt x="264817" y="307253"/>
                    <a:pt x="255488" y="337573"/>
                  </a:cubicBezTo>
                  <a:close/>
                  <a:moveTo>
                    <a:pt x="250823" y="274601"/>
                  </a:moveTo>
                  <a:cubicBezTo>
                    <a:pt x="234497" y="225624"/>
                    <a:pt x="197181" y="95017"/>
                    <a:pt x="278810" y="97349"/>
                  </a:cubicBezTo>
                  <a:lnTo>
                    <a:pt x="250823" y="274601"/>
                  </a:lnTo>
                  <a:close/>
                  <a:moveTo>
                    <a:pt x="320791" y="22717"/>
                  </a:moveTo>
                  <a:cubicBezTo>
                    <a:pt x="409417" y="18052"/>
                    <a:pt x="500376" y="27381"/>
                    <a:pt x="584337" y="60033"/>
                  </a:cubicBezTo>
                  <a:cubicBezTo>
                    <a:pt x="607660" y="69362"/>
                    <a:pt x="703283" y="116008"/>
                    <a:pt x="705615" y="139330"/>
                  </a:cubicBezTo>
                  <a:cubicBezTo>
                    <a:pt x="705615" y="146327"/>
                    <a:pt x="684625" y="204633"/>
                    <a:pt x="679960" y="216295"/>
                  </a:cubicBezTo>
                  <a:cubicBezTo>
                    <a:pt x="647308" y="297924"/>
                    <a:pt x="533027" y="472844"/>
                    <a:pt x="451398" y="505496"/>
                  </a:cubicBezTo>
                  <a:cubicBezTo>
                    <a:pt x="430408" y="514825"/>
                    <a:pt x="428075" y="505496"/>
                    <a:pt x="423411" y="505496"/>
                  </a:cubicBezTo>
                  <a:cubicBezTo>
                    <a:pt x="416414" y="505496"/>
                    <a:pt x="409417" y="510161"/>
                    <a:pt x="402420" y="510161"/>
                  </a:cubicBezTo>
                  <a:cubicBezTo>
                    <a:pt x="376766" y="510161"/>
                    <a:pt x="383762" y="491502"/>
                    <a:pt x="367436" y="477509"/>
                  </a:cubicBezTo>
                  <a:cubicBezTo>
                    <a:pt x="351111" y="463515"/>
                    <a:pt x="311462" y="454186"/>
                    <a:pt x="302133" y="444857"/>
                  </a:cubicBezTo>
                  <a:cubicBezTo>
                    <a:pt x="295136" y="437860"/>
                    <a:pt x="297468" y="428531"/>
                    <a:pt x="297468" y="423866"/>
                  </a:cubicBezTo>
                  <a:cubicBezTo>
                    <a:pt x="248491" y="304921"/>
                    <a:pt x="292804" y="143994"/>
                    <a:pt x="320791" y="22717"/>
                  </a:cubicBezTo>
                  <a:close/>
                  <a:moveTo>
                    <a:pt x="292804" y="465848"/>
                  </a:moveTo>
                  <a:cubicBezTo>
                    <a:pt x="299801" y="465848"/>
                    <a:pt x="379097" y="500832"/>
                    <a:pt x="365104" y="512493"/>
                  </a:cubicBezTo>
                  <a:cubicBezTo>
                    <a:pt x="318459" y="519489"/>
                    <a:pt x="288139" y="482173"/>
                    <a:pt x="241494" y="500832"/>
                  </a:cubicBezTo>
                  <a:cubicBezTo>
                    <a:pt x="222836" y="500832"/>
                    <a:pt x="253155" y="461183"/>
                    <a:pt x="292804" y="465848"/>
                  </a:cubicBezTo>
                  <a:close/>
                  <a:moveTo>
                    <a:pt x="269481" y="505496"/>
                  </a:moveTo>
                  <a:cubicBezTo>
                    <a:pt x="311462" y="505496"/>
                    <a:pt x="376766" y="573131"/>
                    <a:pt x="327788" y="566135"/>
                  </a:cubicBezTo>
                  <a:cubicBezTo>
                    <a:pt x="299801" y="561470"/>
                    <a:pt x="269481" y="517157"/>
                    <a:pt x="225168" y="549809"/>
                  </a:cubicBezTo>
                  <a:cubicBezTo>
                    <a:pt x="220504" y="524154"/>
                    <a:pt x="246159" y="505496"/>
                    <a:pt x="267149" y="505496"/>
                  </a:cubicBezTo>
                  <a:close/>
                  <a:moveTo>
                    <a:pt x="330120" y="615113"/>
                  </a:moveTo>
                  <a:cubicBezTo>
                    <a:pt x="292804" y="615113"/>
                    <a:pt x="267149" y="573131"/>
                    <a:pt x="227500" y="591790"/>
                  </a:cubicBezTo>
                  <a:cubicBezTo>
                    <a:pt x="234497" y="521822"/>
                    <a:pt x="316127" y="573131"/>
                    <a:pt x="330120" y="615113"/>
                  </a:cubicBezTo>
                  <a:close/>
                  <a:moveTo>
                    <a:pt x="306798" y="671087"/>
                  </a:moveTo>
                  <a:cubicBezTo>
                    <a:pt x="269481" y="659425"/>
                    <a:pt x="264817" y="624441"/>
                    <a:pt x="215839" y="636103"/>
                  </a:cubicBezTo>
                  <a:cubicBezTo>
                    <a:pt x="227500" y="559138"/>
                    <a:pt x="304465" y="615113"/>
                    <a:pt x="306798" y="671087"/>
                  </a:cubicBezTo>
                  <a:close/>
                  <a:moveTo>
                    <a:pt x="278810" y="694409"/>
                  </a:moveTo>
                  <a:cubicBezTo>
                    <a:pt x="283475" y="682748"/>
                    <a:pt x="302133" y="682748"/>
                    <a:pt x="313794" y="682748"/>
                  </a:cubicBezTo>
                  <a:cubicBezTo>
                    <a:pt x="320791" y="661758"/>
                    <a:pt x="325456" y="650097"/>
                    <a:pt x="309129" y="631438"/>
                  </a:cubicBezTo>
                  <a:lnTo>
                    <a:pt x="344113" y="631438"/>
                  </a:lnTo>
                  <a:cubicBezTo>
                    <a:pt x="325456" y="666422"/>
                    <a:pt x="330120" y="706071"/>
                    <a:pt x="355775" y="738722"/>
                  </a:cubicBezTo>
                  <a:cubicBezTo>
                    <a:pt x="358107" y="741055"/>
                    <a:pt x="425743" y="792365"/>
                    <a:pt x="383762" y="780704"/>
                  </a:cubicBezTo>
                  <a:cubicBezTo>
                    <a:pt x="372101" y="778371"/>
                    <a:pt x="344113" y="762045"/>
                    <a:pt x="334785" y="752716"/>
                  </a:cubicBezTo>
                  <a:cubicBezTo>
                    <a:pt x="320791" y="752716"/>
                    <a:pt x="248491" y="729394"/>
                    <a:pt x="243826" y="724729"/>
                  </a:cubicBezTo>
                  <a:cubicBezTo>
                    <a:pt x="232165" y="710736"/>
                    <a:pt x="274145" y="717732"/>
                    <a:pt x="271814" y="701406"/>
                  </a:cubicBezTo>
                  <a:cubicBezTo>
                    <a:pt x="264817" y="692077"/>
                    <a:pt x="211175" y="682748"/>
                    <a:pt x="197181" y="685081"/>
                  </a:cubicBezTo>
                  <a:cubicBezTo>
                    <a:pt x="201846" y="631438"/>
                    <a:pt x="269481" y="661758"/>
                    <a:pt x="283475" y="696742"/>
                  </a:cubicBezTo>
                  <a:close/>
                  <a:moveTo>
                    <a:pt x="178523" y="734058"/>
                  </a:moveTo>
                  <a:cubicBezTo>
                    <a:pt x="215839" y="729394"/>
                    <a:pt x="332452" y="769042"/>
                    <a:pt x="372101" y="785368"/>
                  </a:cubicBezTo>
                  <a:cubicBezTo>
                    <a:pt x="395424" y="794697"/>
                    <a:pt x="414081" y="799362"/>
                    <a:pt x="430408" y="822684"/>
                  </a:cubicBezTo>
                  <a:cubicBezTo>
                    <a:pt x="414081" y="832013"/>
                    <a:pt x="395424" y="818019"/>
                    <a:pt x="379097" y="813355"/>
                  </a:cubicBezTo>
                  <a:cubicBezTo>
                    <a:pt x="353443" y="806358"/>
                    <a:pt x="180855" y="752716"/>
                    <a:pt x="171526" y="743387"/>
                  </a:cubicBezTo>
                  <a:cubicBezTo>
                    <a:pt x="164529" y="734058"/>
                    <a:pt x="171526" y="734058"/>
                    <a:pt x="180855" y="731726"/>
                  </a:cubicBezTo>
                  <a:close/>
                  <a:moveTo>
                    <a:pt x="101558" y="913642"/>
                  </a:moveTo>
                  <a:cubicBezTo>
                    <a:pt x="82900" y="906646"/>
                    <a:pt x="26926" y="897317"/>
                    <a:pt x="26926" y="876326"/>
                  </a:cubicBezTo>
                  <a:cubicBezTo>
                    <a:pt x="43251" y="855336"/>
                    <a:pt x="80568" y="734058"/>
                    <a:pt x="103890" y="736390"/>
                  </a:cubicBezTo>
                  <a:lnTo>
                    <a:pt x="423411" y="846007"/>
                  </a:lnTo>
                  <a:cubicBezTo>
                    <a:pt x="432740" y="866997"/>
                    <a:pt x="372101" y="1004601"/>
                    <a:pt x="365104" y="1004601"/>
                  </a:cubicBezTo>
                  <a:cubicBezTo>
                    <a:pt x="353443" y="1004601"/>
                    <a:pt x="339449" y="988275"/>
                    <a:pt x="339449" y="988275"/>
                  </a:cubicBezTo>
                  <a:cubicBezTo>
                    <a:pt x="260152" y="964953"/>
                    <a:pt x="183187" y="941630"/>
                    <a:pt x="103890" y="913642"/>
                  </a:cubicBezTo>
                  <a:close/>
                  <a:moveTo>
                    <a:pt x="297468" y="1039585"/>
                  </a:moveTo>
                  <a:cubicBezTo>
                    <a:pt x="316127" y="1032588"/>
                    <a:pt x="365104" y="1039585"/>
                    <a:pt x="376766" y="1025592"/>
                  </a:cubicBezTo>
                  <a:cubicBezTo>
                    <a:pt x="393091" y="1009266"/>
                    <a:pt x="402420" y="950959"/>
                    <a:pt x="423411" y="934633"/>
                  </a:cubicBezTo>
                  <a:cubicBezTo>
                    <a:pt x="425743" y="981278"/>
                    <a:pt x="418746" y="1030256"/>
                    <a:pt x="423411" y="1074569"/>
                  </a:cubicBezTo>
                  <a:cubicBezTo>
                    <a:pt x="425743" y="1109553"/>
                    <a:pt x="439737" y="1163195"/>
                    <a:pt x="451398" y="1195847"/>
                  </a:cubicBezTo>
                  <a:cubicBezTo>
                    <a:pt x="460727" y="1219170"/>
                    <a:pt x="474721" y="1235496"/>
                    <a:pt x="486382" y="1258818"/>
                  </a:cubicBezTo>
                  <a:cubicBezTo>
                    <a:pt x="444401" y="1303131"/>
                    <a:pt x="397756" y="1347444"/>
                    <a:pt x="341782" y="1370767"/>
                  </a:cubicBezTo>
                  <a:cubicBezTo>
                    <a:pt x="292804" y="1272811"/>
                    <a:pt x="288139" y="1146869"/>
                    <a:pt x="299801" y="1037253"/>
                  </a:cubicBezTo>
                  <a:close/>
                  <a:moveTo>
                    <a:pt x="486382" y="1489713"/>
                  </a:moveTo>
                  <a:cubicBezTo>
                    <a:pt x="479385" y="1492045"/>
                    <a:pt x="477053" y="1492045"/>
                    <a:pt x="470056" y="1489713"/>
                  </a:cubicBezTo>
                  <a:cubicBezTo>
                    <a:pt x="458395" y="1485048"/>
                    <a:pt x="393091" y="1450064"/>
                    <a:pt x="379097" y="1440735"/>
                  </a:cubicBezTo>
                  <a:cubicBezTo>
                    <a:pt x="369769" y="1433738"/>
                    <a:pt x="334785" y="1410416"/>
                    <a:pt x="332452" y="1401086"/>
                  </a:cubicBezTo>
                  <a:cubicBezTo>
                    <a:pt x="327788" y="1391757"/>
                    <a:pt x="337117" y="1394090"/>
                    <a:pt x="339449" y="1391757"/>
                  </a:cubicBezTo>
                  <a:cubicBezTo>
                    <a:pt x="418746" y="1361438"/>
                    <a:pt x="435072" y="1326454"/>
                    <a:pt x="495711" y="1277476"/>
                  </a:cubicBezTo>
                  <a:cubicBezTo>
                    <a:pt x="502708" y="1272811"/>
                    <a:pt x="505040" y="1263483"/>
                    <a:pt x="516702" y="1265815"/>
                  </a:cubicBezTo>
                  <a:cubicBezTo>
                    <a:pt x="521366" y="1270480"/>
                    <a:pt x="474721" y="1324122"/>
                    <a:pt x="465392" y="1324122"/>
                  </a:cubicBezTo>
                  <a:cubicBezTo>
                    <a:pt x="465392" y="1335783"/>
                    <a:pt x="484049" y="1328786"/>
                    <a:pt x="488714" y="1326454"/>
                  </a:cubicBezTo>
                  <a:cubicBezTo>
                    <a:pt x="498043" y="1321789"/>
                    <a:pt x="535360" y="1289138"/>
                    <a:pt x="540024" y="1293802"/>
                  </a:cubicBezTo>
                  <a:cubicBezTo>
                    <a:pt x="540024" y="1326454"/>
                    <a:pt x="514369" y="1473387"/>
                    <a:pt x="488714" y="1487380"/>
                  </a:cubicBezTo>
                  <a:close/>
                  <a:moveTo>
                    <a:pt x="526031" y="1464058"/>
                  </a:moveTo>
                  <a:cubicBezTo>
                    <a:pt x="549353" y="1394090"/>
                    <a:pt x="549353" y="1321789"/>
                    <a:pt x="561015" y="1249489"/>
                  </a:cubicBezTo>
                  <a:cubicBezTo>
                    <a:pt x="568011" y="1214505"/>
                    <a:pt x="602995" y="1242492"/>
                    <a:pt x="612324" y="1265815"/>
                  </a:cubicBezTo>
                  <a:cubicBezTo>
                    <a:pt x="600663" y="1303131"/>
                    <a:pt x="609992" y="1445400"/>
                    <a:pt x="586670" y="1468722"/>
                  </a:cubicBezTo>
                  <a:cubicBezTo>
                    <a:pt x="572676" y="1482716"/>
                    <a:pt x="544689" y="1464058"/>
                    <a:pt x="526031" y="1461725"/>
                  </a:cubicBezTo>
                  <a:close/>
                  <a:moveTo>
                    <a:pt x="1916062" y="4178816"/>
                  </a:moveTo>
                  <a:cubicBezTo>
                    <a:pt x="1927723" y="4206804"/>
                    <a:pt x="1976700" y="4302427"/>
                    <a:pt x="1995359" y="4318753"/>
                  </a:cubicBezTo>
                  <a:cubicBezTo>
                    <a:pt x="2007020" y="4328081"/>
                    <a:pt x="2016349" y="4323417"/>
                    <a:pt x="2025678" y="4328081"/>
                  </a:cubicBezTo>
                  <a:cubicBezTo>
                    <a:pt x="2044337" y="4337411"/>
                    <a:pt x="2074656" y="4442363"/>
                    <a:pt x="2076988" y="4465686"/>
                  </a:cubicBezTo>
                  <a:cubicBezTo>
                    <a:pt x="2081652" y="4519328"/>
                    <a:pt x="2065327" y="4551980"/>
                    <a:pt x="2049001" y="4600957"/>
                  </a:cubicBezTo>
                  <a:lnTo>
                    <a:pt x="1986030" y="4456356"/>
                  </a:lnTo>
                  <a:cubicBezTo>
                    <a:pt x="1972036" y="4430702"/>
                    <a:pt x="1955710" y="4405047"/>
                    <a:pt x="1937052" y="4384056"/>
                  </a:cubicBezTo>
                  <a:cubicBezTo>
                    <a:pt x="1920726" y="4363065"/>
                    <a:pt x="1829768" y="4283769"/>
                    <a:pt x="1825103" y="4269775"/>
                  </a:cubicBezTo>
                  <a:cubicBezTo>
                    <a:pt x="1825103" y="4262778"/>
                    <a:pt x="1836764" y="4232459"/>
                    <a:pt x="1841429" y="4223129"/>
                  </a:cubicBezTo>
                  <a:cubicBezTo>
                    <a:pt x="1853091" y="4197475"/>
                    <a:pt x="1874081" y="4155494"/>
                    <a:pt x="1888075" y="4132171"/>
                  </a:cubicBezTo>
                  <a:cubicBezTo>
                    <a:pt x="1890407" y="4127507"/>
                    <a:pt x="1892739" y="4115846"/>
                    <a:pt x="1899736" y="4125175"/>
                  </a:cubicBezTo>
                  <a:cubicBezTo>
                    <a:pt x="1899736" y="4125175"/>
                    <a:pt x="1909065" y="4167155"/>
                    <a:pt x="1916062" y="4181149"/>
                  </a:cubicBezTo>
                  <a:close/>
                  <a:moveTo>
                    <a:pt x="1507915" y="3577092"/>
                  </a:moveTo>
                  <a:cubicBezTo>
                    <a:pt x="1519577" y="3567763"/>
                    <a:pt x="1542899" y="3612076"/>
                    <a:pt x="1547563" y="3616740"/>
                  </a:cubicBezTo>
                  <a:cubicBezTo>
                    <a:pt x="1661844" y="3749679"/>
                    <a:pt x="1783123" y="3877954"/>
                    <a:pt x="1906732" y="4001564"/>
                  </a:cubicBezTo>
                  <a:cubicBezTo>
                    <a:pt x="1916062" y="4022555"/>
                    <a:pt x="1890407" y="4038880"/>
                    <a:pt x="1881078" y="4052874"/>
                  </a:cubicBezTo>
                  <a:cubicBezTo>
                    <a:pt x="1862419" y="4083193"/>
                    <a:pt x="1820439" y="4160159"/>
                    <a:pt x="1797116" y="4178816"/>
                  </a:cubicBezTo>
                  <a:cubicBezTo>
                    <a:pt x="1787787" y="4188145"/>
                    <a:pt x="1720151" y="4220798"/>
                    <a:pt x="1710822" y="4218465"/>
                  </a:cubicBezTo>
                  <a:cubicBezTo>
                    <a:pt x="1605870" y="4125175"/>
                    <a:pt x="1510247" y="4022555"/>
                    <a:pt x="1407627" y="3926932"/>
                  </a:cubicBezTo>
                  <a:cubicBezTo>
                    <a:pt x="1398298" y="3917603"/>
                    <a:pt x="1381972" y="3910606"/>
                    <a:pt x="1372643" y="3901277"/>
                  </a:cubicBezTo>
                  <a:cubicBezTo>
                    <a:pt x="1335327" y="3866293"/>
                    <a:pt x="1300343" y="3828976"/>
                    <a:pt x="1263027" y="3791660"/>
                  </a:cubicBezTo>
                  <a:cubicBezTo>
                    <a:pt x="1288682" y="3791660"/>
                    <a:pt x="1314337" y="3817315"/>
                    <a:pt x="1332995" y="3831309"/>
                  </a:cubicBezTo>
                  <a:cubicBezTo>
                    <a:pt x="1339992" y="3835974"/>
                    <a:pt x="1351653" y="3833641"/>
                    <a:pt x="1353986" y="3835974"/>
                  </a:cubicBezTo>
                  <a:lnTo>
                    <a:pt x="1503250" y="3577092"/>
                  </a:lnTo>
                  <a:close/>
                  <a:moveTo>
                    <a:pt x="2069991" y="2891405"/>
                  </a:moveTo>
                  <a:cubicBezTo>
                    <a:pt x="2074656" y="2898402"/>
                    <a:pt x="2083985" y="2900734"/>
                    <a:pt x="2081652" y="2912396"/>
                  </a:cubicBezTo>
                  <a:lnTo>
                    <a:pt x="1990694" y="2861086"/>
                  </a:lnTo>
                  <a:lnTo>
                    <a:pt x="1979033" y="2847092"/>
                  </a:lnTo>
                  <a:cubicBezTo>
                    <a:pt x="2018682" y="2840095"/>
                    <a:pt x="2046668" y="2861086"/>
                    <a:pt x="2069991" y="2889073"/>
                  </a:cubicBezTo>
                  <a:close/>
                  <a:moveTo>
                    <a:pt x="1577883" y="3112971"/>
                  </a:moveTo>
                  <a:cubicBezTo>
                    <a:pt x="1605870" y="3108306"/>
                    <a:pt x="1636190" y="3101309"/>
                    <a:pt x="1661844" y="3091980"/>
                  </a:cubicBezTo>
                  <a:cubicBezTo>
                    <a:pt x="1689832" y="3082651"/>
                    <a:pt x="1832100" y="3036006"/>
                    <a:pt x="1841429" y="3024344"/>
                  </a:cubicBezTo>
                  <a:cubicBezTo>
                    <a:pt x="1846094" y="3017348"/>
                    <a:pt x="1843762" y="3010350"/>
                    <a:pt x="1850758" y="3003354"/>
                  </a:cubicBezTo>
                  <a:cubicBezTo>
                    <a:pt x="1871748" y="2984696"/>
                    <a:pt x="1932387" y="2977699"/>
                    <a:pt x="1958043" y="2982364"/>
                  </a:cubicBezTo>
                  <a:cubicBezTo>
                    <a:pt x="2016349" y="2989360"/>
                    <a:pt x="2128298" y="3080318"/>
                    <a:pt x="2163282" y="3131629"/>
                  </a:cubicBezTo>
                  <a:cubicBezTo>
                    <a:pt x="2044337" y="3117635"/>
                    <a:pt x="1918394" y="3108306"/>
                    <a:pt x="1804113" y="3154951"/>
                  </a:cubicBezTo>
                  <a:cubicBezTo>
                    <a:pt x="1722483" y="3187603"/>
                    <a:pt x="1654848" y="3252907"/>
                    <a:pt x="1570886" y="3280894"/>
                  </a:cubicBezTo>
                  <a:lnTo>
                    <a:pt x="1577883" y="3115302"/>
                  </a:lnTo>
                  <a:close/>
                  <a:moveTo>
                    <a:pt x="1381972" y="2156741"/>
                  </a:moveTo>
                  <a:cubicBezTo>
                    <a:pt x="1393634" y="2156741"/>
                    <a:pt x="1395966" y="2163738"/>
                    <a:pt x="1398298" y="2166070"/>
                  </a:cubicBezTo>
                  <a:cubicBezTo>
                    <a:pt x="1496254" y="2203387"/>
                    <a:pt x="1624529" y="2410958"/>
                    <a:pt x="1633858" y="2513578"/>
                  </a:cubicBezTo>
                  <a:cubicBezTo>
                    <a:pt x="1643187" y="2630191"/>
                    <a:pt x="1577883" y="2739808"/>
                    <a:pt x="1517244" y="2835430"/>
                  </a:cubicBezTo>
                  <a:cubicBezTo>
                    <a:pt x="1356318" y="3089648"/>
                    <a:pt x="1123091" y="3299552"/>
                    <a:pt x="906190" y="3504791"/>
                  </a:cubicBezTo>
                  <a:cubicBezTo>
                    <a:pt x="882867" y="3504791"/>
                    <a:pt x="922516" y="3469807"/>
                    <a:pt x="927180" y="3465143"/>
                  </a:cubicBezTo>
                  <a:cubicBezTo>
                    <a:pt x="920184" y="3446485"/>
                    <a:pt x="990152" y="3360191"/>
                    <a:pt x="985487" y="3355526"/>
                  </a:cubicBezTo>
                  <a:cubicBezTo>
                    <a:pt x="973826" y="3353194"/>
                    <a:pt x="971494" y="3360191"/>
                    <a:pt x="966829" y="3367188"/>
                  </a:cubicBezTo>
                  <a:cubicBezTo>
                    <a:pt x="948171" y="3388178"/>
                    <a:pt x="903858" y="3451150"/>
                    <a:pt x="892196" y="3476804"/>
                  </a:cubicBezTo>
                  <a:cubicBezTo>
                    <a:pt x="885200" y="3493130"/>
                    <a:pt x="885200" y="3511788"/>
                    <a:pt x="878203" y="3525782"/>
                  </a:cubicBezTo>
                  <a:cubicBezTo>
                    <a:pt x="873538" y="3532779"/>
                    <a:pt x="826893" y="3586421"/>
                    <a:pt x="861877" y="3595750"/>
                  </a:cubicBezTo>
                  <a:cubicBezTo>
                    <a:pt x="889865" y="3602747"/>
                    <a:pt x="957500" y="3523449"/>
                    <a:pt x="985487" y="3509456"/>
                  </a:cubicBezTo>
                  <a:cubicBezTo>
                    <a:pt x="978490" y="3537443"/>
                    <a:pt x="936510" y="3563098"/>
                    <a:pt x="924849" y="3584088"/>
                  </a:cubicBezTo>
                  <a:cubicBezTo>
                    <a:pt x="920184" y="3591086"/>
                    <a:pt x="915519" y="3602747"/>
                    <a:pt x="929513" y="3600414"/>
                  </a:cubicBezTo>
                  <a:cubicBezTo>
                    <a:pt x="943506" y="3581756"/>
                    <a:pt x="969161" y="3567763"/>
                    <a:pt x="983155" y="3551437"/>
                  </a:cubicBezTo>
                  <a:cubicBezTo>
                    <a:pt x="1018139" y="3516453"/>
                    <a:pt x="1039129" y="3465143"/>
                    <a:pt x="1081110" y="3439488"/>
                  </a:cubicBezTo>
                  <a:cubicBezTo>
                    <a:pt x="1081110" y="3432491"/>
                    <a:pt x="1081110" y="3430159"/>
                    <a:pt x="1085775" y="3425494"/>
                  </a:cubicBezTo>
                  <a:cubicBezTo>
                    <a:pt x="1127755" y="3360191"/>
                    <a:pt x="1272356" y="3264568"/>
                    <a:pt x="1298011" y="3192268"/>
                  </a:cubicBezTo>
                  <a:cubicBezTo>
                    <a:pt x="1298011" y="3187603"/>
                    <a:pt x="1295679" y="3178274"/>
                    <a:pt x="1298011" y="3175942"/>
                  </a:cubicBezTo>
                  <a:cubicBezTo>
                    <a:pt x="1298011" y="3175942"/>
                    <a:pt x="1316669" y="3175942"/>
                    <a:pt x="1325998" y="3171277"/>
                  </a:cubicBezTo>
                  <a:cubicBezTo>
                    <a:pt x="1402963" y="3145622"/>
                    <a:pt x="1479928" y="3110638"/>
                    <a:pt x="1561557" y="3105974"/>
                  </a:cubicBezTo>
                  <a:cubicBezTo>
                    <a:pt x="1561557" y="3110638"/>
                    <a:pt x="1561557" y="3117635"/>
                    <a:pt x="1561557" y="3122300"/>
                  </a:cubicBezTo>
                  <a:cubicBezTo>
                    <a:pt x="1561557" y="3159616"/>
                    <a:pt x="1521908" y="3299552"/>
                    <a:pt x="1507915" y="3336868"/>
                  </a:cubicBezTo>
                  <a:cubicBezTo>
                    <a:pt x="1503250" y="3348529"/>
                    <a:pt x="1493922" y="3360191"/>
                    <a:pt x="1486924" y="3369520"/>
                  </a:cubicBezTo>
                  <a:cubicBezTo>
                    <a:pt x="1475263" y="3406836"/>
                    <a:pt x="1451940" y="3460478"/>
                    <a:pt x="1423954" y="3486134"/>
                  </a:cubicBezTo>
                  <a:cubicBezTo>
                    <a:pt x="1398298" y="3509456"/>
                    <a:pt x="1342324" y="3537443"/>
                    <a:pt x="1309673" y="3556102"/>
                  </a:cubicBezTo>
                  <a:cubicBezTo>
                    <a:pt x="1235040" y="3595750"/>
                    <a:pt x="1153410" y="3633066"/>
                    <a:pt x="1074114" y="3663385"/>
                  </a:cubicBezTo>
                  <a:cubicBezTo>
                    <a:pt x="1055455" y="3682044"/>
                    <a:pt x="885200" y="3752012"/>
                    <a:pt x="854881" y="3754344"/>
                  </a:cubicBezTo>
                  <a:cubicBezTo>
                    <a:pt x="808235" y="3796325"/>
                    <a:pt x="691622" y="3773002"/>
                    <a:pt x="640312" y="3747347"/>
                  </a:cubicBezTo>
                  <a:cubicBezTo>
                    <a:pt x="586670" y="3719360"/>
                    <a:pt x="570344" y="3616740"/>
                    <a:pt x="563347" y="3560766"/>
                  </a:cubicBezTo>
                  <a:cubicBezTo>
                    <a:pt x="544689" y="3427827"/>
                    <a:pt x="602995" y="3322875"/>
                    <a:pt x="661302" y="3208593"/>
                  </a:cubicBezTo>
                  <a:cubicBezTo>
                    <a:pt x="784913" y="2973035"/>
                    <a:pt x="938842" y="2756134"/>
                    <a:pt x="1050791" y="2511245"/>
                  </a:cubicBezTo>
                  <a:cubicBezTo>
                    <a:pt x="1055455" y="2501917"/>
                    <a:pt x="1055455" y="2492588"/>
                    <a:pt x="1067116" y="2490255"/>
                  </a:cubicBezTo>
                  <a:cubicBezTo>
                    <a:pt x="1071781" y="2478594"/>
                    <a:pt x="1071781" y="2462268"/>
                    <a:pt x="1076446" y="2450606"/>
                  </a:cubicBezTo>
                  <a:cubicBezTo>
                    <a:pt x="1081110" y="2441277"/>
                    <a:pt x="1106765" y="2408626"/>
                    <a:pt x="1099769" y="2403961"/>
                  </a:cubicBezTo>
                  <a:cubicBezTo>
                    <a:pt x="1090439" y="2394632"/>
                    <a:pt x="1088107" y="2413291"/>
                    <a:pt x="1085775" y="2415622"/>
                  </a:cubicBezTo>
                  <a:cubicBezTo>
                    <a:pt x="1076446" y="2427284"/>
                    <a:pt x="1041462" y="2476261"/>
                    <a:pt x="1034465" y="2478594"/>
                  </a:cubicBezTo>
                  <a:cubicBezTo>
                    <a:pt x="1022803" y="2483259"/>
                    <a:pt x="1020471" y="2452939"/>
                    <a:pt x="1006478" y="2452939"/>
                  </a:cubicBezTo>
                  <a:cubicBezTo>
                    <a:pt x="997148" y="2452939"/>
                    <a:pt x="987819" y="2466933"/>
                    <a:pt x="971494" y="2457604"/>
                  </a:cubicBezTo>
                  <a:cubicBezTo>
                    <a:pt x="952835" y="2448275"/>
                    <a:pt x="957500" y="2422620"/>
                    <a:pt x="936510" y="2422620"/>
                  </a:cubicBezTo>
                  <a:lnTo>
                    <a:pt x="957500" y="2480926"/>
                  </a:lnTo>
                  <a:lnTo>
                    <a:pt x="896861" y="2394632"/>
                  </a:lnTo>
                  <a:cubicBezTo>
                    <a:pt x="901526" y="2417955"/>
                    <a:pt x="915519" y="2441277"/>
                    <a:pt x="929513" y="2462268"/>
                  </a:cubicBezTo>
                  <a:cubicBezTo>
                    <a:pt x="945839" y="2490255"/>
                    <a:pt x="999481" y="2543897"/>
                    <a:pt x="994817" y="2574217"/>
                  </a:cubicBezTo>
                  <a:cubicBezTo>
                    <a:pt x="992484" y="2590542"/>
                    <a:pt x="936510" y="2679169"/>
                    <a:pt x="924849" y="2693163"/>
                  </a:cubicBezTo>
                  <a:cubicBezTo>
                    <a:pt x="908522" y="2709488"/>
                    <a:pt x="824561" y="2770127"/>
                    <a:pt x="805903" y="2765462"/>
                  </a:cubicBezTo>
                  <a:cubicBezTo>
                    <a:pt x="794241" y="2765462"/>
                    <a:pt x="791909" y="2751469"/>
                    <a:pt x="789577" y="2742140"/>
                  </a:cubicBezTo>
                  <a:cubicBezTo>
                    <a:pt x="763922" y="2665175"/>
                    <a:pt x="754593" y="2522907"/>
                    <a:pt x="768586" y="2445942"/>
                  </a:cubicBezTo>
                  <a:cubicBezTo>
                    <a:pt x="782580" y="2359648"/>
                    <a:pt x="836222" y="2278019"/>
                    <a:pt x="859545" y="2194057"/>
                  </a:cubicBezTo>
                  <a:cubicBezTo>
                    <a:pt x="915519" y="2210383"/>
                    <a:pt x="978490" y="2203387"/>
                    <a:pt x="1032132" y="2217380"/>
                  </a:cubicBezTo>
                  <a:lnTo>
                    <a:pt x="1295679" y="2189393"/>
                  </a:lnTo>
                  <a:lnTo>
                    <a:pt x="1284018" y="2259361"/>
                  </a:lnTo>
                  <a:cubicBezTo>
                    <a:pt x="1298011" y="2261693"/>
                    <a:pt x="1300343" y="2245367"/>
                    <a:pt x="1312004" y="2243035"/>
                  </a:cubicBezTo>
                  <a:cubicBezTo>
                    <a:pt x="1321334" y="2243035"/>
                    <a:pt x="1405295" y="2292013"/>
                    <a:pt x="1421621" y="2303674"/>
                  </a:cubicBezTo>
                  <a:cubicBezTo>
                    <a:pt x="1428618" y="2308339"/>
                    <a:pt x="1435615" y="2303674"/>
                    <a:pt x="1433282" y="2317668"/>
                  </a:cubicBezTo>
                  <a:lnTo>
                    <a:pt x="1346988" y="2317668"/>
                  </a:lnTo>
                  <a:cubicBezTo>
                    <a:pt x="1346988" y="2326997"/>
                    <a:pt x="1367979" y="2326997"/>
                    <a:pt x="1372643" y="2329329"/>
                  </a:cubicBezTo>
                  <a:cubicBezTo>
                    <a:pt x="1402963" y="2331661"/>
                    <a:pt x="1435615" y="2331661"/>
                    <a:pt x="1454273" y="2303674"/>
                  </a:cubicBezTo>
                  <a:cubicBezTo>
                    <a:pt x="1454273" y="2292013"/>
                    <a:pt x="1398298" y="2254696"/>
                    <a:pt x="1386637" y="2240702"/>
                  </a:cubicBezTo>
                  <a:cubicBezTo>
                    <a:pt x="1379641" y="2233706"/>
                    <a:pt x="1344657" y="2189393"/>
                    <a:pt x="1342324" y="2187060"/>
                  </a:cubicBezTo>
                  <a:cubicBezTo>
                    <a:pt x="1339992" y="2175399"/>
                    <a:pt x="1372643" y="2161405"/>
                    <a:pt x="1379641" y="2161405"/>
                  </a:cubicBezTo>
                  <a:close/>
                  <a:moveTo>
                    <a:pt x="2014017" y="1673962"/>
                  </a:moveTo>
                  <a:cubicBezTo>
                    <a:pt x="2016349" y="1699617"/>
                    <a:pt x="1969704" y="1748595"/>
                    <a:pt x="1962707" y="1771917"/>
                  </a:cubicBezTo>
                  <a:cubicBezTo>
                    <a:pt x="1948714" y="1837220"/>
                    <a:pt x="1953378" y="1932843"/>
                    <a:pt x="1944049" y="2005144"/>
                  </a:cubicBezTo>
                  <a:cubicBezTo>
                    <a:pt x="1927723" y="2117092"/>
                    <a:pt x="1876413" y="2375974"/>
                    <a:pt x="1720151" y="2212716"/>
                  </a:cubicBezTo>
                  <a:cubicBezTo>
                    <a:pt x="1617531" y="2105431"/>
                    <a:pt x="1605870" y="1942172"/>
                    <a:pt x="1559225" y="1811565"/>
                  </a:cubicBezTo>
                  <a:cubicBezTo>
                    <a:pt x="1535902" y="1748595"/>
                    <a:pt x="1498586" y="1690288"/>
                    <a:pt x="1484593" y="1624984"/>
                  </a:cubicBezTo>
                  <a:cubicBezTo>
                    <a:pt x="1475263" y="1624984"/>
                    <a:pt x="1479928" y="1638978"/>
                    <a:pt x="1479928" y="1643642"/>
                  </a:cubicBezTo>
                  <a:cubicBezTo>
                    <a:pt x="1479928" y="1664633"/>
                    <a:pt x="1489257" y="1683291"/>
                    <a:pt x="1484593" y="1706613"/>
                  </a:cubicBezTo>
                  <a:cubicBezTo>
                    <a:pt x="1444944" y="1797572"/>
                    <a:pt x="1346988" y="1911853"/>
                    <a:pt x="1330663" y="2007476"/>
                  </a:cubicBezTo>
                  <a:cubicBezTo>
                    <a:pt x="1323666" y="2056453"/>
                    <a:pt x="1342324" y="2077444"/>
                    <a:pt x="1295679" y="2114760"/>
                  </a:cubicBezTo>
                  <a:cubicBezTo>
                    <a:pt x="1211717" y="2182396"/>
                    <a:pt x="1083442" y="2187060"/>
                    <a:pt x="980823" y="2175399"/>
                  </a:cubicBezTo>
                  <a:cubicBezTo>
                    <a:pt x="980823" y="2142748"/>
                    <a:pt x="999481" y="2112428"/>
                    <a:pt x="1004145" y="2079776"/>
                  </a:cubicBezTo>
                  <a:cubicBezTo>
                    <a:pt x="1013474" y="1984153"/>
                    <a:pt x="955168" y="1914185"/>
                    <a:pt x="938842" y="1825559"/>
                  </a:cubicBezTo>
                  <a:cubicBezTo>
                    <a:pt x="938842" y="1816230"/>
                    <a:pt x="929513" y="1809233"/>
                    <a:pt x="924849" y="1813898"/>
                  </a:cubicBezTo>
                  <a:cubicBezTo>
                    <a:pt x="915519" y="1825559"/>
                    <a:pt x="987819" y="1988818"/>
                    <a:pt x="992484" y="2019137"/>
                  </a:cubicBezTo>
                  <a:cubicBezTo>
                    <a:pt x="1001813" y="2070447"/>
                    <a:pt x="987819" y="2128754"/>
                    <a:pt x="966829" y="2175399"/>
                  </a:cubicBezTo>
                  <a:cubicBezTo>
                    <a:pt x="929513" y="2168403"/>
                    <a:pt x="861877" y="2166070"/>
                    <a:pt x="836222" y="2135750"/>
                  </a:cubicBezTo>
                  <a:cubicBezTo>
                    <a:pt x="810567" y="2105431"/>
                    <a:pt x="831558" y="2044792"/>
                    <a:pt x="833890" y="2005144"/>
                  </a:cubicBezTo>
                  <a:cubicBezTo>
                    <a:pt x="836222" y="1930511"/>
                    <a:pt x="833890" y="1853547"/>
                    <a:pt x="817564" y="1781246"/>
                  </a:cubicBezTo>
                  <a:lnTo>
                    <a:pt x="829225" y="1781246"/>
                  </a:lnTo>
                  <a:cubicBezTo>
                    <a:pt x="833890" y="1776581"/>
                    <a:pt x="787244" y="1650639"/>
                    <a:pt x="780248" y="1631981"/>
                  </a:cubicBezTo>
                  <a:cubicBezTo>
                    <a:pt x="845551" y="1562013"/>
                    <a:pt x="936510" y="1501374"/>
                    <a:pt x="973826" y="1410416"/>
                  </a:cubicBezTo>
                  <a:cubicBezTo>
                    <a:pt x="943506" y="1426741"/>
                    <a:pt x="875871" y="1527029"/>
                    <a:pt x="850216" y="1531693"/>
                  </a:cubicBezTo>
                  <a:cubicBezTo>
                    <a:pt x="787244" y="1520032"/>
                    <a:pt x="696286" y="1522364"/>
                    <a:pt x="635647" y="1499042"/>
                  </a:cubicBezTo>
                  <a:cubicBezTo>
                    <a:pt x="623986" y="1494377"/>
                    <a:pt x="635647" y="1480384"/>
                    <a:pt x="612324" y="1492045"/>
                  </a:cubicBezTo>
                  <a:cubicBezTo>
                    <a:pt x="649641" y="1431406"/>
                    <a:pt x="626318" y="1356773"/>
                    <a:pt x="640312" y="1291470"/>
                  </a:cubicBezTo>
                  <a:lnTo>
                    <a:pt x="843219" y="1314793"/>
                  </a:lnTo>
                  <a:cubicBezTo>
                    <a:pt x="908522" y="1326454"/>
                    <a:pt x="1018139" y="1307795"/>
                    <a:pt x="1076446" y="1321789"/>
                  </a:cubicBezTo>
                  <a:cubicBezTo>
                    <a:pt x="1118426" y="1331118"/>
                    <a:pt x="1102100" y="1373099"/>
                    <a:pt x="1092771" y="1403419"/>
                  </a:cubicBezTo>
                  <a:cubicBezTo>
                    <a:pt x="1099769" y="1403419"/>
                    <a:pt x="1125423" y="1419745"/>
                    <a:pt x="1127755" y="1417412"/>
                  </a:cubicBezTo>
                  <a:cubicBezTo>
                    <a:pt x="1127755" y="1417412"/>
                    <a:pt x="1127755" y="1398754"/>
                    <a:pt x="1139417" y="1401086"/>
                  </a:cubicBezTo>
                  <a:cubicBezTo>
                    <a:pt x="1139417" y="1408083"/>
                    <a:pt x="1139417" y="1412747"/>
                    <a:pt x="1139417" y="1419745"/>
                  </a:cubicBezTo>
                  <a:cubicBezTo>
                    <a:pt x="1134753" y="1450064"/>
                    <a:pt x="1102100" y="1562013"/>
                    <a:pt x="1090439" y="1587668"/>
                  </a:cubicBezTo>
                  <a:cubicBezTo>
                    <a:pt x="1076446" y="1617987"/>
                    <a:pt x="1011142" y="1673962"/>
                    <a:pt x="1006478" y="1699617"/>
                  </a:cubicBezTo>
                  <a:cubicBezTo>
                    <a:pt x="1006478" y="1706613"/>
                    <a:pt x="1008810" y="1711278"/>
                    <a:pt x="1015807" y="1711278"/>
                  </a:cubicBezTo>
                  <a:cubicBezTo>
                    <a:pt x="1048458" y="1636645"/>
                    <a:pt x="1127755" y="1583003"/>
                    <a:pt x="1174401" y="1522364"/>
                  </a:cubicBezTo>
                  <a:cubicBezTo>
                    <a:pt x="1190727" y="1501374"/>
                    <a:pt x="1221046" y="1426741"/>
                    <a:pt x="1237372" y="1419745"/>
                  </a:cubicBezTo>
                  <a:cubicBezTo>
                    <a:pt x="1249034" y="1415080"/>
                    <a:pt x="1246701" y="1426741"/>
                    <a:pt x="1244369" y="1433738"/>
                  </a:cubicBezTo>
                  <a:cubicBezTo>
                    <a:pt x="1244369" y="1443067"/>
                    <a:pt x="1230375" y="1501374"/>
                    <a:pt x="1246701" y="1501374"/>
                  </a:cubicBezTo>
                  <a:cubicBezTo>
                    <a:pt x="1253698" y="1501374"/>
                    <a:pt x="1295679" y="1454729"/>
                    <a:pt x="1305008" y="1450064"/>
                  </a:cubicBezTo>
                  <a:cubicBezTo>
                    <a:pt x="1332995" y="1440735"/>
                    <a:pt x="1325998" y="1478051"/>
                    <a:pt x="1349321" y="1471054"/>
                  </a:cubicBezTo>
                  <a:cubicBezTo>
                    <a:pt x="1353986" y="1471054"/>
                    <a:pt x="1393634" y="1415080"/>
                    <a:pt x="1407627" y="1403419"/>
                  </a:cubicBezTo>
                  <a:cubicBezTo>
                    <a:pt x="1449609" y="1366102"/>
                    <a:pt x="1486924" y="1342779"/>
                    <a:pt x="1542899" y="1361438"/>
                  </a:cubicBezTo>
                  <a:cubicBezTo>
                    <a:pt x="1615199" y="1384761"/>
                    <a:pt x="1675838" y="1412747"/>
                    <a:pt x="1708490" y="1482716"/>
                  </a:cubicBezTo>
                  <a:cubicBezTo>
                    <a:pt x="1741142" y="1552684"/>
                    <a:pt x="1797116" y="1795240"/>
                    <a:pt x="1794784" y="1872204"/>
                  </a:cubicBezTo>
                  <a:cubicBezTo>
                    <a:pt x="1794784" y="1879201"/>
                    <a:pt x="1790119" y="1918850"/>
                    <a:pt x="1787787" y="1921182"/>
                  </a:cubicBezTo>
                  <a:cubicBezTo>
                    <a:pt x="1787787" y="1921182"/>
                    <a:pt x="1764465" y="1918850"/>
                    <a:pt x="1750471" y="1925846"/>
                  </a:cubicBezTo>
                  <a:cubicBezTo>
                    <a:pt x="1741142" y="1930511"/>
                    <a:pt x="1643187" y="2035463"/>
                    <a:pt x="1650183" y="2040128"/>
                  </a:cubicBezTo>
                  <a:cubicBezTo>
                    <a:pt x="1659513" y="2047124"/>
                    <a:pt x="1664177" y="2037795"/>
                    <a:pt x="1668842" y="2033131"/>
                  </a:cubicBezTo>
                  <a:cubicBezTo>
                    <a:pt x="1675838" y="2026134"/>
                    <a:pt x="1743474" y="1937508"/>
                    <a:pt x="1752803" y="1949169"/>
                  </a:cubicBezTo>
                  <a:cubicBezTo>
                    <a:pt x="1745806" y="1972492"/>
                    <a:pt x="1729481" y="1998147"/>
                    <a:pt x="1717819" y="2019137"/>
                  </a:cubicBezTo>
                  <a:cubicBezTo>
                    <a:pt x="1713155" y="2026134"/>
                    <a:pt x="1694497" y="2035463"/>
                    <a:pt x="1703826" y="2047124"/>
                  </a:cubicBezTo>
                  <a:lnTo>
                    <a:pt x="1787787" y="1944505"/>
                  </a:lnTo>
                  <a:cubicBezTo>
                    <a:pt x="1780790" y="2023802"/>
                    <a:pt x="1741142" y="2119425"/>
                    <a:pt x="1752803" y="2198722"/>
                  </a:cubicBezTo>
                  <a:cubicBezTo>
                    <a:pt x="1752803" y="2212716"/>
                    <a:pt x="1764465" y="2233706"/>
                    <a:pt x="1780790" y="2222045"/>
                  </a:cubicBezTo>
                  <a:lnTo>
                    <a:pt x="1843762" y="1506038"/>
                  </a:lnTo>
                  <a:cubicBezTo>
                    <a:pt x="1869417" y="1531693"/>
                    <a:pt x="1892739" y="1571342"/>
                    <a:pt x="1920726" y="1596997"/>
                  </a:cubicBezTo>
                  <a:cubicBezTo>
                    <a:pt x="1939385" y="1613323"/>
                    <a:pt x="2014017" y="1659968"/>
                    <a:pt x="2016349" y="1676294"/>
                  </a:cubicBezTo>
                  <a:close/>
                  <a:moveTo>
                    <a:pt x="2018682" y="1328786"/>
                  </a:moveTo>
                  <a:cubicBezTo>
                    <a:pt x="1972036" y="1415080"/>
                    <a:pt x="1981365" y="1506038"/>
                    <a:pt x="1979033" y="1601661"/>
                  </a:cubicBezTo>
                  <a:cubicBezTo>
                    <a:pt x="1969704" y="1603994"/>
                    <a:pt x="1967371" y="1596997"/>
                    <a:pt x="1962707" y="1592332"/>
                  </a:cubicBezTo>
                  <a:cubicBezTo>
                    <a:pt x="1941716" y="1576006"/>
                    <a:pt x="1874081" y="1506038"/>
                    <a:pt x="1871748" y="1482716"/>
                  </a:cubicBezTo>
                  <a:cubicBezTo>
                    <a:pt x="1871748" y="1403419"/>
                    <a:pt x="1881078" y="1338115"/>
                    <a:pt x="1899736" y="1261150"/>
                  </a:cubicBezTo>
                  <a:cubicBezTo>
                    <a:pt x="1899736" y="1251821"/>
                    <a:pt x="1911397" y="1237827"/>
                    <a:pt x="1911397" y="1233163"/>
                  </a:cubicBezTo>
                  <a:cubicBezTo>
                    <a:pt x="1911397" y="1226166"/>
                    <a:pt x="1892739" y="1221502"/>
                    <a:pt x="1888075" y="1223834"/>
                  </a:cubicBezTo>
                  <a:cubicBezTo>
                    <a:pt x="1888075" y="1223834"/>
                    <a:pt x="1892739" y="1247157"/>
                    <a:pt x="1878746" y="1240160"/>
                  </a:cubicBezTo>
                  <a:cubicBezTo>
                    <a:pt x="1864752" y="1233163"/>
                    <a:pt x="1867084" y="1207508"/>
                    <a:pt x="1876413" y="1195847"/>
                  </a:cubicBezTo>
                  <a:cubicBezTo>
                    <a:pt x="1890407" y="1177189"/>
                    <a:pt x="1925391" y="1188850"/>
                    <a:pt x="1946381" y="1191182"/>
                  </a:cubicBezTo>
                  <a:cubicBezTo>
                    <a:pt x="1899736" y="1163195"/>
                    <a:pt x="1906732" y="1104889"/>
                    <a:pt x="1958043" y="1146869"/>
                  </a:cubicBezTo>
                  <a:cubicBezTo>
                    <a:pt x="1939385" y="1076901"/>
                    <a:pt x="2007020" y="1130544"/>
                    <a:pt x="2035007" y="1146869"/>
                  </a:cubicBezTo>
                  <a:cubicBezTo>
                    <a:pt x="2035007" y="1123547"/>
                    <a:pt x="1990694" y="1109553"/>
                    <a:pt x="2018682" y="1090895"/>
                  </a:cubicBezTo>
                  <a:cubicBezTo>
                    <a:pt x="2032675" y="1081566"/>
                    <a:pt x="2037340" y="1083898"/>
                    <a:pt x="2049001" y="1093227"/>
                  </a:cubicBezTo>
                  <a:cubicBezTo>
                    <a:pt x="2058330" y="1102556"/>
                    <a:pt x="2102643" y="1179521"/>
                    <a:pt x="2100311" y="1188850"/>
                  </a:cubicBezTo>
                  <a:cubicBezTo>
                    <a:pt x="2100311" y="1219170"/>
                    <a:pt x="2037340" y="1293802"/>
                    <a:pt x="2018682" y="1326454"/>
                  </a:cubicBezTo>
                  <a:close/>
                  <a:moveTo>
                    <a:pt x="2153953" y="1020927"/>
                  </a:moveTo>
                  <a:lnTo>
                    <a:pt x="2153953" y="1016262"/>
                  </a:lnTo>
                  <a:cubicBezTo>
                    <a:pt x="2158618" y="1016262"/>
                    <a:pt x="2158618" y="1020927"/>
                    <a:pt x="2153953" y="1020927"/>
                  </a:cubicBezTo>
                  <a:close/>
                  <a:moveTo>
                    <a:pt x="2156285" y="1011598"/>
                  </a:moveTo>
                  <a:cubicBezTo>
                    <a:pt x="2170279" y="869330"/>
                    <a:pt x="2044337" y="829681"/>
                    <a:pt x="1930055" y="815688"/>
                  </a:cubicBezTo>
                  <a:cubicBezTo>
                    <a:pt x="1815774" y="801694"/>
                    <a:pt x="1694497" y="822684"/>
                    <a:pt x="1587212" y="766710"/>
                  </a:cubicBezTo>
                  <a:lnTo>
                    <a:pt x="1402963" y="659425"/>
                  </a:lnTo>
                  <a:cubicBezTo>
                    <a:pt x="1412292" y="659425"/>
                    <a:pt x="1421621" y="659425"/>
                    <a:pt x="1430950" y="661758"/>
                  </a:cubicBezTo>
                  <a:cubicBezTo>
                    <a:pt x="1465934" y="673419"/>
                    <a:pt x="1519577" y="713067"/>
                    <a:pt x="1559225" y="729394"/>
                  </a:cubicBezTo>
                  <a:cubicBezTo>
                    <a:pt x="1636190" y="762045"/>
                    <a:pt x="1713155" y="778371"/>
                    <a:pt x="1797116" y="790033"/>
                  </a:cubicBezTo>
                  <a:cubicBezTo>
                    <a:pt x="1902068" y="806358"/>
                    <a:pt x="2109640" y="799362"/>
                    <a:pt x="2156285" y="918307"/>
                  </a:cubicBezTo>
                  <a:cubicBezTo>
                    <a:pt x="2165614" y="941630"/>
                    <a:pt x="2179608" y="988275"/>
                    <a:pt x="2156285" y="1009266"/>
                  </a:cubicBezTo>
                  <a:close/>
                  <a:moveTo>
                    <a:pt x="2487468" y="969617"/>
                  </a:moveTo>
                  <a:cubicBezTo>
                    <a:pt x="2426828" y="1041917"/>
                    <a:pt x="2338202" y="1053579"/>
                    <a:pt x="2249576" y="1062907"/>
                  </a:cubicBezTo>
                  <a:lnTo>
                    <a:pt x="2405838" y="1004601"/>
                  </a:lnTo>
                  <a:cubicBezTo>
                    <a:pt x="2510790" y="922971"/>
                    <a:pt x="2510790" y="748051"/>
                    <a:pt x="2398841" y="675752"/>
                  </a:cubicBezTo>
                  <a:cubicBezTo>
                    <a:pt x="2235582" y="570800"/>
                    <a:pt x="2151621" y="645432"/>
                    <a:pt x="2016349" y="729394"/>
                  </a:cubicBezTo>
                  <a:cubicBezTo>
                    <a:pt x="2011684" y="731726"/>
                    <a:pt x="2002356" y="741055"/>
                    <a:pt x="1997691" y="734058"/>
                  </a:cubicBezTo>
                  <a:cubicBezTo>
                    <a:pt x="2062995" y="673419"/>
                    <a:pt x="2132963" y="619777"/>
                    <a:pt x="2226253" y="610448"/>
                  </a:cubicBezTo>
                  <a:cubicBezTo>
                    <a:pt x="2433825" y="594122"/>
                    <a:pt x="2657723" y="769042"/>
                    <a:pt x="2489799" y="971949"/>
                  </a:cubicBezTo>
                  <a:close/>
                  <a:moveTo>
                    <a:pt x="1083442" y="3439488"/>
                  </a:moveTo>
                  <a:cubicBezTo>
                    <a:pt x="1174401" y="3383513"/>
                    <a:pt x="1270024" y="3329871"/>
                    <a:pt x="1360982" y="3271565"/>
                  </a:cubicBezTo>
                  <a:cubicBezTo>
                    <a:pt x="1412292" y="3238913"/>
                    <a:pt x="1465934" y="3194600"/>
                    <a:pt x="1514912" y="3166613"/>
                  </a:cubicBezTo>
                  <a:cubicBezTo>
                    <a:pt x="1521908" y="3161948"/>
                    <a:pt x="1526573" y="3154951"/>
                    <a:pt x="1538235" y="3157284"/>
                  </a:cubicBezTo>
                  <a:cubicBezTo>
                    <a:pt x="1407627" y="3276229"/>
                    <a:pt x="1242036" y="3355526"/>
                    <a:pt x="1092771" y="3451150"/>
                  </a:cubicBezTo>
                  <a:cubicBezTo>
                    <a:pt x="1081110" y="3451150"/>
                    <a:pt x="1083442" y="3448817"/>
                    <a:pt x="1083442" y="3439488"/>
                  </a:cubicBezTo>
                  <a:close/>
                  <a:moveTo>
                    <a:pt x="1181398" y="1939840"/>
                  </a:moveTo>
                  <a:cubicBezTo>
                    <a:pt x="1172068" y="1939840"/>
                    <a:pt x="1162739" y="1939840"/>
                    <a:pt x="1153410" y="1937508"/>
                  </a:cubicBezTo>
                  <a:cubicBezTo>
                    <a:pt x="1118426" y="1925846"/>
                    <a:pt x="1046126" y="1820894"/>
                    <a:pt x="1020471" y="1788243"/>
                  </a:cubicBezTo>
                  <a:cubicBezTo>
                    <a:pt x="1022803" y="1764920"/>
                    <a:pt x="1032132" y="1799904"/>
                    <a:pt x="1034465" y="1799904"/>
                  </a:cubicBezTo>
                  <a:cubicBezTo>
                    <a:pt x="1083442" y="1844217"/>
                    <a:pt x="1151078" y="1874537"/>
                    <a:pt x="1181398" y="1939840"/>
                  </a:cubicBezTo>
                  <a:close/>
                  <a:moveTo>
                    <a:pt x="987819" y="1832556"/>
                  </a:moveTo>
                  <a:cubicBezTo>
                    <a:pt x="1018139" y="1918850"/>
                    <a:pt x="1057787" y="2002811"/>
                    <a:pt x="1036797" y="2096102"/>
                  </a:cubicBezTo>
                  <a:lnTo>
                    <a:pt x="1011142" y="1944505"/>
                  </a:lnTo>
                  <a:cubicBezTo>
                    <a:pt x="997148" y="1883866"/>
                    <a:pt x="952835" y="1820894"/>
                    <a:pt x="973826" y="1755591"/>
                  </a:cubicBezTo>
                  <a:lnTo>
                    <a:pt x="987819" y="1832556"/>
                  </a:lnTo>
                  <a:close/>
                  <a:moveTo>
                    <a:pt x="973826" y="1690288"/>
                  </a:moveTo>
                  <a:cubicBezTo>
                    <a:pt x="969161" y="1697284"/>
                    <a:pt x="969161" y="1706613"/>
                    <a:pt x="957500" y="1704281"/>
                  </a:cubicBezTo>
                  <a:cubicBezTo>
                    <a:pt x="990152" y="1629649"/>
                    <a:pt x="1025136" y="1552684"/>
                    <a:pt x="1078778" y="1492045"/>
                  </a:cubicBezTo>
                  <a:cubicBezTo>
                    <a:pt x="1064785" y="1531693"/>
                    <a:pt x="1036797" y="1571342"/>
                    <a:pt x="1015807" y="1608658"/>
                  </a:cubicBezTo>
                  <a:cubicBezTo>
                    <a:pt x="1001813" y="1634313"/>
                    <a:pt x="990152" y="1664633"/>
                    <a:pt x="976158" y="1690288"/>
                  </a:cubicBezTo>
                  <a:close/>
                  <a:moveTo>
                    <a:pt x="915519" y="2009808"/>
                  </a:moveTo>
                  <a:cubicBezTo>
                    <a:pt x="915519" y="2019137"/>
                    <a:pt x="915519" y="2023802"/>
                    <a:pt x="906190" y="2026134"/>
                  </a:cubicBezTo>
                  <a:lnTo>
                    <a:pt x="854881" y="1876869"/>
                  </a:lnTo>
                  <a:cubicBezTo>
                    <a:pt x="866542" y="1874537"/>
                    <a:pt x="868874" y="1881533"/>
                    <a:pt x="873538" y="1890862"/>
                  </a:cubicBezTo>
                  <a:cubicBezTo>
                    <a:pt x="885200" y="1909521"/>
                    <a:pt x="913187" y="1988818"/>
                    <a:pt x="915519" y="2009808"/>
                  </a:cubicBezTo>
                  <a:close/>
                  <a:moveTo>
                    <a:pt x="1864752" y="1727604"/>
                  </a:moveTo>
                  <a:lnTo>
                    <a:pt x="1869417" y="1727604"/>
                  </a:lnTo>
                  <a:cubicBezTo>
                    <a:pt x="1869417" y="1727604"/>
                    <a:pt x="1869417" y="1853547"/>
                    <a:pt x="1869417" y="1853547"/>
                  </a:cubicBezTo>
                  <a:lnTo>
                    <a:pt x="1857755" y="1853547"/>
                  </a:lnTo>
                  <a:lnTo>
                    <a:pt x="1857755" y="1746262"/>
                  </a:lnTo>
                  <a:cubicBezTo>
                    <a:pt x="1857755" y="1743930"/>
                    <a:pt x="1864752" y="1732268"/>
                    <a:pt x="1862419" y="1725272"/>
                  </a:cubicBezTo>
                  <a:close/>
                  <a:moveTo>
                    <a:pt x="1720151" y="1820894"/>
                  </a:moveTo>
                  <a:lnTo>
                    <a:pt x="1685167" y="1760256"/>
                  </a:lnTo>
                  <a:cubicBezTo>
                    <a:pt x="1685167" y="1755591"/>
                    <a:pt x="1696828" y="1757923"/>
                    <a:pt x="1696828" y="1757923"/>
                  </a:cubicBezTo>
                  <a:cubicBezTo>
                    <a:pt x="1699161" y="1757923"/>
                    <a:pt x="1720151" y="1811565"/>
                    <a:pt x="1720151" y="1820894"/>
                  </a:cubicBezTo>
                  <a:close/>
                  <a:moveTo>
                    <a:pt x="1267691" y="957955"/>
                  </a:moveTo>
                  <a:cubicBezTo>
                    <a:pt x="1251366" y="981278"/>
                    <a:pt x="1221046" y="997604"/>
                    <a:pt x="1195391" y="1009266"/>
                  </a:cubicBezTo>
                  <a:cubicBezTo>
                    <a:pt x="1174401" y="1018594"/>
                    <a:pt x="1130088" y="1037253"/>
                    <a:pt x="1113762" y="1018594"/>
                  </a:cubicBezTo>
                  <a:cubicBezTo>
                    <a:pt x="1146414" y="1011598"/>
                    <a:pt x="1181398" y="1006933"/>
                    <a:pt x="1209385" y="988275"/>
                  </a:cubicBezTo>
                  <a:cubicBezTo>
                    <a:pt x="1214050" y="985943"/>
                    <a:pt x="1225711" y="983610"/>
                    <a:pt x="1216382" y="976614"/>
                  </a:cubicBezTo>
                  <a:cubicBezTo>
                    <a:pt x="1209385" y="969617"/>
                    <a:pt x="1125423" y="953291"/>
                    <a:pt x="1118426" y="960288"/>
                  </a:cubicBezTo>
                  <a:cubicBezTo>
                    <a:pt x="1116094" y="962620"/>
                    <a:pt x="1125423" y="983610"/>
                    <a:pt x="1113762" y="983610"/>
                  </a:cubicBezTo>
                  <a:lnTo>
                    <a:pt x="1106765" y="948626"/>
                  </a:lnTo>
                  <a:cubicBezTo>
                    <a:pt x="1162739" y="927636"/>
                    <a:pt x="1214050" y="974282"/>
                    <a:pt x="1267691" y="960288"/>
                  </a:cubicBezTo>
                  <a:close/>
                  <a:moveTo>
                    <a:pt x="1342324" y="855336"/>
                  </a:moveTo>
                  <a:cubicBezTo>
                    <a:pt x="1321334" y="862333"/>
                    <a:pt x="1300343" y="827349"/>
                    <a:pt x="1288682" y="827349"/>
                  </a:cubicBezTo>
                  <a:cubicBezTo>
                    <a:pt x="1286350" y="827349"/>
                    <a:pt x="1284018" y="864665"/>
                    <a:pt x="1249034" y="855336"/>
                  </a:cubicBezTo>
                  <a:cubicBezTo>
                    <a:pt x="1244369" y="855336"/>
                    <a:pt x="1232707" y="822684"/>
                    <a:pt x="1232707" y="820352"/>
                  </a:cubicBezTo>
                  <a:cubicBezTo>
                    <a:pt x="1286350" y="801694"/>
                    <a:pt x="1305008" y="815688"/>
                    <a:pt x="1342324" y="855336"/>
                  </a:cubicBezTo>
                  <a:close/>
                  <a:moveTo>
                    <a:pt x="1346988" y="818019"/>
                  </a:moveTo>
                  <a:cubicBezTo>
                    <a:pt x="1332995" y="818019"/>
                    <a:pt x="1323666" y="804026"/>
                    <a:pt x="1307340" y="799362"/>
                  </a:cubicBezTo>
                  <a:cubicBezTo>
                    <a:pt x="1291014" y="794697"/>
                    <a:pt x="1251366" y="794697"/>
                    <a:pt x="1242036" y="790033"/>
                  </a:cubicBezTo>
                  <a:cubicBezTo>
                    <a:pt x="1232707" y="783035"/>
                    <a:pt x="1235040" y="773706"/>
                    <a:pt x="1246701" y="771374"/>
                  </a:cubicBezTo>
                  <a:cubicBezTo>
                    <a:pt x="1277020" y="762045"/>
                    <a:pt x="1332995" y="787700"/>
                    <a:pt x="1346988" y="820352"/>
                  </a:cubicBezTo>
                  <a:close/>
                  <a:moveTo>
                    <a:pt x="1106765" y="906646"/>
                  </a:moveTo>
                  <a:cubicBezTo>
                    <a:pt x="1102100" y="906646"/>
                    <a:pt x="1109098" y="897317"/>
                    <a:pt x="1118426" y="901981"/>
                  </a:cubicBezTo>
                  <a:cubicBezTo>
                    <a:pt x="1123091" y="901981"/>
                    <a:pt x="1116094" y="911310"/>
                    <a:pt x="1106765" y="906646"/>
                  </a:cubicBezTo>
                  <a:close/>
                  <a:moveTo>
                    <a:pt x="337117" y="964953"/>
                  </a:moveTo>
                  <a:cubicBezTo>
                    <a:pt x="271814" y="943962"/>
                    <a:pt x="204177" y="925304"/>
                    <a:pt x="138874" y="901981"/>
                  </a:cubicBezTo>
                  <a:cubicBezTo>
                    <a:pt x="127213" y="897317"/>
                    <a:pt x="108555" y="899649"/>
                    <a:pt x="101558" y="894985"/>
                  </a:cubicBezTo>
                  <a:cubicBezTo>
                    <a:pt x="71239" y="883323"/>
                    <a:pt x="57245" y="857668"/>
                    <a:pt x="82900" y="832013"/>
                  </a:cubicBezTo>
                  <a:lnTo>
                    <a:pt x="341782" y="922971"/>
                  </a:lnTo>
                  <a:cubicBezTo>
                    <a:pt x="369769" y="925304"/>
                    <a:pt x="388427" y="892652"/>
                    <a:pt x="372101" y="869330"/>
                  </a:cubicBezTo>
                  <a:lnTo>
                    <a:pt x="115552" y="780704"/>
                  </a:lnTo>
                  <a:cubicBezTo>
                    <a:pt x="103890" y="776039"/>
                    <a:pt x="106223" y="792365"/>
                    <a:pt x="108555" y="797029"/>
                  </a:cubicBezTo>
                  <a:cubicBezTo>
                    <a:pt x="115552" y="808690"/>
                    <a:pt x="318459" y="866997"/>
                    <a:pt x="348778" y="876326"/>
                  </a:cubicBezTo>
                  <a:cubicBezTo>
                    <a:pt x="358107" y="876326"/>
                    <a:pt x="367436" y="894985"/>
                    <a:pt x="362772" y="899649"/>
                  </a:cubicBezTo>
                  <a:cubicBezTo>
                    <a:pt x="353443" y="908978"/>
                    <a:pt x="131878" y="818019"/>
                    <a:pt x="99225" y="811023"/>
                  </a:cubicBezTo>
                  <a:cubicBezTo>
                    <a:pt x="85232" y="806358"/>
                    <a:pt x="103890" y="769042"/>
                    <a:pt x="106223" y="769042"/>
                  </a:cubicBezTo>
                  <a:cubicBezTo>
                    <a:pt x="120216" y="762045"/>
                    <a:pt x="362772" y="850672"/>
                    <a:pt x="397756" y="862333"/>
                  </a:cubicBezTo>
                  <a:cubicBezTo>
                    <a:pt x="416414" y="873994"/>
                    <a:pt x="376766" y="936965"/>
                    <a:pt x="365104" y="936965"/>
                  </a:cubicBezTo>
                  <a:lnTo>
                    <a:pt x="103890" y="843674"/>
                  </a:lnTo>
                  <a:cubicBezTo>
                    <a:pt x="99225" y="841342"/>
                    <a:pt x="87564" y="853003"/>
                    <a:pt x="87564" y="855336"/>
                  </a:cubicBezTo>
                  <a:cubicBezTo>
                    <a:pt x="87564" y="869330"/>
                    <a:pt x="318459" y="936965"/>
                    <a:pt x="346446" y="950959"/>
                  </a:cubicBezTo>
                  <a:cubicBezTo>
                    <a:pt x="348778" y="955624"/>
                    <a:pt x="341782" y="960288"/>
                    <a:pt x="341782" y="962620"/>
                  </a:cubicBezTo>
                  <a:close/>
                  <a:moveTo>
                    <a:pt x="549353" y="1398754"/>
                  </a:moveTo>
                  <a:cubicBezTo>
                    <a:pt x="554017" y="1359106"/>
                    <a:pt x="568011" y="1298467"/>
                    <a:pt x="595999" y="1270480"/>
                  </a:cubicBezTo>
                  <a:lnTo>
                    <a:pt x="556350" y="1424409"/>
                  </a:lnTo>
                  <a:cubicBezTo>
                    <a:pt x="547021" y="1424409"/>
                    <a:pt x="549353" y="1405751"/>
                    <a:pt x="551686" y="1398754"/>
                  </a:cubicBezTo>
                  <a:close/>
                </a:path>
              </a:pathLst>
            </a:custGeom>
            <a:solidFill>
              <a:schemeClr val="tx1"/>
            </a:solidFill>
            <a:ln w="23318" cap="flat">
              <a:noFill/>
              <a:prstDash val="solid"/>
              <a:miter/>
            </a:ln>
          </p:spPr>
          <p:txBody>
            <a:bodyPr rtlCol="0" anchor="ctr"/>
            <a:lstStyle/>
            <a:p>
              <a:endParaRPr lang="en-US" sz="1350"/>
            </a:p>
          </p:txBody>
        </p:sp>
        <p:sp>
          <p:nvSpPr>
            <p:cNvPr id="9" name="Freeform 10">
              <a:extLst>
                <a:ext uri="{FF2B5EF4-FFF2-40B4-BE49-F238E27FC236}">
                  <a16:creationId xmlns:a16="http://schemas.microsoft.com/office/drawing/2014/main" id="{AACE9781-48BE-6D5B-5B62-F58A7CAE8ECE}"/>
                </a:ext>
              </a:extLst>
            </p:cNvPr>
            <p:cNvSpPr/>
            <p:nvPr/>
          </p:nvSpPr>
          <p:spPr>
            <a:xfrm>
              <a:off x="-47395683" y="-3453944"/>
              <a:ext cx="2651811" cy="4939017"/>
            </a:xfrm>
            <a:custGeom>
              <a:avLst/>
              <a:gdLst>
                <a:gd name="connsiteX0" fmla="*/ 2278625 w 2651811"/>
                <a:gd name="connsiteY0" fmla="*/ 4863545 h 4939017"/>
                <a:gd name="connsiteX1" fmla="*/ 1781852 w 2651811"/>
                <a:gd name="connsiteY1" fmla="*/ 4935846 h 4939017"/>
                <a:gd name="connsiteX2" fmla="*/ 1093833 w 2651811"/>
                <a:gd name="connsiteY2" fmla="*/ 4905527 h 4939017"/>
                <a:gd name="connsiteX3" fmla="*/ 979552 w 2651811"/>
                <a:gd name="connsiteY3" fmla="*/ 4746932 h 4939017"/>
                <a:gd name="connsiteX4" fmla="*/ 1788848 w 2651811"/>
                <a:gd name="connsiteY4" fmla="*/ 4700287 h 4939017"/>
                <a:gd name="connsiteX5" fmla="*/ 2033736 w 2651811"/>
                <a:gd name="connsiteY5" fmla="*/ 4716613 h 4939017"/>
                <a:gd name="connsiteX6" fmla="*/ 2066388 w 2651811"/>
                <a:gd name="connsiteY6" fmla="*/ 4802907 h 4939017"/>
                <a:gd name="connsiteX7" fmla="*/ 2131692 w 2651811"/>
                <a:gd name="connsiteY7" fmla="*/ 4735271 h 4939017"/>
                <a:gd name="connsiteX8" fmla="*/ 2280957 w 2651811"/>
                <a:gd name="connsiteY8" fmla="*/ 4863545 h 4939017"/>
                <a:gd name="connsiteX9" fmla="*/ 1793513 w 2651811"/>
                <a:gd name="connsiteY9" fmla="*/ 247989 h 4939017"/>
                <a:gd name="connsiteX10" fmla="*/ 1900798 w 2651811"/>
                <a:gd name="connsiteY10" fmla="*/ 210673 h 4939017"/>
                <a:gd name="connsiteX11" fmla="*/ 2171340 w 2651811"/>
                <a:gd name="connsiteY11" fmla="*/ 418245 h 4939017"/>
                <a:gd name="connsiteX12" fmla="*/ 2192331 w 2651811"/>
                <a:gd name="connsiteY12" fmla="*/ 413580 h 4939017"/>
                <a:gd name="connsiteX13" fmla="*/ 2243641 w 2651811"/>
                <a:gd name="connsiteY13" fmla="*/ 215337 h 4939017"/>
                <a:gd name="connsiteX14" fmla="*/ 1926452 w 2651811"/>
                <a:gd name="connsiteY14" fmla="*/ 178021 h 4939017"/>
                <a:gd name="connsiteX15" fmla="*/ 1788848 w 2651811"/>
                <a:gd name="connsiteY15" fmla="*/ 231663 h 4939017"/>
                <a:gd name="connsiteX16" fmla="*/ 1795846 w 2651811"/>
                <a:gd name="connsiteY16" fmla="*/ 247989 h 4939017"/>
                <a:gd name="connsiteX17" fmla="*/ 2644791 w 2651811"/>
                <a:gd name="connsiteY17" fmla="*/ 859043 h 4939017"/>
                <a:gd name="connsiteX18" fmla="*/ 2423225 w 2651811"/>
                <a:gd name="connsiteY18" fmla="*/ 1064283 h 4939017"/>
                <a:gd name="connsiteX19" fmla="*/ 2301947 w 2651811"/>
                <a:gd name="connsiteY19" fmla="*/ 1292845 h 4939017"/>
                <a:gd name="connsiteX20" fmla="*/ 2206324 w 2651811"/>
                <a:gd name="connsiteY20" fmla="*/ 1374474 h 4939017"/>
                <a:gd name="connsiteX21" fmla="*/ 2194663 w 2651811"/>
                <a:gd name="connsiteY21" fmla="*/ 1388468 h 4939017"/>
                <a:gd name="connsiteX22" fmla="*/ 2264631 w 2651811"/>
                <a:gd name="connsiteY22" fmla="*/ 1353484 h 4939017"/>
                <a:gd name="connsiteX23" fmla="*/ 2364919 w 2651811"/>
                <a:gd name="connsiteY23" fmla="*/ 1178564 h 4939017"/>
                <a:gd name="connsiteX24" fmla="*/ 2637794 w 2651811"/>
                <a:gd name="connsiteY24" fmla="*/ 917350 h 4939017"/>
                <a:gd name="connsiteX25" fmla="*/ 2644791 w 2651811"/>
                <a:gd name="connsiteY25" fmla="*/ 861375 h 4939017"/>
                <a:gd name="connsiteX26" fmla="*/ 2397570 w 2651811"/>
                <a:gd name="connsiteY26" fmla="*/ 1449107 h 4939017"/>
                <a:gd name="connsiteX27" fmla="*/ 2285622 w 2651811"/>
                <a:gd name="connsiteY27" fmla="*/ 1533068 h 4939017"/>
                <a:gd name="connsiteX28" fmla="*/ 2294951 w 2651811"/>
                <a:gd name="connsiteY28" fmla="*/ 1547062 h 4939017"/>
                <a:gd name="connsiteX29" fmla="*/ 2367251 w 2651811"/>
                <a:gd name="connsiteY29" fmla="*/ 1516743 h 4939017"/>
                <a:gd name="connsiteX30" fmla="*/ 2551500 w 2651811"/>
                <a:gd name="connsiteY30" fmla="*/ 1260193 h 4939017"/>
                <a:gd name="connsiteX31" fmla="*/ 2521180 w 2651811"/>
                <a:gd name="connsiteY31" fmla="*/ 1318500 h 4939017"/>
                <a:gd name="connsiteX32" fmla="*/ 2397570 w 2651811"/>
                <a:gd name="connsiteY32" fmla="*/ 1449107 h 4939017"/>
                <a:gd name="connsiteX33" fmla="*/ 1317731 w 2651811"/>
                <a:gd name="connsiteY33" fmla="*/ 4030926 h 4939017"/>
                <a:gd name="connsiteX34" fmla="*/ 1089168 w 2651811"/>
                <a:gd name="connsiteY34" fmla="*/ 3876997 h 4939017"/>
                <a:gd name="connsiteX35" fmla="*/ 1056517 w 2651811"/>
                <a:gd name="connsiteY35" fmla="*/ 3902652 h 4939017"/>
                <a:gd name="connsiteX36" fmla="*/ 1219775 w 2651811"/>
                <a:gd name="connsiteY36" fmla="*/ 3998275 h 4939017"/>
                <a:gd name="connsiteX37" fmla="*/ 1404024 w 2651811"/>
                <a:gd name="connsiteY37" fmla="*/ 4089233 h 4939017"/>
                <a:gd name="connsiteX38" fmla="*/ 1404024 w 2651811"/>
                <a:gd name="connsiteY38" fmla="*/ 4079904 h 4939017"/>
                <a:gd name="connsiteX39" fmla="*/ 1320063 w 2651811"/>
                <a:gd name="connsiteY39" fmla="*/ 4030926 h 4939017"/>
                <a:gd name="connsiteX40" fmla="*/ 284536 w 2651811"/>
                <a:gd name="connsiteY40" fmla="*/ 1495752 h 4939017"/>
                <a:gd name="connsiteX41" fmla="*/ 228562 w 2651811"/>
                <a:gd name="connsiteY41" fmla="*/ 1407126 h 4939017"/>
                <a:gd name="connsiteX42" fmla="*/ 195910 w 2651811"/>
                <a:gd name="connsiteY42" fmla="*/ 1346487 h 4939017"/>
                <a:gd name="connsiteX43" fmla="*/ 296198 w 2651811"/>
                <a:gd name="connsiteY43" fmla="*/ 1535400 h 4939017"/>
                <a:gd name="connsiteX44" fmla="*/ 349840 w 2651811"/>
                <a:gd name="connsiteY44" fmla="*/ 1570384 h 4939017"/>
                <a:gd name="connsiteX45" fmla="*/ 284536 w 2651811"/>
                <a:gd name="connsiteY45" fmla="*/ 1495752 h 4939017"/>
                <a:gd name="connsiteX46" fmla="*/ 681022 w 2651811"/>
                <a:gd name="connsiteY46" fmla="*/ 317957 h 4939017"/>
                <a:gd name="connsiteX47" fmla="*/ 723003 w 2651811"/>
                <a:gd name="connsiteY47" fmla="*/ 289970 h 4939017"/>
                <a:gd name="connsiteX48" fmla="*/ 760319 w 2651811"/>
                <a:gd name="connsiteY48" fmla="*/ 238660 h 4939017"/>
                <a:gd name="connsiteX49" fmla="*/ 769648 w 2651811"/>
                <a:gd name="connsiteY49" fmla="*/ 250321 h 4939017"/>
                <a:gd name="connsiteX50" fmla="*/ 778977 w 2651811"/>
                <a:gd name="connsiteY50" fmla="*/ 168692 h 4939017"/>
                <a:gd name="connsiteX51" fmla="*/ 769648 w 2651811"/>
                <a:gd name="connsiteY51" fmla="*/ 159363 h 4939017"/>
                <a:gd name="connsiteX52" fmla="*/ 711341 w 2651811"/>
                <a:gd name="connsiteY52" fmla="*/ 136040 h 4939017"/>
                <a:gd name="connsiteX53" fmla="*/ 695015 w 2651811"/>
                <a:gd name="connsiteY53" fmla="*/ 164028 h 4939017"/>
                <a:gd name="connsiteX54" fmla="*/ 741661 w 2651811"/>
                <a:gd name="connsiteY54" fmla="*/ 196679 h 4939017"/>
                <a:gd name="connsiteX55" fmla="*/ 646038 w 2651811"/>
                <a:gd name="connsiteY55" fmla="*/ 331951 h 4939017"/>
                <a:gd name="connsiteX56" fmla="*/ 534089 w 2651811"/>
                <a:gd name="connsiteY56" fmla="*/ 397254 h 4939017"/>
                <a:gd name="connsiteX57" fmla="*/ 655366 w 2651811"/>
                <a:gd name="connsiteY57" fmla="*/ 348277 h 4939017"/>
                <a:gd name="connsiteX58" fmla="*/ 681022 w 2651811"/>
                <a:gd name="connsiteY58" fmla="*/ 320289 h 4939017"/>
                <a:gd name="connsiteX59" fmla="*/ 578402 w 2651811"/>
                <a:gd name="connsiteY59" fmla="*/ 217670 h 4939017"/>
                <a:gd name="connsiteX60" fmla="*/ 410478 w 2651811"/>
                <a:gd name="connsiteY60" fmla="*/ 439235 h 4939017"/>
                <a:gd name="connsiteX61" fmla="*/ 396485 w 2651811"/>
                <a:gd name="connsiteY61" fmla="*/ 462558 h 4939017"/>
                <a:gd name="connsiteX62" fmla="*/ 375494 w 2651811"/>
                <a:gd name="connsiteY62" fmla="*/ 467222 h 4939017"/>
                <a:gd name="connsiteX63" fmla="*/ 340510 w 2651811"/>
                <a:gd name="connsiteY63" fmla="*/ 434571 h 4939017"/>
                <a:gd name="connsiteX64" fmla="*/ 275207 w 2651811"/>
                <a:gd name="connsiteY64" fmla="*/ 401919 h 4939017"/>
                <a:gd name="connsiteX65" fmla="*/ 270542 w 2651811"/>
                <a:gd name="connsiteY65" fmla="*/ 380928 h 4939017"/>
                <a:gd name="connsiteX66" fmla="*/ 324185 w 2651811"/>
                <a:gd name="connsiteY66" fmla="*/ 77734 h 4939017"/>
                <a:gd name="connsiteX67" fmla="*/ 317188 w 2651811"/>
                <a:gd name="connsiteY67" fmla="*/ 133708 h 4939017"/>
                <a:gd name="connsiteX68" fmla="*/ 324185 w 2651811"/>
                <a:gd name="connsiteY68" fmla="*/ 145369 h 4939017"/>
                <a:gd name="connsiteX69" fmla="*/ 333514 w 2651811"/>
                <a:gd name="connsiteY69" fmla="*/ 131376 h 4939017"/>
                <a:gd name="connsiteX70" fmla="*/ 352172 w 2651811"/>
                <a:gd name="connsiteY70" fmla="*/ 133708 h 4939017"/>
                <a:gd name="connsiteX71" fmla="*/ 363833 w 2651811"/>
                <a:gd name="connsiteY71" fmla="*/ 87062 h 4939017"/>
                <a:gd name="connsiteX72" fmla="*/ 552747 w 2651811"/>
                <a:gd name="connsiteY72" fmla="*/ 103389 h 4939017"/>
                <a:gd name="connsiteX73" fmla="*/ 461789 w 2651811"/>
                <a:gd name="connsiteY73" fmla="*/ 63740 h 4939017"/>
                <a:gd name="connsiteX74" fmla="*/ 520095 w 2651811"/>
                <a:gd name="connsiteY74" fmla="*/ 52078 h 4939017"/>
                <a:gd name="connsiteX75" fmla="*/ 433801 w 2651811"/>
                <a:gd name="connsiteY75" fmla="*/ 17094 h 4939017"/>
                <a:gd name="connsiteX76" fmla="*/ 639041 w 2651811"/>
                <a:gd name="connsiteY76" fmla="*/ 77734 h 4939017"/>
                <a:gd name="connsiteX77" fmla="*/ 580734 w 2651811"/>
                <a:gd name="connsiteY77" fmla="*/ 213005 h 4939017"/>
                <a:gd name="connsiteX78" fmla="*/ 557412 w 2651811"/>
                <a:gd name="connsiteY78" fmla="*/ 129044 h 4939017"/>
                <a:gd name="connsiteX79" fmla="*/ 513099 w 2651811"/>
                <a:gd name="connsiteY79" fmla="*/ 224667 h 4939017"/>
                <a:gd name="connsiteX80" fmla="*/ 473450 w 2651811"/>
                <a:gd name="connsiteY80" fmla="*/ 303964 h 4939017"/>
                <a:gd name="connsiteX81" fmla="*/ 485111 w 2651811"/>
                <a:gd name="connsiteY81" fmla="*/ 310960 h 4939017"/>
                <a:gd name="connsiteX82" fmla="*/ 534089 w 2651811"/>
                <a:gd name="connsiteY82" fmla="*/ 208341 h 4939017"/>
                <a:gd name="connsiteX83" fmla="*/ 559744 w 2651811"/>
                <a:gd name="connsiteY83" fmla="*/ 129044 h 4939017"/>
                <a:gd name="connsiteX84" fmla="*/ 76965 w 2651811"/>
                <a:gd name="connsiteY84" fmla="*/ 693452 h 4939017"/>
                <a:gd name="connsiteX85" fmla="*/ 0 w 2651811"/>
                <a:gd name="connsiteY85" fmla="*/ 833388 h 4939017"/>
                <a:gd name="connsiteX86" fmla="*/ 74632 w 2651811"/>
                <a:gd name="connsiteY86" fmla="*/ 870704 h 4939017"/>
                <a:gd name="connsiteX87" fmla="*/ 69968 w 2651811"/>
                <a:gd name="connsiteY87" fmla="*/ 856711 h 4939017"/>
                <a:gd name="connsiteX88" fmla="*/ 74632 w 2651811"/>
                <a:gd name="connsiteY88" fmla="*/ 856711 h 4939017"/>
                <a:gd name="connsiteX89" fmla="*/ 55974 w 2651811"/>
                <a:gd name="connsiteY89" fmla="*/ 789075 h 4939017"/>
                <a:gd name="connsiteX90" fmla="*/ 314856 w 2651811"/>
                <a:gd name="connsiteY90" fmla="*/ 880033 h 4939017"/>
                <a:gd name="connsiteX91" fmla="*/ 345175 w 2651811"/>
                <a:gd name="connsiteY91" fmla="*/ 826391 h 4939017"/>
                <a:gd name="connsiteX92" fmla="*/ 88626 w 2651811"/>
                <a:gd name="connsiteY92" fmla="*/ 737766 h 4939017"/>
                <a:gd name="connsiteX93" fmla="*/ 81629 w 2651811"/>
                <a:gd name="connsiteY93" fmla="*/ 754091 h 4939017"/>
                <a:gd name="connsiteX94" fmla="*/ 321853 w 2651811"/>
                <a:gd name="connsiteY94" fmla="*/ 833388 h 4939017"/>
                <a:gd name="connsiteX95" fmla="*/ 335846 w 2651811"/>
                <a:gd name="connsiteY95" fmla="*/ 856711 h 4939017"/>
                <a:gd name="connsiteX96" fmla="*/ 72300 w 2651811"/>
                <a:gd name="connsiteY96" fmla="*/ 768085 h 4939017"/>
                <a:gd name="connsiteX97" fmla="*/ 79297 w 2651811"/>
                <a:gd name="connsiteY97" fmla="*/ 726104 h 4939017"/>
                <a:gd name="connsiteX98" fmla="*/ 370830 w 2651811"/>
                <a:gd name="connsiteY98" fmla="*/ 819395 h 4939017"/>
                <a:gd name="connsiteX99" fmla="*/ 338179 w 2651811"/>
                <a:gd name="connsiteY99" fmla="*/ 894027 h 4939017"/>
                <a:gd name="connsiteX100" fmla="*/ 76965 w 2651811"/>
                <a:gd name="connsiteY100" fmla="*/ 800736 h 4939017"/>
                <a:gd name="connsiteX101" fmla="*/ 60638 w 2651811"/>
                <a:gd name="connsiteY101" fmla="*/ 812398 h 4939017"/>
                <a:gd name="connsiteX102" fmla="*/ 319520 w 2651811"/>
                <a:gd name="connsiteY102" fmla="*/ 908021 h 4939017"/>
                <a:gd name="connsiteX103" fmla="*/ 314856 w 2651811"/>
                <a:gd name="connsiteY103" fmla="*/ 919682 h 4939017"/>
                <a:gd name="connsiteX104" fmla="*/ 314856 w 2651811"/>
                <a:gd name="connsiteY104" fmla="*/ 943005 h 4939017"/>
                <a:gd name="connsiteX105" fmla="*/ 340510 w 2651811"/>
                <a:gd name="connsiteY105" fmla="*/ 959331 h 4939017"/>
                <a:gd name="connsiteX106" fmla="*/ 398817 w 2651811"/>
                <a:gd name="connsiteY106" fmla="*/ 800736 h 4939017"/>
                <a:gd name="connsiteX107" fmla="*/ 79297 w 2651811"/>
                <a:gd name="connsiteY107" fmla="*/ 691120 h 4939017"/>
                <a:gd name="connsiteX108" fmla="*/ 212236 w 2651811"/>
                <a:gd name="connsiteY108" fmla="*/ 236328 h 4939017"/>
                <a:gd name="connsiteX109" fmla="*/ 200574 w 2651811"/>
                <a:gd name="connsiteY109" fmla="*/ 61408 h 4939017"/>
                <a:gd name="connsiteX110" fmla="*/ 200574 w 2651811"/>
                <a:gd name="connsiteY110" fmla="*/ 52078 h 4939017"/>
                <a:gd name="connsiteX111" fmla="*/ 265878 w 2651811"/>
                <a:gd name="connsiteY111" fmla="*/ 3101 h 4939017"/>
                <a:gd name="connsiteX112" fmla="*/ 170255 w 2651811"/>
                <a:gd name="connsiteY112" fmla="*/ 75401 h 4939017"/>
                <a:gd name="connsiteX113" fmla="*/ 230894 w 2651811"/>
                <a:gd name="connsiteY113" fmla="*/ 294635 h 4939017"/>
                <a:gd name="connsiteX114" fmla="*/ 214568 w 2651811"/>
                <a:gd name="connsiteY114" fmla="*/ 233996 h 4939017"/>
                <a:gd name="connsiteX115" fmla="*/ 349840 w 2651811"/>
                <a:gd name="connsiteY115" fmla="*/ 772750 h 4939017"/>
                <a:gd name="connsiteX116" fmla="*/ 345175 w 2651811"/>
                <a:gd name="connsiteY116" fmla="*/ 744762 h 4939017"/>
                <a:gd name="connsiteX117" fmla="*/ 151597 w 2651811"/>
                <a:gd name="connsiteY117" fmla="*/ 693452 h 4939017"/>
                <a:gd name="connsiteX118" fmla="*/ 142268 w 2651811"/>
                <a:gd name="connsiteY118" fmla="*/ 705113 h 4939017"/>
                <a:gd name="connsiteX119" fmla="*/ 349840 w 2651811"/>
                <a:gd name="connsiteY119" fmla="*/ 775081 h 4939017"/>
                <a:gd name="connsiteX120" fmla="*/ 251885 w 2651811"/>
                <a:gd name="connsiteY120" fmla="*/ 651471 h 4939017"/>
                <a:gd name="connsiteX121" fmla="*/ 251885 w 2651811"/>
                <a:gd name="connsiteY121" fmla="*/ 667798 h 4939017"/>
                <a:gd name="connsiteX122" fmla="*/ 240223 w 2651811"/>
                <a:gd name="connsiteY122" fmla="*/ 667798 h 4939017"/>
                <a:gd name="connsiteX123" fmla="*/ 240223 w 2651811"/>
                <a:gd name="connsiteY123" fmla="*/ 656136 h 4939017"/>
                <a:gd name="connsiteX124" fmla="*/ 212236 w 2651811"/>
                <a:gd name="connsiteY124" fmla="*/ 679459 h 4939017"/>
                <a:gd name="connsiteX125" fmla="*/ 303195 w 2651811"/>
                <a:gd name="connsiteY125" fmla="*/ 707446 h 4939017"/>
                <a:gd name="connsiteX126" fmla="*/ 275207 w 2651811"/>
                <a:gd name="connsiteY126" fmla="*/ 667798 h 4939017"/>
                <a:gd name="connsiteX127" fmla="*/ 286869 w 2651811"/>
                <a:gd name="connsiteY127" fmla="*/ 637478 h 4939017"/>
                <a:gd name="connsiteX128" fmla="*/ 251885 w 2651811"/>
                <a:gd name="connsiteY128" fmla="*/ 649139 h 4939017"/>
                <a:gd name="connsiteX129" fmla="*/ 1049520 w 2651811"/>
                <a:gd name="connsiteY129" fmla="*/ 3620447 h 4939017"/>
                <a:gd name="connsiteX130" fmla="*/ 830287 w 2651811"/>
                <a:gd name="connsiteY130" fmla="*/ 3711406 h 4939017"/>
                <a:gd name="connsiteX131" fmla="*/ 676357 w 2651811"/>
                <a:gd name="connsiteY131" fmla="*/ 3692748 h 4939017"/>
                <a:gd name="connsiteX132" fmla="*/ 629712 w 2651811"/>
                <a:gd name="connsiteY132" fmla="*/ 3615783 h 4939017"/>
                <a:gd name="connsiteX133" fmla="*/ 583067 w 2651811"/>
                <a:gd name="connsiteY133" fmla="*/ 3438531 h 4939017"/>
                <a:gd name="connsiteX134" fmla="*/ 881597 w 2651811"/>
                <a:gd name="connsiteY134" fmla="*/ 2827476 h 4939017"/>
                <a:gd name="connsiteX135" fmla="*/ 942236 w 2651811"/>
                <a:gd name="connsiteY135" fmla="*/ 2687540 h 4939017"/>
                <a:gd name="connsiteX136" fmla="*/ 951565 w 2651811"/>
                <a:gd name="connsiteY136" fmla="*/ 2689873 h 4939017"/>
                <a:gd name="connsiteX137" fmla="*/ 890926 w 2651811"/>
                <a:gd name="connsiteY137" fmla="*/ 2892780 h 4939017"/>
                <a:gd name="connsiteX138" fmla="*/ 895590 w 2651811"/>
                <a:gd name="connsiteY138" fmla="*/ 2911438 h 4939017"/>
                <a:gd name="connsiteX139" fmla="*/ 1042523 w 2651811"/>
                <a:gd name="connsiteY139" fmla="*/ 2475305 h 4939017"/>
                <a:gd name="connsiteX140" fmla="*/ 1044855 w 2651811"/>
                <a:gd name="connsiteY140" fmla="*/ 2447317 h 4939017"/>
                <a:gd name="connsiteX141" fmla="*/ 1054184 w 2651811"/>
                <a:gd name="connsiteY141" fmla="*/ 2407668 h 4939017"/>
                <a:gd name="connsiteX142" fmla="*/ 1077507 w 2651811"/>
                <a:gd name="connsiteY142" fmla="*/ 2361023 h 4939017"/>
                <a:gd name="connsiteX143" fmla="*/ 1063513 w 2651811"/>
                <a:gd name="connsiteY143" fmla="*/ 2372684 h 4939017"/>
                <a:gd name="connsiteX144" fmla="*/ 1012204 w 2651811"/>
                <a:gd name="connsiteY144" fmla="*/ 2435656 h 4939017"/>
                <a:gd name="connsiteX145" fmla="*/ 984216 w 2651811"/>
                <a:gd name="connsiteY145" fmla="*/ 2410001 h 4939017"/>
                <a:gd name="connsiteX146" fmla="*/ 949232 w 2651811"/>
                <a:gd name="connsiteY146" fmla="*/ 2414666 h 4939017"/>
                <a:gd name="connsiteX147" fmla="*/ 914248 w 2651811"/>
                <a:gd name="connsiteY147" fmla="*/ 2379682 h 4939017"/>
                <a:gd name="connsiteX148" fmla="*/ 935239 w 2651811"/>
                <a:gd name="connsiteY148" fmla="*/ 2437988 h 4939017"/>
                <a:gd name="connsiteX149" fmla="*/ 874600 w 2651811"/>
                <a:gd name="connsiteY149" fmla="*/ 2351694 h 4939017"/>
                <a:gd name="connsiteX150" fmla="*/ 907252 w 2651811"/>
                <a:gd name="connsiteY150" fmla="*/ 2419330 h 4939017"/>
                <a:gd name="connsiteX151" fmla="*/ 972555 w 2651811"/>
                <a:gd name="connsiteY151" fmla="*/ 2531279 h 4939017"/>
                <a:gd name="connsiteX152" fmla="*/ 902587 w 2651811"/>
                <a:gd name="connsiteY152" fmla="*/ 2650225 h 4939017"/>
                <a:gd name="connsiteX153" fmla="*/ 783641 w 2651811"/>
                <a:gd name="connsiteY153" fmla="*/ 2722524 h 4939017"/>
                <a:gd name="connsiteX154" fmla="*/ 767316 w 2651811"/>
                <a:gd name="connsiteY154" fmla="*/ 2699202 h 4939017"/>
                <a:gd name="connsiteX155" fmla="*/ 746325 w 2651811"/>
                <a:gd name="connsiteY155" fmla="*/ 2403004 h 4939017"/>
                <a:gd name="connsiteX156" fmla="*/ 879264 w 2651811"/>
                <a:gd name="connsiteY156" fmla="*/ 2239745 h 4939017"/>
                <a:gd name="connsiteX157" fmla="*/ 1005207 w 2651811"/>
                <a:gd name="connsiteY157" fmla="*/ 2204761 h 4939017"/>
                <a:gd name="connsiteX158" fmla="*/ 918913 w 2651811"/>
                <a:gd name="connsiteY158" fmla="*/ 2190768 h 4939017"/>
                <a:gd name="connsiteX159" fmla="*/ 1009871 w 2651811"/>
                <a:gd name="connsiteY159" fmla="*/ 2174442 h 4939017"/>
                <a:gd name="connsiteX160" fmla="*/ 1273417 w 2651811"/>
                <a:gd name="connsiteY160" fmla="*/ 2146455 h 4939017"/>
                <a:gd name="connsiteX161" fmla="*/ 1261756 w 2651811"/>
                <a:gd name="connsiteY161" fmla="*/ 2216423 h 4939017"/>
                <a:gd name="connsiteX162" fmla="*/ 1289743 w 2651811"/>
                <a:gd name="connsiteY162" fmla="*/ 2200097 h 4939017"/>
                <a:gd name="connsiteX163" fmla="*/ 1399360 w 2651811"/>
                <a:gd name="connsiteY163" fmla="*/ 2260736 h 4939017"/>
                <a:gd name="connsiteX164" fmla="*/ 1411022 w 2651811"/>
                <a:gd name="connsiteY164" fmla="*/ 2274729 h 4939017"/>
                <a:gd name="connsiteX165" fmla="*/ 1324727 w 2651811"/>
                <a:gd name="connsiteY165" fmla="*/ 2274729 h 4939017"/>
                <a:gd name="connsiteX166" fmla="*/ 1350383 w 2651811"/>
                <a:gd name="connsiteY166" fmla="*/ 2286391 h 4939017"/>
                <a:gd name="connsiteX167" fmla="*/ 1432012 w 2651811"/>
                <a:gd name="connsiteY167" fmla="*/ 2260736 h 4939017"/>
                <a:gd name="connsiteX168" fmla="*/ 1364376 w 2651811"/>
                <a:gd name="connsiteY168" fmla="*/ 2197764 h 4939017"/>
                <a:gd name="connsiteX169" fmla="*/ 1320063 w 2651811"/>
                <a:gd name="connsiteY169" fmla="*/ 2144122 h 4939017"/>
                <a:gd name="connsiteX170" fmla="*/ 1357379 w 2651811"/>
                <a:gd name="connsiteY170" fmla="*/ 2118467 h 4939017"/>
                <a:gd name="connsiteX171" fmla="*/ 1373705 w 2651811"/>
                <a:gd name="connsiteY171" fmla="*/ 2127796 h 4939017"/>
                <a:gd name="connsiteX172" fmla="*/ 1497315 w 2651811"/>
                <a:gd name="connsiteY172" fmla="*/ 2351694 h 4939017"/>
                <a:gd name="connsiteX173" fmla="*/ 1515974 w 2651811"/>
                <a:gd name="connsiteY173" fmla="*/ 2652556 h 4939017"/>
                <a:gd name="connsiteX174" fmla="*/ 902587 w 2651811"/>
                <a:gd name="connsiteY174" fmla="*/ 3426869 h 4939017"/>
                <a:gd name="connsiteX175" fmla="*/ 960894 w 2651811"/>
                <a:gd name="connsiteY175" fmla="*/ 3317252 h 4939017"/>
                <a:gd name="connsiteX176" fmla="*/ 942236 w 2651811"/>
                <a:gd name="connsiteY176" fmla="*/ 3328914 h 4939017"/>
                <a:gd name="connsiteX177" fmla="*/ 867603 w 2651811"/>
                <a:gd name="connsiteY177" fmla="*/ 3438531 h 4939017"/>
                <a:gd name="connsiteX178" fmla="*/ 853609 w 2651811"/>
                <a:gd name="connsiteY178" fmla="*/ 3487508 h 4939017"/>
                <a:gd name="connsiteX179" fmla="*/ 837284 w 2651811"/>
                <a:gd name="connsiteY179" fmla="*/ 3557476 h 4939017"/>
                <a:gd name="connsiteX180" fmla="*/ 960894 w 2651811"/>
                <a:gd name="connsiteY180" fmla="*/ 3471182 h 4939017"/>
                <a:gd name="connsiteX181" fmla="*/ 900255 w 2651811"/>
                <a:gd name="connsiteY181" fmla="*/ 3545815 h 4939017"/>
                <a:gd name="connsiteX182" fmla="*/ 904919 w 2651811"/>
                <a:gd name="connsiteY182" fmla="*/ 3562140 h 4939017"/>
                <a:gd name="connsiteX183" fmla="*/ 958561 w 2651811"/>
                <a:gd name="connsiteY183" fmla="*/ 3513163 h 4939017"/>
                <a:gd name="connsiteX184" fmla="*/ 1056517 w 2651811"/>
                <a:gd name="connsiteY184" fmla="*/ 3401214 h 4939017"/>
                <a:gd name="connsiteX185" fmla="*/ 1065846 w 2651811"/>
                <a:gd name="connsiteY185" fmla="*/ 3412876 h 4939017"/>
                <a:gd name="connsiteX186" fmla="*/ 1511309 w 2651811"/>
                <a:gd name="connsiteY186" fmla="*/ 3119010 h 4939017"/>
                <a:gd name="connsiteX187" fmla="*/ 1487986 w 2651811"/>
                <a:gd name="connsiteY187" fmla="*/ 3128339 h 4939017"/>
                <a:gd name="connsiteX188" fmla="*/ 1334056 w 2651811"/>
                <a:gd name="connsiteY188" fmla="*/ 3233291 h 4939017"/>
                <a:gd name="connsiteX189" fmla="*/ 1056517 w 2651811"/>
                <a:gd name="connsiteY189" fmla="*/ 3401214 h 4939017"/>
                <a:gd name="connsiteX190" fmla="*/ 1061182 w 2651811"/>
                <a:gd name="connsiteY190" fmla="*/ 3387220 h 4939017"/>
                <a:gd name="connsiteX191" fmla="*/ 1273417 w 2651811"/>
                <a:gd name="connsiteY191" fmla="*/ 3153994 h 4939017"/>
                <a:gd name="connsiteX192" fmla="*/ 1536964 w 2651811"/>
                <a:gd name="connsiteY192" fmla="*/ 3084026 h 4939017"/>
                <a:gd name="connsiteX193" fmla="*/ 1483321 w 2651811"/>
                <a:gd name="connsiteY193" fmla="*/ 3298595 h 4939017"/>
                <a:gd name="connsiteX194" fmla="*/ 1462331 w 2651811"/>
                <a:gd name="connsiteY194" fmla="*/ 3331246 h 4939017"/>
                <a:gd name="connsiteX195" fmla="*/ 1168465 w 2651811"/>
                <a:gd name="connsiteY195" fmla="*/ 3545815 h 4939017"/>
                <a:gd name="connsiteX196" fmla="*/ 1047188 w 2651811"/>
                <a:gd name="connsiteY196" fmla="*/ 3622780 h 4939017"/>
                <a:gd name="connsiteX197" fmla="*/ 1320063 w 2651811"/>
                <a:gd name="connsiteY197" fmla="*/ 2944090 h 4939017"/>
                <a:gd name="connsiteX198" fmla="*/ 1336389 w 2651811"/>
                <a:gd name="connsiteY198" fmla="*/ 2911438 h 4939017"/>
                <a:gd name="connsiteX199" fmla="*/ 1357379 w 2651811"/>
                <a:gd name="connsiteY199" fmla="*/ 2883451 h 4939017"/>
                <a:gd name="connsiteX200" fmla="*/ 1420351 w 2651811"/>
                <a:gd name="connsiteY200" fmla="*/ 2312046 h 4939017"/>
                <a:gd name="connsiteX201" fmla="*/ 1492651 w 2651811"/>
                <a:gd name="connsiteY201" fmla="*/ 2549937 h 4939017"/>
                <a:gd name="connsiteX202" fmla="*/ 1331724 w 2651811"/>
                <a:gd name="connsiteY202" fmla="*/ 2911438 h 4939017"/>
                <a:gd name="connsiteX203" fmla="*/ 1308401 w 2651811"/>
                <a:gd name="connsiteY203" fmla="*/ 2937093 h 4939017"/>
                <a:gd name="connsiteX204" fmla="*/ 1320063 w 2651811"/>
                <a:gd name="connsiteY204" fmla="*/ 2946422 h 4939017"/>
                <a:gd name="connsiteX205" fmla="*/ 1280415 w 2651811"/>
                <a:gd name="connsiteY205" fmla="*/ 2983739 h 4939017"/>
                <a:gd name="connsiteX206" fmla="*/ 1301405 w 2651811"/>
                <a:gd name="connsiteY206" fmla="*/ 2965081 h 4939017"/>
                <a:gd name="connsiteX207" fmla="*/ 1306070 w 2651811"/>
                <a:gd name="connsiteY207" fmla="*/ 2951087 h 4939017"/>
                <a:gd name="connsiteX208" fmla="*/ 1280415 w 2651811"/>
                <a:gd name="connsiteY208" fmla="*/ 2986071 h 4939017"/>
                <a:gd name="connsiteX209" fmla="*/ 823290 w 2651811"/>
                <a:gd name="connsiteY209" fmla="*/ 3023387 h 4939017"/>
                <a:gd name="connsiteX210" fmla="*/ 769648 w 2651811"/>
                <a:gd name="connsiteY210" fmla="*/ 3146997 h 4939017"/>
                <a:gd name="connsiteX211" fmla="*/ 774312 w 2651811"/>
                <a:gd name="connsiteY211" fmla="*/ 3165655 h 4939017"/>
                <a:gd name="connsiteX212" fmla="*/ 823290 w 2651811"/>
                <a:gd name="connsiteY212" fmla="*/ 3023387 h 4939017"/>
                <a:gd name="connsiteX213" fmla="*/ 1508976 w 2651811"/>
                <a:gd name="connsiteY213" fmla="*/ 3639106 h 4939017"/>
                <a:gd name="connsiteX214" fmla="*/ 1525303 w 2651811"/>
                <a:gd name="connsiteY214" fmla="*/ 3664761 h 4939017"/>
                <a:gd name="connsiteX215" fmla="*/ 1851820 w 2651811"/>
                <a:gd name="connsiteY215" fmla="*/ 4012268 h 4939017"/>
                <a:gd name="connsiteX216" fmla="*/ 1767858 w 2651811"/>
                <a:gd name="connsiteY216" fmla="*/ 4138211 h 4939017"/>
                <a:gd name="connsiteX217" fmla="*/ 1681564 w 2651811"/>
                <a:gd name="connsiteY217" fmla="*/ 4177860 h 4939017"/>
                <a:gd name="connsiteX218" fmla="*/ 1378369 w 2651811"/>
                <a:gd name="connsiteY218" fmla="*/ 3886326 h 4939017"/>
                <a:gd name="connsiteX219" fmla="*/ 1327060 w 2651811"/>
                <a:gd name="connsiteY219" fmla="*/ 3795367 h 4939017"/>
                <a:gd name="connsiteX220" fmla="*/ 1476325 w 2651811"/>
                <a:gd name="connsiteY220" fmla="*/ 3536486 h 4939017"/>
                <a:gd name="connsiteX221" fmla="*/ 1515974 w 2651811"/>
                <a:gd name="connsiteY221" fmla="*/ 3576134 h 4939017"/>
                <a:gd name="connsiteX222" fmla="*/ 1557954 w 2651811"/>
                <a:gd name="connsiteY222" fmla="*/ 3667092 h 4939017"/>
                <a:gd name="connsiteX223" fmla="*/ 1504312 w 2651811"/>
                <a:gd name="connsiteY223" fmla="*/ 3639106 h 4939017"/>
                <a:gd name="connsiteX224" fmla="*/ 1427347 w 2651811"/>
                <a:gd name="connsiteY224" fmla="*/ 3872332 h 4939017"/>
                <a:gd name="connsiteX225" fmla="*/ 1380702 w 2651811"/>
                <a:gd name="connsiteY225" fmla="*/ 3814026 h 4939017"/>
                <a:gd name="connsiteX226" fmla="*/ 1427347 w 2651811"/>
                <a:gd name="connsiteY226" fmla="*/ 3872332 h 4939017"/>
                <a:gd name="connsiteX227" fmla="*/ 1476325 w 2651811"/>
                <a:gd name="connsiteY227" fmla="*/ 3928307 h 4939017"/>
                <a:gd name="connsiteX228" fmla="*/ 1455335 w 2651811"/>
                <a:gd name="connsiteY228" fmla="*/ 3907316 h 4939017"/>
                <a:gd name="connsiteX229" fmla="*/ 1429679 w 2651811"/>
                <a:gd name="connsiteY229" fmla="*/ 3881661 h 4939017"/>
                <a:gd name="connsiteX230" fmla="*/ 1476325 w 2651811"/>
                <a:gd name="connsiteY230" fmla="*/ 3930639 h 4939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2651811" h="4939017">
                  <a:moveTo>
                    <a:pt x="2278625" y="4863545"/>
                  </a:moveTo>
                  <a:cubicBezTo>
                    <a:pt x="2159679" y="4912524"/>
                    <a:pt x="1914791" y="4931182"/>
                    <a:pt x="1781852" y="4935846"/>
                  </a:cubicBezTo>
                  <a:cubicBezTo>
                    <a:pt x="1564951" y="4942843"/>
                    <a:pt x="1306070" y="4940511"/>
                    <a:pt x="1093833" y="4905527"/>
                  </a:cubicBezTo>
                  <a:cubicBezTo>
                    <a:pt x="981884" y="4886868"/>
                    <a:pt x="702012" y="4821565"/>
                    <a:pt x="979552" y="4746932"/>
                  </a:cubicBezTo>
                  <a:cubicBezTo>
                    <a:pt x="1217443" y="4683962"/>
                    <a:pt x="1541628" y="4688625"/>
                    <a:pt x="1788848" y="4700287"/>
                  </a:cubicBezTo>
                  <a:cubicBezTo>
                    <a:pt x="1870478" y="4704951"/>
                    <a:pt x="1952107" y="4704951"/>
                    <a:pt x="2033736" y="4716613"/>
                  </a:cubicBezTo>
                  <a:cubicBezTo>
                    <a:pt x="2038401" y="4739935"/>
                    <a:pt x="2036069" y="4793577"/>
                    <a:pt x="2066388" y="4802907"/>
                  </a:cubicBezTo>
                  <a:cubicBezTo>
                    <a:pt x="2092043" y="4809903"/>
                    <a:pt x="2122363" y="4753930"/>
                    <a:pt x="2131692" y="4735271"/>
                  </a:cubicBezTo>
                  <a:cubicBezTo>
                    <a:pt x="2194663" y="4735271"/>
                    <a:pt x="2448881" y="4795910"/>
                    <a:pt x="2280957" y="4863545"/>
                  </a:cubicBezTo>
                  <a:close/>
                  <a:moveTo>
                    <a:pt x="1793513" y="247989"/>
                  </a:moveTo>
                  <a:cubicBezTo>
                    <a:pt x="1826165" y="240992"/>
                    <a:pt x="1863481" y="220002"/>
                    <a:pt x="1900798" y="210673"/>
                  </a:cubicBezTo>
                  <a:cubicBezTo>
                    <a:pt x="2057059" y="173357"/>
                    <a:pt x="2308944" y="203676"/>
                    <a:pt x="2171340" y="418245"/>
                  </a:cubicBezTo>
                  <a:cubicBezTo>
                    <a:pt x="2176005" y="425241"/>
                    <a:pt x="2187666" y="418245"/>
                    <a:pt x="2192331" y="413580"/>
                  </a:cubicBezTo>
                  <a:cubicBezTo>
                    <a:pt x="2236644" y="376264"/>
                    <a:pt x="2285622" y="266647"/>
                    <a:pt x="2243641" y="215337"/>
                  </a:cubicBezTo>
                  <a:cubicBezTo>
                    <a:pt x="2180670" y="140705"/>
                    <a:pt x="2010414" y="154699"/>
                    <a:pt x="1926452" y="178021"/>
                  </a:cubicBezTo>
                  <a:cubicBezTo>
                    <a:pt x="1910127" y="182686"/>
                    <a:pt x="1793513" y="224667"/>
                    <a:pt x="1788848" y="231663"/>
                  </a:cubicBezTo>
                  <a:cubicBezTo>
                    <a:pt x="1786516" y="236328"/>
                    <a:pt x="1784184" y="250321"/>
                    <a:pt x="1795846" y="247989"/>
                  </a:cubicBezTo>
                  <a:close/>
                  <a:moveTo>
                    <a:pt x="2644791" y="859043"/>
                  </a:moveTo>
                  <a:cubicBezTo>
                    <a:pt x="2619136" y="982654"/>
                    <a:pt x="2514184" y="1005976"/>
                    <a:pt x="2423225" y="1064283"/>
                  </a:cubicBezTo>
                  <a:cubicBezTo>
                    <a:pt x="2304280" y="1141248"/>
                    <a:pt x="2353257" y="1194889"/>
                    <a:pt x="2301947" y="1292845"/>
                  </a:cubicBezTo>
                  <a:cubicBezTo>
                    <a:pt x="2278625" y="1337158"/>
                    <a:pt x="2243641" y="1348819"/>
                    <a:pt x="2206324" y="1374474"/>
                  </a:cubicBezTo>
                  <a:cubicBezTo>
                    <a:pt x="2203992" y="1374474"/>
                    <a:pt x="2183002" y="1379139"/>
                    <a:pt x="2194663" y="1388468"/>
                  </a:cubicBezTo>
                  <a:cubicBezTo>
                    <a:pt x="2199328" y="1393132"/>
                    <a:pt x="2255302" y="1360480"/>
                    <a:pt x="2264631" y="1353484"/>
                  </a:cubicBezTo>
                  <a:cubicBezTo>
                    <a:pt x="2332267" y="1304506"/>
                    <a:pt x="2334599" y="1246200"/>
                    <a:pt x="2364919" y="1178564"/>
                  </a:cubicBezTo>
                  <a:cubicBezTo>
                    <a:pt x="2420893" y="1054953"/>
                    <a:pt x="2577155" y="1045624"/>
                    <a:pt x="2637794" y="917350"/>
                  </a:cubicBezTo>
                  <a:cubicBezTo>
                    <a:pt x="2644791" y="903356"/>
                    <a:pt x="2661116" y="873037"/>
                    <a:pt x="2644791" y="861375"/>
                  </a:cubicBezTo>
                  <a:close/>
                  <a:moveTo>
                    <a:pt x="2397570" y="1449107"/>
                  </a:moveTo>
                  <a:cubicBezTo>
                    <a:pt x="2362586" y="1479426"/>
                    <a:pt x="2322938" y="1502749"/>
                    <a:pt x="2285622" y="1533068"/>
                  </a:cubicBezTo>
                  <a:cubicBezTo>
                    <a:pt x="2285622" y="1537733"/>
                    <a:pt x="2290286" y="1547062"/>
                    <a:pt x="2294951" y="1547062"/>
                  </a:cubicBezTo>
                  <a:cubicBezTo>
                    <a:pt x="2304280" y="1547062"/>
                    <a:pt x="2355590" y="1521407"/>
                    <a:pt x="2367251" y="1516743"/>
                  </a:cubicBezTo>
                  <a:cubicBezTo>
                    <a:pt x="2455877" y="1467765"/>
                    <a:pt x="2553833" y="1369809"/>
                    <a:pt x="2551500" y="1260193"/>
                  </a:cubicBezTo>
                  <a:cubicBezTo>
                    <a:pt x="2535174" y="1274187"/>
                    <a:pt x="2532842" y="1299841"/>
                    <a:pt x="2521180" y="1318500"/>
                  </a:cubicBezTo>
                  <a:cubicBezTo>
                    <a:pt x="2497858" y="1360480"/>
                    <a:pt x="2437219" y="1416455"/>
                    <a:pt x="2397570" y="1449107"/>
                  </a:cubicBezTo>
                  <a:close/>
                  <a:moveTo>
                    <a:pt x="1317731" y="4030926"/>
                  </a:moveTo>
                  <a:cubicBezTo>
                    <a:pt x="1238433" y="3998275"/>
                    <a:pt x="1161469" y="3914313"/>
                    <a:pt x="1089168" y="3876997"/>
                  </a:cubicBezTo>
                  <a:cubicBezTo>
                    <a:pt x="1058849" y="3860671"/>
                    <a:pt x="1028529" y="3876997"/>
                    <a:pt x="1056517" y="3902652"/>
                  </a:cubicBezTo>
                  <a:cubicBezTo>
                    <a:pt x="1086836" y="3930639"/>
                    <a:pt x="1177795" y="3977284"/>
                    <a:pt x="1219775" y="3998275"/>
                  </a:cubicBezTo>
                  <a:cubicBezTo>
                    <a:pt x="1280415" y="4030926"/>
                    <a:pt x="1343385" y="4058914"/>
                    <a:pt x="1404024" y="4089233"/>
                  </a:cubicBezTo>
                  <a:cubicBezTo>
                    <a:pt x="1420351" y="4089233"/>
                    <a:pt x="1408689" y="4082236"/>
                    <a:pt x="1404024" y="4079904"/>
                  </a:cubicBezTo>
                  <a:cubicBezTo>
                    <a:pt x="1378369" y="4061246"/>
                    <a:pt x="1343385" y="4047252"/>
                    <a:pt x="1320063" y="4030926"/>
                  </a:cubicBezTo>
                  <a:close/>
                  <a:moveTo>
                    <a:pt x="284536" y="1495752"/>
                  </a:moveTo>
                  <a:cubicBezTo>
                    <a:pt x="261213" y="1467765"/>
                    <a:pt x="244888" y="1439777"/>
                    <a:pt x="228562" y="1407126"/>
                  </a:cubicBezTo>
                  <a:cubicBezTo>
                    <a:pt x="226229" y="1400129"/>
                    <a:pt x="207572" y="1332494"/>
                    <a:pt x="195910" y="1346487"/>
                  </a:cubicBezTo>
                  <a:cubicBezTo>
                    <a:pt x="202907" y="1428116"/>
                    <a:pt x="235558" y="1484091"/>
                    <a:pt x="296198" y="1535400"/>
                  </a:cubicBezTo>
                  <a:cubicBezTo>
                    <a:pt x="303195" y="1540065"/>
                    <a:pt x="345175" y="1575049"/>
                    <a:pt x="349840" y="1570384"/>
                  </a:cubicBezTo>
                  <a:cubicBezTo>
                    <a:pt x="356837" y="1563388"/>
                    <a:pt x="291533" y="1505081"/>
                    <a:pt x="284536" y="1495752"/>
                  </a:cubicBezTo>
                  <a:close/>
                  <a:moveTo>
                    <a:pt x="681022" y="317957"/>
                  </a:moveTo>
                  <a:lnTo>
                    <a:pt x="723003" y="289970"/>
                  </a:lnTo>
                  <a:cubicBezTo>
                    <a:pt x="736996" y="273644"/>
                    <a:pt x="748657" y="259651"/>
                    <a:pt x="760319" y="238660"/>
                  </a:cubicBezTo>
                  <a:lnTo>
                    <a:pt x="769648" y="250321"/>
                  </a:lnTo>
                  <a:cubicBezTo>
                    <a:pt x="783641" y="220002"/>
                    <a:pt x="792971" y="203676"/>
                    <a:pt x="778977" y="168692"/>
                  </a:cubicBezTo>
                  <a:cubicBezTo>
                    <a:pt x="776645" y="161695"/>
                    <a:pt x="769648" y="159363"/>
                    <a:pt x="769648" y="159363"/>
                  </a:cubicBezTo>
                  <a:cubicBezTo>
                    <a:pt x="748657" y="157030"/>
                    <a:pt x="732332" y="140705"/>
                    <a:pt x="711341" y="136040"/>
                  </a:cubicBezTo>
                  <a:cubicBezTo>
                    <a:pt x="702012" y="143037"/>
                    <a:pt x="690351" y="150034"/>
                    <a:pt x="695015" y="164028"/>
                  </a:cubicBezTo>
                  <a:cubicBezTo>
                    <a:pt x="718338" y="168692"/>
                    <a:pt x="736996" y="164028"/>
                    <a:pt x="741661" y="196679"/>
                  </a:cubicBezTo>
                  <a:cubicBezTo>
                    <a:pt x="746325" y="240992"/>
                    <a:pt x="683354" y="308628"/>
                    <a:pt x="646038" y="331951"/>
                  </a:cubicBezTo>
                  <a:cubicBezTo>
                    <a:pt x="606389" y="357606"/>
                    <a:pt x="555079" y="355273"/>
                    <a:pt x="534089" y="397254"/>
                  </a:cubicBezTo>
                  <a:cubicBezTo>
                    <a:pt x="580734" y="399587"/>
                    <a:pt x="620382" y="371599"/>
                    <a:pt x="655366" y="348277"/>
                  </a:cubicBezTo>
                  <a:lnTo>
                    <a:pt x="681022" y="320289"/>
                  </a:lnTo>
                  <a:close/>
                  <a:moveTo>
                    <a:pt x="578402" y="217670"/>
                  </a:moveTo>
                  <a:cubicBezTo>
                    <a:pt x="531757" y="299299"/>
                    <a:pt x="473450" y="369267"/>
                    <a:pt x="410478" y="439235"/>
                  </a:cubicBezTo>
                  <a:cubicBezTo>
                    <a:pt x="403482" y="446232"/>
                    <a:pt x="396485" y="450896"/>
                    <a:pt x="396485" y="462558"/>
                  </a:cubicBezTo>
                  <a:cubicBezTo>
                    <a:pt x="389488" y="462558"/>
                    <a:pt x="382492" y="467222"/>
                    <a:pt x="375494" y="467222"/>
                  </a:cubicBezTo>
                  <a:cubicBezTo>
                    <a:pt x="349840" y="467222"/>
                    <a:pt x="356837" y="448564"/>
                    <a:pt x="340510" y="434571"/>
                  </a:cubicBezTo>
                  <a:cubicBezTo>
                    <a:pt x="324185" y="420577"/>
                    <a:pt x="284536" y="411248"/>
                    <a:pt x="275207" y="401919"/>
                  </a:cubicBezTo>
                  <a:cubicBezTo>
                    <a:pt x="268211" y="394922"/>
                    <a:pt x="270542" y="385593"/>
                    <a:pt x="270542" y="380928"/>
                  </a:cubicBezTo>
                  <a:lnTo>
                    <a:pt x="324185" y="77734"/>
                  </a:lnTo>
                  <a:cubicBezTo>
                    <a:pt x="356837" y="84731"/>
                    <a:pt x="324185" y="117382"/>
                    <a:pt x="317188" y="133708"/>
                  </a:cubicBezTo>
                  <a:cubicBezTo>
                    <a:pt x="317188" y="140705"/>
                    <a:pt x="312524" y="150034"/>
                    <a:pt x="324185" y="145369"/>
                  </a:cubicBezTo>
                  <a:cubicBezTo>
                    <a:pt x="331182" y="145369"/>
                    <a:pt x="328849" y="133708"/>
                    <a:pt x="333514" y="131376"/>
                  </a:cubicBezTo>
                  <a:cubicBezTo>
                    <a:pt x="338179" y="129044"/>
                    <a:pt x="349840" y="136040"/>
                    <a:pt x="352172" y="133708"/>
                  </a:cubicBezTo>
                  <a:cubicBezTo>
                    <a:pt x="352172" y="133708"/>
                    <a:pt x="361501" y="94060"/>
                    <a:pt x="363833" y="87062"/>
                  </a:cubicBezTo>
                  <a:cubicBezTo>
                    <a:pt x="426805" y="98724"/>
                    <a:pt x="489776" y="105721"/>
                    <a:pt x="552747" y="103389"/>
                  </a:cubicBezTo>
                  <a:cubicBezTo>
                    <a:pt x="531757" y="82398"/>
                    <a:pt x="489776" y="70737"/>
                    <a:pt x="461789" y="63740"/>
                  </a:cubicBezTo>
                  <a:cubicBezTo>
                    <a:pt x="473450" y="45082"/>
                    <a:pt x="510766" y="75401"/>
                    <a:pt x="520095" y="52078"/>
                  </a:cubicBezTo>
                  <a:cubicBezTo>
                    <a:pt x="492108" y="45082"/>
                    <a:pt x="452460" y="40417"/>
                    <a:pt x="433801" y="17094"/>
                  </a:cubicBezTo>
                  <a:cubicBezTo>
                    <a:pt x="471118" y="7766"/>
                    <a:pt x="629712" y="42750"/>
                    <a:pt x="639041" y="77734"/>
                  </a:cubicBezTo>
                  <a:cubicBezTo>
                    <a:pt x="646038" y="96392"/>
                    <a:pt x="592396" y="192014"/>
                    <a:pt x="580734" y="213005"/>
                  </a:cubicBezTo>
                  <a:close/>
                  <a:moveTo>
                    <a:pt x="557412" y="129044"/>
                  </a:moveTo>
                  <a:cubicBezTo>
                    <a:pt x="536421" y="152366"/>
                    <a:pt x="527092" y="194347"/>
                    <a:pt x="513099" y="224667"/>
                  </a:cubicBezTo>
                  <a:cubicBezTo>
                    <a:pt x="503769" y="247989"/>
                    <a:pt x="478115" y="285305"/>
                    <a:pt x="473450" y="303964"/>
                  </a:cubicBezTo>
                  <a:cubicBezTo>
                    <a:pt x="471118" y="315625"/>
                    <a:pt x="480446" y="315625"/>
                    <a:pt x="485111" y="310960"/>
                  </a:cubicBezTo>
                  <a:cubicBezTo>
                    <a:pt x="489776" y="306296"/>
                    <a:pt x="527092" y="220002"/>
                    <a:pt x="534089" y="208341"/>
                  </a:cubicBezTo>
                  <a:cubicBezTo>
                    <a:pt x="545750" y="182686"/>
                    <a:pt x="557412" y="154699"/>
                    <a:pt x="559744" y="129044"/>
                  </a:cubicBezTo>
                  <a:close/>
                  <a:moveTo>
                    <a:pt x="76965" y="693452"/>
                  </a:moveTo>
                  <a:cubicBezTo>
                    <a:pt x="53642" y="693452"/>
                    <a:pt x="16325" y="812398"/>
                    <a:pt x="0" y="833388"/>
                  </a:cubicBezTo>
                  <a:cubicBezTo>
                    <a:pt x="0" y="854379"/>
                    <a:pt x="58307" y="863708"/>
                    <a:pt x="74632" y="870704"/>
                  </a:cubicBezTo>
                  <a:lnTo>
                    <a:pt x="69968" y="856711"/>
                  </a:lnTo>
                  <a:lnTo>
                    <a:pt x="74632" y="856711"/>
                  </a:lnTo>
                  <a:cubicBezTo>
                    <a:pt x="44313" y="842718"/>
                    <a:pt x="30319" y="814730"/>
                    <a:pt x="55974" y="789075"/>
                  </a:cubicBezTo>
                  <a:lnTo>
                    <a:pt x="314856" y="880033"/>
                  </a:lnTo>
                  <a:cubicBezTo>
                    <a:pt x="342843" y="882366"/>
                    <a:pt x="361501" y="849714"/>
                    <a:pt x="345175" y="826391"/>
                  </a:cubicBezTo>
                  <a:lnTo>
                    <a:pt x="88626" y="737766"/>
                  </a:lnTo>
                  <a:cubicBezTo>
                    <a:pt x="76965" y="733101"/>
                    <a:pt x="79297" y="749427"/>
                    <a:pt x="81629" y="754091"/>
                  </a:cubicBezTo>
                  <a:cubicBezTo>
                    <a:pt x="88626" y="765752"/>
                    <a:pt x="291533" y="824059"/>
                    <a:pt x="321853" y="833388"/>
                  </a:cubicBezTo>
                  <a:cubicBezTo>
                    <a:pt x="331182" y="833388"/>
                    <a:pt x="340510" y="852046"/>
                    <a:pt x="335846" y="856711"/>
                  </a:cubicBezTo>
                  <a:cubicBezTo>
                    <a:pt x="326517" y="866040"/>
                    <a:pt x="104952" y="775081"/>
                    <a:pt x="72300" y="768085"/>
                  </a:cubicBezTo>
                  <a:cubicBezTo>
                    <a:pt x="58307" y="763420"/>
                    <a:pt x="76965" y="726104"/>
                    <a:pt x="79297" y="726104"/>
                  </a:cubicBezTo>
                  <a:cubicBezTo>
                    <a:pt x="93291" y="719107"/>
                    <a:pt x="335846" y="807734"/>
                    <a:pt x="370830" y="819395"/>
                  </a:cubicBezTo>
                  <a:cubicBezTo>
                    <a:pt x="389488" y="831056"/>
                    <a:pt x="349840" y="894027"/>
                    <a:pt x="338179" y="894027"/>
                  </a:cubicBezTo>
                  <a:lnTo>
                    <a:pt x="76965" y="800736"/>
                  </a:lnTo>
                  <a:cubicBezTo>
                    <a:pt x="72300" y="798404"/>
                    <a:pt x="60638" y="810065"/>
                    <a:pt x="60638" y="812398"/>
                  </a:cubicBezTo>
                  <a:cubicBezTo>
                    <a:pt x="60638" y="826391"/>
                    <a:pt x="291533" y="894027"/>
                    <a:pt x="319520" y="908021"/>
                  </a:cubicBezTo>
                  <a:cubicBezTo>
                    <a:pt x="321853" y="912686"/>
                    <a:pt x="314856" y="917350"/>
                    <a:pt x="314856" y="919682"/>
                  </a:cubicBezTo>
                  <a:cubicBezTo>
                    <a:pt x="314856" y="926679"/>
                    <a:pt x="314856" y="936008"/>
                    <a:pt x="314856" y="943005"/>
                  </a:cubicBezTo>
                  <a:cubicBezTo>
                    <a:pt x="314856" y="943005"/>
                    <a:pt x="328849" y="961663"/>
                    <a:pt x="340510" y="959331"/>
                  </a:cubicBezTo>
                  <a:cubicBezTo>
                    <a:pt x="349840" y="959331"/>
                    <a:pt x="410478" y="821727"/>
                    <a:pt x="398817" y="800736"/>
                  </a:cubicBezTo>
                  <a:lnTo>
                    <a:pt x="79297" y="691120"/>
                  </a:lnTo>
                  <a:close/>
                  <a:moveTo>
                    <a:pt x="212236" y="236328"/>
                  </a:moveTo>
                  <a:cubicBezTo>
                    <a:pt x="186581" y="168692"/>
                    <a:pt x="181917" y="131376"/>
                    <a:pt x="200574" y="61408"/>
                  </a:cubicBezTo>
                  <a:cubicBezTo>
                    <a:pt x="200574" y="61408"/>
                    <a:pt x="195910" y="59076"/>
                    <a:pt x="200574" y="52078"/>
                  </a:cubicBezTo>
                  <a:cubicBezTo>
                    <a:pt x="214568" y="26424"/>
                    <a:pt x="242556" y="17094"/>
                    <a:pt x="265878" y="3101"/>
                  </a:cubicBezTo>
                  <a:cubicBezTo>
                    <a:pt x="205239" y="-10892"/>
                    <a:pt x="179584" y="24092"/>
                    <a:pt x="170255" y="75401"/>
                  </a:cubicBezTo>
                  <a:cubicBezTo>
                    <a:pt x="156261" y="150034"/>
                    <a:pt x="172588" y="245657"/>
                    <a:pt x="230894" y="294635"/>
                  </a:cubicBezTo>
                  <a:cubicBezTo>
                    <a:pt x="240223" y="264315"/>
                    <a:pt x="221565" y="254986"/>
                    <a:pt x="214568" y="233996"/>
                  </a:cubicBezTo>
                  <a:close/>
                  <a:moveTo>
                    <a:pt x="349840" y="772750"/>
                  </a:moveTo>
                  <a:lnTo>
                    <a:pt x="345175" y="744762"/>
                  </a:lnTo>
                  <a:cubicBezTo>
                    <a:pt x="305526" y="728436"/>
                    <a:pt x="191245" y="688788"/>
                    <a:pt x="151597" y="693452"/>
                  </a:cubicBezTo>
                  <a:cubicBezTo>
                    <a:pt x="144600" y="693452"/>
                    <a:pt x="135271" y="695784"/>
                    <a:pt x="142268" y="705113"/>
                  </a:cubicBezTo>
                  <a:cubicBezTo>
                    <a:pt x="149265" y="712110"/>
                    <a:pt x="324185" y="765752"/>
                    <a:pt x="349840" y="775081"/>
                  </a:cubicBezTo>
                  <a:close/>
                  <a:moveTo>
                    <a:pt x="251885" y="651471"/>
                  </a:moveTo>
                  <a:cubicBezTo>
                    <a:pt x="251885" y="656136"/>
                    <a:pt x="251885" y="663133"/>
                    <a:pt x="251885" y="667798"/>
                  </a:cubicBezTo>
                  <a:lnTo>
                    <a:pt x="240223" y="667798"/>
                  </a:lnTo>
                  <a:cubicBezTo>
                    <a:pt x="240223" y="665465"/>
                    <a:pt x="240223" y="658468"/>
                    <a:pt x="240223" y="656136"/>
                  </a:cubicBezTo>
                  <a:cubicBezTo>
                    <a:pt x="240223" y="672462"/>
                    <a:pt x="198243" y="665465"/>
                    <a:pt x="212236" y="679459"/>
                  </a:cubicBezTo>
                  <a:cubicBezTo>
                    <a:pt x="216901" y="684123"/>
                    <a:pt x="291533" y="709778"/>
                    <a:pt x="303195" y="707446"/>
                  </a:cubicBezTo>
                  <a:cubicBezTo>
                    <a:pt x="296198" y="702782"/>
                    <a:pt x="277540" y="677126"/>
                    <a:pt x="275207" y="667798"/>
                  </a:cubicBezTo>
                  <a:cubicBezTo>
                    <a:pt x="275207" y="653804"/>
                    <a:pt x="282204" y="646807"/>
                    <a:pt x="286869" y="637478"/>
                  </a:cubicBezTo>
                  <a:cubicBezTo>
                    <a:pt x="275207" y="637478"/>
                    <a:pt x="256549" y="637478"/>
                    <a:pt x="251885" y="649139"/>
                  </a:cubicBezTo>
                  <a:close/>
                  <a:moveTo>
                    <a:pt x="1049520" y="3620447"/>
                  </a:moveTo>
                  <a:cubicBezTo>
                    <a:pt x="1030862" y="3639106"/>
                    <a:pt x="860606" y="3709074"/>
                    <a:pt x="830287" y="3711406"/>
                  </a:cubicBezTo>
                  <a:cubicBezTo>
                    <a:pt x="802300" y="3713738"/>
                    <a:pt x="697348" y="3711406"/>
                    <a:pt x="676357" y="3692748"/>
                  </a:cubicBezTo>
                  <a:cubicBezTo>
                    <a:pt x="667028" y="3685751"/>
                    <a:pt x="636709" y="3629777"/>
                    <a:pt x="629712" y="3615783"/>
                  </a:cubicBezTo>
                  <a:cubicBezTo>
                    <a:pt x="606389" y="3562140"/>
                    <a:pt x="592396" y="3496837"/>
                    <a:pt x="583067" y="3438531"/>
                  </a:cubicBezTo>
                  <a:cubicBezTo>
                    <a:pt x="674025" y="3230959"/>
                    <a:pt x="783641" y="3032716"/>
                    <a:pt x="881597" y="2827476"/>
                  </a:cubicBezTo>
                  <a:cubicBezTo>
                    <a:pt x="902587" y="2783163"/>
                    <a:pt x="918913" y="2729522"/>
                    <a:pt x="942236" y="2687540"/>
                  </a:cubicBezTo>
                  <a:cubicBezTo>
                    <a:pt x="946900" y="2680544"/>
                    <a:pt x="953897" y="2678211"/>
                    <a:pt x="951565" y="2689873"/>
                  </a:cubicBezTo>
                  <a:cubicBezTo>
                    <a:pt x="942236" y="2755177"/>
                    <a:pt x="897923" y="2825145"/>
                    <a:pt x="890926" y="2892780"/>
                  </a:cubicBezTo>
                  <a:cubicBezTo>
                    <a:pt x="890926" y="2899777"/>
                    <a:pt x="883929" y="2911438"/>
                    <a:pt x="895590" y="2911438"/>
                  </a:cubicBezTo>
                  <a:cubicBezTo>
                    <a:pt x="942236" y="2764506"/>
                    <a:pt x="998210" y="2622237"/>
                    <a:pt x="1042523" y="2475305"/>
                  </a:cubicBezTo>
                  <a:cubicBezTo>
                    <a:pt x="1044855" y="2463643"/>
                    <a:pt x="1042523" y="2454314"/>
                    <a:pt x="1044855" y="2447317"/>
                  </a:cubicBezTo>
                  <a:cubicBezTo>
                    <a:pt x="1049520" y="2435656"/>
                    <a:pt x="1049520" y="2419330"/>
                    <a:pt x="1054184" y="2407668"/>
                  </a:cubicBezTo>
                  <a:cubicBezTo>
                    <a:pt x="1058849" y="2398339"/>
                    <a:pt x="1084504" y="2365688"/>
                    <a:pt x="1077507" y="2361023"/>
                  </a:cubicBezTo>
                  <a:cubicBezTo>
                    <a:pt x="1068178" y="2351694"/>
                    <a:pt x="1065846" y="2370353"/>
                    <a:pt x="1063513" y="2372684"/>
                  </a:cubicBezTo>
                  <a:cubicBezTo>
                    <a:pt x="1054184" y="2384346"/>
                    <a:pt x="1019200" y="2433323"/>
                    <a:pt x="1012204" y="2435656"/>
                  </a:cubicBezTo>
                  <a:cubicBezTo>
                    <a:pt x="1000542" y="2440321"/>
                    <a:pt x="998210" y="2410001"/>
                    <a:pt x="984216" y="2410001"/>
                  </a:cubicBezTo>
                  <a:cubicBezTo>
                    <a:pt x="974887" y="2410001"/>
                    <a:pt x="965558" y="2423994"/>
                    <a:pt x="949232" y="2414666"/>
                  </a:cubicBezTo>
                  <a:cubicBezTo>
                    <a:pt x="930574" y="2405337"/>
                    <a:pt x="935239" y="2379682"/>
                    <a:pt x="914248" y="2379682"/>
                  </a:cubicBezTo>
                  <a:lnTo>
                    <a:pt x="935239" y="2437988"/>
                  </a:lnTo>
                  <a:lnTo>
                    <a:pt x="874600" y="2351694"/>
                  </a:lnTo>
                  <a:cubicBezTo>
                    <a:pt x="879264" y="2375017"/>
                    <a:pt x="893258" y="2398339"/>
                    <a:pt x="907252" y="2419330"/>
                  </a:cubicBezTo>
                  <a:cubicBezTo>
                    <a:pt x="923577" y="2447317"/>
                    <a:pt x="977220" y="2500959"/>
                    <a:pt x="972555" y="2531279"/>
                  </a:cubicBezTo>
                  <a:cubicBezTo>
                    <a:pt x="970223" y="2547604"/>
                    <a:pt x="914248" y="2636231"/>
                    <a:pt x="902587" y="2650225"/>
                  </a:cubicBezTo>
                  <a:cubicBezTo>
                    <a:pt x="886262" y="2666550"/>
                    <a:pt x="802300" y="2727189"/>
                    <a:pt x="783641" y="2722524"/>
                  </a:cubicBezTo>
                  <a:cubicBezTo>
                    <a:pt x="771980" y="2722524"/>
                    <a:pt x="769648" y="2708531"/>
                    <a:pt x="767316" y="2699202"/>
                  </a:cubicBezTo>
                  <a:cubicBezTo>
                    <a:pt x="741661" y="2622237"/>
                    <a:pt x="732332" y="2479969"/>
                    <a:pt x="746325" y="2403004"/>
                  </a:cubicBezTo>
                  <a:cubicBezTo>
                    <a:pt x="785974" y="2356359"/>
                    <a:pt x="816293" y="2260736"/>
                    <a:pt x="879264" y="2239745"/>
                  </a:cubicBezTo>
                  <a:cubicBezTo>
                    <a:pt x="918913" y="2225752"/>
                    <a:pt x="970223" y="2230417"/>
                    <a:pt x="1005207" y="2204761"/>
                  </a:cubicBezTo>
                  <a:lnTo>
                    <a:pt x="918913" y="2190768"/>
                  </a:lnTo>
                  <a:cubicBezTo>
                    <a:pt x="949232" y="2176774"/>
                    <a:pt x="984216" y="2195433"/>
                    <a:pt x="1009871" y="2174442"/>
                  </a:cubicBezTo>
                  <a:lnTo>
                    <a:pt x="1273417" y="2146455"/>
                  </a:lnTo>
                  <a:lnTo>
                    <a:pt x="1261756" y="2216423"/>
                  </a:lnTo>
                  <a:cubicBezTo>
                    <a:pt x="1275750" y="2218755"/>
                    <a:pt x="1278082" y="2202429"/>
                    <a:pt x="1289743" y="2200097"/>
                  </a:cubicBezTo>
                  <a:cubicBezTo>
                    <a:pt x="1299072" y="2200097"/>
                    <a:pt x="1383034" y="2249074"/>
                    <a:pt x="1399360" y="2260736"/>
                  </a:cubicBezTo>
                  <a:cubicBezTo>
                    <a:pt x="1406357" y="2265401"/>
                    <a:pt x="1413353" y="2260736"/>
                    <a:pt x="1411022" y="2274729"/>
                  </a:cubicBezTo>
                  <a:lnTo>
                    <a:pt x="1324727" y="2274729"/>
                  </a:lnTo>
                  <a:cubicBezTo>
                    <a:pt x="1324727" y="2284058"/>
                    <a:pt x="1345718" y="2284058"/>
                    <a:pt x="1350383" y="2286391"/>
                  </a:cubicBezTo>
                  <a:cubicBezTo>
                    <a:pt x="1380702" y="2288723"/>
                    <a:pt x="1413353" y="2288723"/>
                    <a:pt x="1432012" y="2260736"/>
                  </a:cubicBezTo>
                  <a:cubicBezTo>
                    <a:pt x="1432012" y="2249074"/>
                    <a:pt x="1376038" y="2211758"/>
                    <a:pt x="1364376" y="2197764"/>
                  </a:cubicBezTo>
                  <a:cubicBezTo>
                    <a:pt x="1357379" y="2190768"/>
                    <a:pt x="1322395" y="2146455"/>
                    <a:pt x="1320063" y="2144122"/>
                  </a:cubicBezTo>
                  <a:cubicBezTo>
                    <a:pt x="1317731" y="2132461"/>
                    <a:pt x="1350383" y="2118467"/>
                    <a:pt x="1357379" y="2118467"/>
                  </a:cubicBezTo>
                  <a:cubicBezTo>
                    <a:pt x="1369040" y="2118467"/>
                    <a:pt x="1371373" y="2125465"/>
                    <a:pt x="1373705" y="2127796"/>
                  </a:cubicBezTo>
                  <a:cubicBezTo>
                    <a:pt x="1411022" y="2202429"/>
                    <a:pt x="1459999" y="2277062"/>
                    <a:pt x="1497315" y="2351694"/>
                  </a:cubicBezTo>
                  <a:cubicBezTo>
                    <a:pt x="1555622" y="2470640"/>
                    <a:pt x="1567283" y="2524282"/>
                    <a:pt x="1515974" y="2652556"/>
                  </a:cubicBezTo>
                  <a:cubicBezTo>
                    <a:pt x="1401692" y="2941758"/>
                    <a:pt x="1117156" y="3207636"/>
                    <a:pt x="902587" y="3426869"/>
                  </a:cubicBezTo>
                  <a:cubicBezTo>
                    <a:pt x="895590" y="3408211"/>
                    <a:pt x="965558" y="3321917"/>
                    <a:pt x="960894" y="3317252"/>
                  </a:cubicBezTo>
                  <a:cubicBezTo>
                    <a:pt x="949232" y="3314921"/>
                    <a:pt x="946900" y="3321917"/>
                    <a:pt x="942236" y="3328914"/>
                  </a:cubicBezTo>
                  <a:cubicBezTo>
                    <a:pt x="923577" y="3349905"/>
                    <a:pt x="879264" y="3412876"/>
                    <a:pt x="867603" y="3438531"/>
                  </a:cubicBezTo>
                  <a:cubicBezTo>
                    <a:pt x="860606" y="3454857"/>
                    <a:pt x="860606" y="3473515"/>
                    <a:pt x="853609" y="3487508"/>
                  </a:cubicBezTo>
                  <a:cubicBezTo>
                    <a:pt x="848945" y="3494505"/>
                    <a:pt x="802300" y="3548147"/>
                    <a:pt x="837284" y="3557476"/>
                  </a:cubicBezTo>
                  <a:cubicBezTo>
                    <a:pt x="865271" y="3564473"/>
                    <a:pt x="932907" y="3485176"/>
                    <a:pt x="960894" y="3471182"/>
                  </a:cubicBezTo>
                  <a:cubicBezTo>
                    <a:pt x="953897" y="3499170"/>
                    <a:pt x="911916" y="3524825"/>
                    <a:pt x="900255" y="3545815"/>
                  </a:cubicBezTo>
                  <a:cubicBezTo>
                    <a:pt x="895590" y="3552812"/>
                    <a:pt x="890926" y="3564473"/>
                    <a:pt x="904919" y="3562140"/>
                  </a:cubicBezTo>
                  <a:cubicBezTo>
                    <a:pt x="918913" y="3543483"/>
                    <a:pt x="944568" y="3529489"/>
                    <a:pt x="958561" y="3513163"/>
                  </a:cubicBezTo>
                  <a:cubicBezTo>
                    <a:pt x="993545" y="3478179"/>
                    <a:pt x="1014536" y="3426869"/>
                    <a:pt x="1056517" y="3401214"/>
                  </a:cubicBezTo>
                  <a:cubicBezTo>
                    <a:pt x="1056517" y="3410543"/>
                    <a:pt x="1056517" y="3415208"/>
                    <a:pt x="1065846" y="3412876"/>
                  </a:cubicBezTo>
                  <a:cubicBezTo>
                    <a:pt x="1215111" y="3317252"/>
                    <a:pt x="1380702" y="3240288"/>
                    <a:pt x="1511309" y="3119010"/>
                  </a:cubicBezTo>
                  <a:cubicBezTo>
                    <a:pt x="1501980" y="3119010"/>
                    <a:pt x="1497315" y="3123675"/>
                    <a:pt x="1487986" y="3128339"/>
                  </a:cubicBezTo>
                  <a:cubicBezTo>
                    <a:pt x="1439008" y="3156326"/>
                    <a:pt x="1385367" y="3200639"/>
                    <a:pt x="1334056" y="3233291"/>
                  </a:cubicBezTo>
                  <a:cubicBezTo>
                    <a:pt x="1243098" y="3291598"/>
                    <a:pt x="1147475" y="3345240"/>
                    <a:pt x="1056517" y="3401214"/>
                  </a:cubicBezTo>
                  <a:cubicBezTo>
                    <a:pt x="1056517" y="3394218"/>
                    <a:pt x="1056517" y="3391885"/>
                    <a:pt x="1061182" y="3387220"/>
                  </a:cubicBezTo>
                  <a:cubicBezTo>
                    <a:pt x="1103162" y="3321917"/>
                    <a:pt x="1247763" y="3226294"/>
                    <a:pt x="1273417" y="3153994"/>
                  </a:cubicBezTo>
                  <a:lnTo>
                    <a:pt x="1536964" y="3084026"/>
                  </a:lnTo>
                  <a:cubicBezTo>
                    <a:pt x="1536964" y="3121342"/>
                    <a:pt x="1497315" y="3261278"/>
                    <a:pt x="1483321" y="3298595"/>
                  </a:cubicBezTo>
                  <a:cubicBezTo>
                    <a:pt x="1478657" y="3310256"/>
                    <a:pt x="1469328" y="3321917"/>
                    <a:pt x="1462331" y="3331246"/>
                  </a:cubicBezTo>
                  <a:cubicBezTo>
                    <a:pt x="1378369" y="3417540"/>
                    <a:pt x="1273417" y="3480511"/>
                    <a:pt x="1168465" y="3545815"/>
                  </a:cubicBezTo>
                  <a:cubicBezTo>
                    <a:pt x="1126485" y="3571470"/>
                    <a:pt x="1077507" y="3592460"/>
                    <a:pt x="1047188" y="3622780"/>
                  </a:cubicBezTo>
                  <a:close/>
                  <a:moveTo>
                    <a:pt x="1320063" y="2944090"/>
                  </a:moveTo>
                  <a:cubicBezTo>
                    <a:pt x="1320063" y="2944090"/>
                    <a:pt x="1331724" y="2918435"/>
                    <a:pt x="1336389" y="2911438"/>
                  </a:cubicBezTo>
                  <a:cubicBezTo>
                    <a:pt x="1343385" y="2902109"/>
                    <a:pt x="1352715" y="2892780"/>
                    <a:pt x="1357379" y="2883451"/>
                  </a:cubicBezTo>
                  <a:cubicBezTo>
                    <a:pt x="1471660" y="2710863"/>
                    <a:pt x="1585942" y="2493962"/>
                    <a:pt x="1420351" y="2312046"/>
                  </a:cubicBezTo>
                  <a:cubicBezTo>
                    <a:pt x="1457667" y="2391343"/>
                    <a:pt x="1499647" y="2456646"/>
                    <a:pt x="1492651" y="2549937"/>
                  </a:cubicBezTo>
                  <a:cubicBezTo>
                    <a:pt x="1485654" y="2643227"/>
                    <a:pt x="1385367" y="2829809"/>
                    <a:pt x="1331724" y="2911438"/>
                  </a:cubicBezTo>
                  <a:cubicBezTo>
                    <a:pt x="1327060" y="2918435"/>
                    <a:pt x="1313066" y="2925432"/>
                    <a:pt x="1308401" y="2937093"/>
                  </a:cubicBezTo>
                  <a:cubicBezTo>
                    <a:pt x="1303737" y="2946422"/>
                    <a:pt x="1315399" y="2948755"/>
                    <a:pt x="1320063" y="2946422"/>
                  </a:cubicBezTo>
                  <a:close/>
                  <a:moveTo>
                    <a:pt x="1280415" y="2983739"/>
                  </a:moveTo>
                  <a:cubicBezTo>
                    <a:pt x="1285079" y="2979074"/>
                    <a:pt x="1299072" y="2967412"/>
                    <a:pt x="1301405" y="2965081"/>
                  </a:cubicBezTo>
                  <a:cubicBezTo>
                    <a:pt x="1301405" y="2962748"/>
                    <a:pt x="1310734" y="2953419"/>
                    <a:pt x="1306070" y="2951087"/>
                  </a:cubicBezTo>
                  <a:cubicBezTo>
                    <a:pt x="1294408" y="2958083"/>
                    <a:pt x="1280415" y="2969745"/>
                    <a:pt x="1280415" y="2986071"/>
                  </a:cubicBezTo>
                  <a:close/>
                  <a:moveTo>
                    <a:pt x="823290" y="3023387"/>
                  </a:moveTo>
                  <a:cubicBezTo>
                    <a:pt x="799967" y="3058371"/>
                    <a:pt x="778977" y="3107348"/>
                    <a:pt x="769648" y="3146997"/>
                  </a:cubicBezTo>
                  <a:cubicBezTo>
                    <a:pt x="769648" y="3151662"/>
                    <a:pt x="764983" y="3167987"/>
                    <a:pt x="774312" y="3165655"/>
                  </a:cubicBezTo>
                  <a:lnTo>
                    <a:pt x="823290" y="3023387"/>
                  </a:lnTo>
                  <a:close/>
                  <a:moveTo>
                    <a:pt x="1508976" y="3639106"/>
                  </a:moveTo>
                  <a:lnTo>
                    <a:pt x="1525303" y="3664761"/>
                  </a:lnTo>
                  <a:lnTo>
                    <a:pt x="1851820" y="4012268"/>
                  </a:lnTo>
                  <a:cubicBezTo>
                    <a:pt x="1833161" y="4042588"/>
                    <a:pt x="1791181" y="4119553"/>
                    <a:pt x="1767858" y="4138211"/>
                  </a:cubicBezTo>
                  <a:cubicBezTo>
                    <a:pt x="1758529" y="4147540"/>
                    <a:pt x="1690894" y="4180191"/>
                    <a:pt x="1681564" y="4177860"/>
                  </a:cubicBezTo>
                  <a:cubicBezTo>
                    <a:pt x="1576612" y="4084569"/>
                    <a:pt x="1480990" y="3981949"/>
                    <a:pt x="1378369" y="3886326"/>
                  </a:cubicBezTo>
                  <a:cubicBezTo>
                    <a:pt x="1378369" y="3872332"/>
                    <a:pt x="1331724" y="3797700"/>
                    <a:pt x="1327060" y="3795367"/>
                  </a:cubicBezTo>
                  <a:lnTo>
                    <a:pt x="1476325" y="3536486"/>
                  </a:lnTo>
                  <a:cubicBezTo>
                    <a:pt x="1487986" y="3527156"/>
                    <a:pt x="1511309" y="3571470"/>
                    <a:pt x="1515974" y="3576134"/>
                  </a:cubicBezTo>
                  <a:cubicBezTo>
                    <a:pt x="1515974" y="3613451"/>
                    <a:pt x="1560287" y="3636773"/>
                    <a:pt x="1557954" y="3667092"/>
                  </a:cubicBezTo>
                  <a:cubicBezTo>
                    <a:pt x="1550958" y="3657764"/>
                    <a:pt x="1513641" y="3632108"/>
                    <a:pt x="1504312" y="3639106"/>
                  </a:cubicBezTo>
                  <a:close/>
                  <a:moveTo>
                    <a:pt x="1427347" y="3872332"/>
                  </a:moveTo>
                  <a:cubicBezTo>
                    <a:pt x="1422683" y="3849010"/>
                    <a:pt x="1392363" y="3837348"/>
                    <a:pt x="1380702" y="3814026"/>
                  </a:cubicBezTo>
                  <a:cubicBezTo>
                    <a:pt x="1390031" y="3837348"/>
                    <a:pt x="1406357" y="3858339"/>
                    <a:pt x="1427347" y="3872332"/>
                  </a:cubicBezTo>
                  <a:close/>
                  <a:moveTo>
                    <a:pt x="1476325" y="3928307"/>
                  </a:moveTo>
                  <a:cubicBezTo>
                    <a:pt x="1473992" y="3916645"/>
                    <a:pt x="1459999" y="3911981"/>
                    <a:pt x="1455335" y="3907316"/>
                  </a:cubicBezTo>
                  <a:cubicBezTo>
                    <a:pt x="1448337" y="3897987"/>
                    <a:pt x="1448337" y="3879329"/>
                    <a:pt x="1429679" y="3881661"/>
                  </a:cubicBezTo>
                  <a:cubicBezTo>
                    <a:pt x="1427347" y="3883994"/>
                    <a:pt x="1462331" y="3935303"/>
                    <a:pt x="1476325" y="3930639"/>
                  </a:cubicBezTo>
                  <a:close/>
                </a:path>
              </a:pathLst>
            </a:custGeom>
            <a:solidFill>
              <a:schemeClr val="accent4"/>
            </a:solidFill>
            <a:ln w="23318" cap="flat">
              <a:noFill/>
              <a:prstDash val="solid"/>
              <a:miter/>
            </a:ln>
          </p:spPr>
          <p:txBody>
            <a:bodyPr rtlCol="0" anchor="ctr"/>
            <a:lstStyle/>
            <a:p>
              <a:endParaRPr lang="en-US" sz="1350"/>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275D0-95B9-2C13-DEBC-9EB5A2BD0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451A9-E798-EC90-B985-6C64C81357E6}"/>
              </a:ext>
            </a:extLst>
          </p:cNvPr>
          <p:cNvSpPr>
            <a:spLocks noGrp="1"/>
          </p:cNvSpPr>
          <p:nvPr>
            <p:ph type="title"/>
          </p:nvPr>
        </p:nvSpPr>
        <p:spPr/>
        <p:txBody>
          <a:bodyPr>
            <a:noAutofit/>
          </a:bodyPr>
          <a:lstStyle/>
          <a:p>
            <a:r>
              <a:rPr lang="en-US" dirty="0"/>
              <a:t>Woman Holding Trophy – Slide Template</a:t>
            </a:r>
          </a:p>
        </p:txBody>
      </p:sp>
      <p:grpSp>
        <p:nvGrpSpPr>
          <p:cNvPr id="3" name="Group 2">
            <a:extLst>
              <a:ext uri="{FF2B5EF4-FFF2-40B4-BE49-F238E27FC236}">
                <a16:creationId xmlns:a16="http://schemas.microsoft.com/office/drawing/2014/main" id="{8C245235-D60F-0CBD-4904-E27F5B1A505B}"/>
              </a:ext>
            </a:extLst>
          </p:cNvPr>
          <p:cNvGrpSpPr/>
          <p:nvPr/>
        </p:nvGrpSpPr>
        <p:grpSpPr>
          <a:xfrm>
            <a:off x="455171" y="1923065"/>
            <a:ext cx="3488398" cy="3098967"/>
            <a:chOff x="332936" y="2391805"/>
            <a:chExt cx="2926080" cy="4131956"/>
          </a:xfrm>
        </p:grpSpPr>
        <p:sp>
          <p:nvSpPr>
            <p:cNvPr id="4" name="TextBox 3">
              <a:extLst>
                <a:ext uri="{FF2B5EF4-FFF2-40B4-BE49-F238E27FC236}">
                  <a16:creationId xmlns:a16="http://schemas.microsoft.com/office/drawing/2014/main" id="{31869DFF-60E3-E770-B804-1CE425BC30F7}"/>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5" name="TextBox 4">
              <a:extLst>
                <a:ext uri="{FF2B5EF4-FFF2-40B4-BE49-F238E27FC236}">
                  <a16:creationId xmlns:a16="http://schemas.microsoft.com/office/drawing/2014/main" id="{4A1CCCEA-7E9E-378B-6572-CBBC31D98C11}"/>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11" name="Freeform: Shape 10">
            <a:extLst>
              <a:ext uri="{FF2B5EF4-FFF2-40B4-BE49-F238E27FC236}">
                <a16:creationId xmlns:a16="http://schemas.microsoft.com/office/drawing/2014/main" id="{11ED0BA4-523C-9FBC-F427-A3FC3DF4C0C8}"/>
              </a:ext>
            </a:extLst>
          </p:cNvPr>
          <p:cNvSpPr/>
          <p:nvPr/>
        </p:nvSpPr>
        <p:spPr>
          <a:xfrm>
            <a:off x="4479792" y="1036887"/>
            <a:ext cx="4142827" cy="4871325"/>
          </a:xfrm>
          <a:custGeom>
            <a:avLst/>
            <a:gdLst>
              <a:gd name="connsiteX0" fmla="*/ 2156543 w 4688825"/>
              <a:gd name="connsiteY0" fmla="*/ 136 h 5513334"/>
              <a:gd name="connsiteX1" fmla="*/ 3634177 w 4688825"/>
              <a:gd name="connsiteY1" fmla="*/ 375304 h 5513334"/>
              <a:gd name="connsiteX2" fmla="*/ 4294514 w 4688825"/>
              <a:gd name="connsiteY2" fmla="*/ 1406851 h 5513334"/>
              <a:gd name="connsiteX3" fmla="*/ 4582346 w 4688825"/>
              <a:gd name="connsiteY3" fmla="*/ 3739375 h 5513334"/>
              <a:gd name="connsiteX4" fmla="*/ 3739596 w 4688825"/>
              <a:gd name="connsiteY4" fmla="*/ 4678549 h 5513334"/>
              <a:gd name="connsiteX5" fmla="*/ 3056480 w 4688825"/>
              <a:gd name="connsiteY5" fmla="*/ 5505269 h 5513334"/>
              <a:gd name="connsiteX6" fmla="*/ 2497700 w 4688825"/>
              <a:gd name="connsiteY6" fmla="*/ 5295876 h 5513334"/>
              <a:gd name="connsiteX7" fmla="*/ 1880045 w 4688825"/>
              <a:gd name="connsiteY7" fmla="*/ 4832197 h 5513334"/>
              <a:gd name="connsiteX8" fmla="*/ 1231798 w 4688825"/>
              <a:gd name="connsiteY8" fmla="*/ 4439855 h 5513334"/>
              <a:gd name="connsiteX9" fmla="*/ 474922 w 4688825"/>
              <a:gd name="connsiteY9" fmla="*/ 4128114 h 5513334"/>
              <a:gd name="connsiteX10" fmla="*/ 79387 w 4688825"/>
              <a:gd name="connsiteY10" fmla="*/ 2559334 h 5513334"/>
              <a:gd name="connsiteX11" fmla="*/ 4319 w 4688825"/>
              <a:gd name="connsiteY11" fmla="*/ 1626536 h 5513334"/>
              <a:gd name="connsiteX12" fmla="*/ 178106 w 4688825"/>
              <a:gd name="connsiteY12" fmla="*/ 708334 h 5513334"/>
              <a:gd name="connsiteX13" fmla="*/ 967202 w 4688825"/>
              <a:gd name="connsiteY13" fmla="*/ 123790 h 5513334"/>
              <a:gd name="connsiteX14" fmla="*/ 1929395 w 4688825"/>
              <a:gd name="connsiteY14" fmla="*/ 4138 h 5513334"/>
              <a:gd name="connsiteX15" fmla="*/ 2156543 w 4688825"/>
              <a:gd name="connsiteY15" fmla="*/ 136 h 551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88825" h="5513334">
                <a:moveTo>
                  <a:pt x="2156543" y="136"/>
                </a:moveTo>
                <a:cubicBezTo>
                  <a:pt x="2685107" y="-3045"/>
                  <a:pt x="3200300" y="47516"/>
                  <a:pt x="3634177" y="375304"/>
                </a:cubicBezTo>
                <a:cubicBezTo>
                  <a:pt x="3961786" y="624175"/>
                  <a:pt x="4141036" y="1024340"/>
                  <a:pt x="4294514" y="1406851"/>
                </a:cubicBezTo>
                <a:cubicBezTo>
                  <a:pt x="4575094" y="2108685"/>
                  <a:pt x="4844077" y="2953053"/>
                  <a:pt x="4582346" y="3739375"/>
                </a:cubicBezTo>
                <a:cubicBezTo>
                  <a:pt x="4430171" y="4193500"/>
                  <a:pt x="4013024" y="4329305"/>
                  <a:pt x="3739596" y="4678549"/>
                </a:cubicBezTo>
                <a:cubicBezTo>
                  <a:pt x="3526568" y="4952593"/>
                  <a:pt x="3444887" y="5425723"/>
                  <a:pt x="3056480" y="5505269"/>
                </a:cubicBezTo>
                <a:cubicBezTo>
                  <a:pt x="2850182" y="5547098"/>
                  <a:pt x="2661031" y="5418592"/>
                  <a:pt x="2497700" y="5295876"/>
                </a:cubicBezTo>
                <a:cubicBezTo>
                  <a:pt x="2291589" y="5141718"/>
                  <a:pt x="2086156" y="4986355"/>
                  <a:pt x="1880045" y="4832197"/>
                </a:cubicBezTo>
                <a:cubicBezTo>
                  <a:pt x="1678091" y="4680375"/>
                  <a:pt x="1473371" y="4521183"/>
                  <a:pt x="1231798" y="4439855"/>
                </a:cubicBezTo>
                <a:cubicBezTo>
                  <a:pt x="972555" y="4353089"/>
                  <a:pt x="691866" y="4304482"/>
                  <a:pt x="474922" y="4128114"/>
                </a:cubicBezTo>
                <a:cubicBezTo>
                  <a:pt x="-9340" y="3734912"/>
                  <a:pt x="76622" y="3138921"/>
                  <a:pt x="79387" y="2559334"/>
                </a:cubicBezTo>
                <a:cubicBezTo>
                  <a:pt x="80498" y="2244413"/>
                  <a:pt x="21540" y="1938546"/>
                  <a:pt x="4319" y="1626536"/>
                </a:cubicBezTo>
                <a:cubicBezTo>
                  <a:pt x="-12901" y="1314527"/>
                  <a:pt x="16750" y="983141"/>
                  <a:pt x="178106" y="708334"/>
                </a:cubicBezTo>
                <a:cubicBezTo>
                  <a:pt x="350827" y="415864"/>
                  <a:pt x="653593" y="221854"/>
                  <a:pt x="967202" y="123790"/>
                </a:cubicBezTo>
                <a:cubicBezTo>
                  <a:pt x="1280811" y="25727"/>
                  <a:pt x="1606729" y="12807"/>
                  <a:pt x="1929395" y="4138"/>
                </a:cubicBezTo>
                <a:cubicBezTo>
                  <a:pt x="2005252" y="2142"/>
                  <a:pt x="2081034" y="591"/>
                  <a:pt x="2156543" y="136"/>
                </a:cubicBezTo>
                <a:close/>
              </a:path>
            </a:pathLst>
          </a:cu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7" name="Graphic 7">
            <a:extLst>
              <a:ext uri="{FF2B5EF4-FFF2-40B4-BE49-F238E27FC236}">
                <a16:creationId xmlns:a16="http://schemas.microsoft.com/office/drawing/2014/main" id="{F914227A-EE20-62F8-8D1F-E1272F371133}"/>
              </a:ext>
            </a:extLst>
          </p:cNvPr>
          <p:cNvGrpSpPr/>
          <p:nvPr/>
        </p:nvGrpSpPr>
        <p:grpSpPr>
          <a:xfrm>
            <a:off x="5225671" y="1175548"/>
            <a:ext cx="2799252" cy="5206093"/>
            <a:chOff x="-47422609" y="-3496882"/>
            <a:chExt cx="2678736" cy="4981955"/>
          </a:xfrm>
        </p:grpSpPr>
        <p:sp>
          <p:nvSpPr>
            <p:cNvPr id="8" name="Freeform 9">
              <a:extLst>
                <a:ext uri="{FF2B5EF4-FFF2-40B4-BE49-F238E27FC236}">
                  <a16:creationId xmlns:a16="http://schemas.microsoft.com/office/drawing/2014/main" id="{EF508D74-DD2F-30E7-60A0-CEB3D9F450D2}"/>
                </a:ext>
              </a:extLst>
            </p:cNvPr>
            <p:cNvSpPr/>
            <p:nvPr/>
          </p:nvSpPr>
          <p:spPr>
            <a:xfrm>
              <a:off x="-47422609" y="-3496882"/>
              <a:ext cx="2580578" cy="4841781"/>
            </a:xfrm>
            <a:custGeom>
              <a:avLst/>
              <a:gdLst>
                <a:gd name="connsiteX0" fmla="*/ 2389512 w 2580578"/>
                <a:gd name="connsiteY0" fmla="*/ 615113 h 4841781"/>
                <a:gd name="connsiteX1" fmla="*/ 2121301 w 2580578"/>
                <a:gd name="connsiteY1" fmla="*/ 610448 h 4841781"/>
                <a:gd name="connsiteX2" fmla="*/ 1878746 w 2580578"/>
                <a:gd name="connsiteY2" fmla="*/ 706071 h 4841781"/>
                <a:gd name="connsiteX3" fmla="*/ 1832100 w 2580578"/>
                <a:gd name="connsiteY3" fmla="*/ 570800 h 4841781"/>
                <a:gd name="connsiteX4" fmla="*/ 1666509 w 2580578"/>
                <a:gd name="connsiteY4" fmla="*/ 570800 h 4841781"/>
                <a:gd name="connsiteX5" fmla="*/ 1386637 w 2580578"/>
                <a:gd name="connsiteY5" fmla="*/ 603451 h 4841781"/>
                <a:gd name="connsiteX6" fmla="*/ 1183730 w 2580578"/>
                <a:gd name="connsiteY6" fmla="*/ 603451 h 4841781"/>
                <a:gd name="connsiteX7" fmla="*/ 1123091 w 2580578"/>
                <a:gd name="connsiteY7" fmla="*/ 727061 h 4841781"/>
                <a:gd name="connsiteX8" fmla="*/ 1123091 w 2580578"/>
                <a:gd name="connsiteY8" fmla="*/ 813355 h 4841781"/>
                <a:gd name="connsiteX9" fmla="*/ 1123091 w 2580578"/>
                <a:gd name="connsiteY9" fmla="*/ 839010 h 4841781"/>
                <a:gd name="connsiteX10" fmla="*/ 1099769 w 2580578"/>
                <a:gd name="connsiteY10" fmla="*/ 839010 h 4841781"/>
                <a:gd name="connsiteX11" fmla="*/ 1076446 w 2580578"/>
                <a:gd name="connsiteY11" fmla="*/ 934633 h 4841781"/>
                <a:gd name="connsiteX12" fmla="*/ 1081110 w 2580578"/>
                <a:gd name="connsiteY12" fmla="*/ 1121214 h 4841781"/>
                <a:gd name="connsiteX13" fmla="*/ 1214050 w 2580578"/>
                <a:gd name="connsiteY13" fmla="*/ 1237827 h 4841781"/>
                <a:gd name="connsiteX14" fmla="*/ 1118426 w 2580578"/>
                <a:gd name="connsiteY14" fmla="*/ 1298467 h 4841781"/>
                <a:gd name="connsiteX15" fmla="*/ 922516 w 2580578"/>
                <a:gd name="connsiteY15" fmla="*/ 1298467 h 4841781"/>
                <a:gd name="connsiteX16" fmla="*/ 642644 w 2580578"/>
                <a:gd name="connsiteY16" fmla="*/ 1268147 h 4841781"/>
                <a:gd name="connsiteX17" fmla="*/ 572676 w 2580578"/>
                <a:gd name="connsiteY17" fmla="*/ 1212173 h 4841781"/>
                <a:gd name="connsiteX18" fmla="*/ 500376 w 2580578"/>
                <a:gd name="connsiteY18" fmla="*/ 1240160 h 4841781"/>
                <a:gd name="connsiteX19" fmla="*/ 467724 w 2580578"/>
                <a:gd name="connsiteY19" fmla="*/ 1179521 h 4841781"/>
                <a:gd name="connsiteX20" fmla="*/ 439737 w 2580578"/>
                <a:gd name="connsiteY20" fmla="*/ 897317 h 4841781"/>
                <a:gd name="connsiteX21" fmla="*/ 444401 w 2580578"/>
                <a:gd name="connsiteY21" fmla="*/ 813355 h 4841781"/>
                <a:gd name="connsiteX22" fmla="*/ 400088 w 2580578"/>
                <a:gd name="connsiteY22" fmla="*/ 743387 h 4841781"/>
                <a:gd name="connsiteX23" fmla="*/ 446734 w 2580578"/>
                <a:gd name="connsiteY23" fmla="*/ 659425 h 4841781"/>
                <a:gd name="connsiteX24" fmla="*/ 451398 w 2580578"/>
                <a:gd name="connsiteY24" fmla="*/ 524154 h 4841781"/>
                <a:gd name="connsiteX25" fmla="*/ 533027 w 2580578"/>
                <a:gd name="connsiteY25" fmla="*/ 470512 h 4841781"/>
                <a:gd name="connsiteX26" fmla="*/ 607660 w 2580578"/>
                <a:gd name="connsiteY26" fmla="*/ 451854 h 4841781"/>
                <a:gd name="connsiteX27" fmla="*/ 796574 w 2580578"/>
                <a:gd name="connsiteY27" fmla="*/ 293259 h 4841781"/>
                <a:gd name="connsiteX28" fmla="*/ 787244 w 2580578"/>
                <a:gd name="connsiteY28" fmla="*/ 281598 h 4841781"/>
                <a:gd name="connsiteX29" fmla="*/ 749928 w 2580578"/>
                <a:gd name="connsiteY29" fmla="*/ 332908 h 4841781"/>
                <a:gd name="connsiteX30" fmla="*/ 679960 w 2580578"/>
                <a:gd name="connsiteY30" fmla="*/ 391215 h 4841781"/>
                <a:gd name="connsiteX31" fmla="*/ 558682 w 2580578"/>
                <a:gd name="connsiteY31" fmla="*/ 440193 h 4841781"/>
                <a:gd name="connsiteX32" fmla="*/ 670631 w 2580578"/>
                <a:gd name="connsiteY32" fmla="*/ 374889 h 4841781"/>
                <a:gd name="connsiteX33" fmla="*/ 766254 w 2580578"/>
                <a:gd name="connsiteY33" fmla="*/ 239617 h 4841781"/>
                <a:gd name="connsiteX34" fmla="*/ 719609 w 2580578"/>
                <a:gd name="connsiteY34" fmla="*/ 206966 h 4841781"/>
                <a:gd name="connsiteX35" fmla="*/ 703283 w 2580578"/>
                <a:gd name="connsiteY35" fmla="*/ 206966 h 4841781"/>
                <a:gd name="connsiteX36" fmla="*/ 738267 w 2580578"/>
                <a:gd name="connsiteY36" fmla="*/ 178978 h 4841781"/>
                <a:gd name="connsiteX37" fmla="*/ 796574 w 2580578"/>
                <a:gd name="connsiteY37" fmla="*/ 202301 h 4841781"/>
                <a:gd name="connsiteX38" fmla="*/ 789577 w 2580578"/>
                <a:gd name="connsiteY38" fmla="*/ 178978 h 4841781"/>
                <a:gd name="connsiteX39" fmla="*/ 780248 w 2580578"/>
                <a:gd name="connsiteY39" fmla="*/ 183643 h 4841781"/>
                <a:gd name="connsiteX40" fmla="*/ 770919 w 2580578"/>
                <a:gd name="connsiteY40" fmla="*/ 171982 h 4841781"/>
                <a:gd name="connsiteX41" fmla="*/ 719609 w 2580578"/>
                <a:gd name="connsiteY41" fmla="*/ 162653 h 4841781"/>
                <a:gd name="connsiteX42" fmla="*/ 696286 w 2580578"/>
                <a:gd name="connsiteY42" fmla="*/ 102014 h 4841781"/>
                <a:gd name="connsiteX43" fmla="*/ 332452 w 2580578"/>
                <a:gd name="connsiteY43" fmla="*/ 1726 h 4841781"/>
                <a:gd name="connsiteX44" fmla="*/ 290472 w 2580578"/>
                <a:gd name="connsiteY44" fmla="*/ 29713 h 4841781"/>
                <a:gd name="connsiteX45" fmla="*/ 246159 w 2580578"/>
                <a:gd name="connsiteY45" fmla="*/ 29713 h 4841781"/>
                <a:gd name="connsiteX46" fmla="*/ 183187 w 2580578"/>
                <a:gd name="connsiteY46" fmla="*/ 76359 h 4841781"/>
                <a:gd name="connsiteX47" fmla="*/ 232165 w 2580578"/>
                <a:gd name="connsiteY47" fmla="*/ 349234 h 4841781"/>
                <a:gd name="connsiteX48" fmla="*/ 257820 w 2580578"/>
                <a:gd name="connsiteY48" fmla="*/ 370225 h 4841781"/>
                <a:gd name="connsiteX49" fmla="*/ 276478 w 2580578"/>
                <a:gd name="connsiteY49" fmla="*/ 451854 h 4841781"/>
                <a:gd name="connsiteX50" fmla="*/ 234497 w 2580578"/>
                <a:gd name="connsiteY50" fmla="*/ 463515 h 4841781"/>
                <a:gd name="connsiteX51" fmla="*/ 211175 w 2580578"/>
                <a:gd name="connsiteY51" fmla="*/ 587125 h 4841781"/>
                <a:gd name="connsiteX52" fmla="*/ 171526 w 2580578"/>
                <a:gd name="connsiteY52" fmla="*/ 687413 h 4841781"/>
                <a:gd name="connsiteX53" fmla="*/ 124880 w 2580578"/>
                <a:gd name="connsiteY53" fmla="*/ 687413 h 4841781"/>
                <a:gd name="connsiteX54" fmla="*/ 82900 w 2580578"/>
                <a:gd name="connsiteY54" fmla="*/ 710736 h 4841781"/>
                <a:gd name="connsiteX55" fmla="*/ 5935 w 2580578"/>
                <a:gd name="connsiteY55" fmla="*/ 864665 h 4841781"/>
                <a:gd name="connsiteX56" fmla="*/ 8267 w 2580578"/>
                <a:gd name="connsiteY56" fmla="*/ 899649 h 4841781"/>
                <a:gd name="connsiteX57" fmla="*/ 82900 w 2580578"/>
                <a:gd name="connsiteY57" fmla="*/ 932301 h 4841781"/>
                <a:gd name="connsiteX58" fmla="*/ 269481 w 2580578"/>
                <a:gd name="connsiteY58" fmla="*/ 999937 h 4841781"/>
                <a:gd name="connsiteX59" fmla="*/ 283475 w 2580578"/>
                <a:gd name="connsiteY59" fmla="*/ 1298467 h 4841781"/>
                <a:gd name="connsiteX60" fmla="*/ 304465 w 2580578"/>
                <a:gd name="connsiteY60" fmla="*/ 1363770 h 4841781"/>
                <a:gd name="connsiteX61" fmla="*/ 299801 w 2580578"/>
                <a:gd name="connsiteY61" fmla="*/ 1396422 h 4841781"/>
                <a:gd name="connsiteX62" fmla="*/ 465392 w 2580578"/>
                <a:gd name="connsiteY62" fmla="*/ 1508371 h 4841781"/>
                <a:gd name="connsiteX63" fmla="*/ 526031 w 2580578"/>
                <a:gd name="connsiteY63" fmla="*/ 1487380 h 4841781"/>
                <a:gd name="connsiteX64" fmla="*/ 822228 w 2580578"/>
                <a:gd name="connsiteY64" fmla="*/ 1550352 h 4841781"/>
                <a:gd name="connsiteX65" fmla="*/ 752260 w 2580578"/>
                <a:gd name="connsiteY65" fmla="*/ 1622652 h 4841781"/>
                <a:gd name="connsiteX66" fmla="*/ 803570 w 2580578"/>
                <a:gd name="connsiteY66" fmla="*/ 1984153 h 4841781"/>
                <a:gd name="connsiteX67" fmla="*/ 808235 w 2580578"/>
                <a:gd name="connsiteY67" fmla="*/ 2156741 h 4841781"/>
                <a:gd name="connsiteX68" fmla="*/ 840887 w 2580578"/>
                <a:gd name="connsiteY68" fmla="*/ 2184728 h 4841781"/>
                <a:gd name="connsiteX69" fmla="*/ 768586 w 2580578"/>
                <a:gd name="connsiteY69" fmla="*/ 2347987 h 4841781"/>
                <a:gd name="connsiteX70" fmla="*/ 794241 w 2580578"/>
                <a:gd name="connsiteY70" fmla="*/ 2914728 h 4841781"/>
                <a:gd name="connsiteX71" fmla="*/ 731270 w 2580578"/>
                <a:gd name="connsiteY71" fmla="*/ 3031341 h 4841781"/>
                <a:gd name="connsiteX72" fmla="*/ 565679 w 2580578"/>
                <a:gd name="connsiteY72" fmla="*/ 3350862 h 4841781"/>
                <a:gd name="connsiteX73" fmla="*/ 561015 w 2580578"/>
                <a:gd name="connsiteY73" fmla="*/ 3353194 h 4841781"/>
                <a:gd name="connsiteX74" fmla="*/ 565679 w 2580578"/>
                <a:gd name="connsiteY74" fmla="*/ 3691373 h 4841781"/>
                <a:gd name="connsiteX75" fmla="*/ 612324 w 2580578"/>
                <a:gd name="connsiteY75" fmla="*/ 3754344 h 4841781"/>
                <a:gd name="connsiteX76" fmla="*/ 745264 w 2580578"/>
                <a:gd name="connsiteY76" fmla="*/ 3793992 h 4841781"/>
                <a:gd name="connsiteX77" fmla="*/ 1083442 w 2580578"/>
                <a:gd name="connsiteY77" fmla="*/ 3686708 h 4841781"/>
                <a:gd name="connsiteX78" fmla="*/ 1116094 w 2580578"/>
                <a:gd name="connsiteY78" fmla="*/ 3684376 h 4841781"/>
                <a:gd name="connsiteX79" fmla="*/ 1218714 w 2580578"/>
                <a:gd name="connsiteY79" fmla="*/ 3786996 h 4841781"/>
                <a:gd name="connsiteX80" fmla="*/ 1694497 w 2580578"/>
                <a:gd name="connsiteY80" fmla="*/ 4234791 h 4841781"/>
                <a:gd name="connsiteX81" fmla="*/ 1766796 w 2580578"/>
                <a:gd name="connsiteY81" fmla="*/ 4293097 h 4841781"/>
                <a:gd name="connsiteX82" fmla="*/ 1808778 w 2580578"/>
                <a:gd name="connsiteY82" fmla="*/ 4286101 h 4841781"/>
                <a:gd name="connsiteX83" fmla="*/ 1909065 w 2580578"/>
                <a:gd name="connsiteY83" fmla="*/ 4386388 h 4841781"/>
                <a:gd name="connsiteX84" fmla="*/ 2055998 w 2580578"/>
                <a:gd name="connsiteY84" fmla="*/ 4754886 h 4841781"/>
                <a:gd name="connsiteX85" fmla="*/ 2088650 w 2580578"/>
                <a:gd name="connsiteY85" fmla="*/ 4841180 h 4841781"/>
                <a:gd name="connsiteX86" fmla="*/ 2153953 w 2580578"/>
                <a:gd name="connsiteY86" fmla="*/ 4773545 h 4841781"/>
                <a:gd name="connsiteX87" fmla="*/ 2188937 w 2580578"/>
                <a:gd name="connsiteY87" fmla="*/ 4673257 h 4841781"/>
                <a:gd name="connsiteX88" fmla="*/ 2177276 w 2580578"/>
                <a:gd name="connsiteY88" fmla="*/ 4575303 h 4841781"/>
                <a:gd name="connsiteX89" fmla="*/ 2223921 w 2580578"/>
                <a:gd name="connsiteY89" fmla="*/ 4409711 h 4841781"/>
                <a:gd name="connsiteX90" fmla="*/ 2072324 w 2580578"/>
                <a:gd name="connsiteY90" fmla="*/ 4286101 h 4841781"/>
                <a:gd name="connsiteX91" fmla="*/ 2007020 w 2580578"/>
                <a:gd name="connsiteY91" fmla="*/ 4295430 h 4841781"/>
                <a:gd name="connsiteX92" fmla="*/ 1948714 w 2580578"/>
                <a:gd name="connsiteY92" fmla="*/ 4195143 h 4841781"/>
                <a:gd name="connsiteX93" fmla="*/ 1902068 w 2580578"/>
                <a:gd name="connsiteY93" fmla="*/ 4085526 h 4841781"/>
                <a:gd name="connsiteX94" fmla="*/ 1937052 w 2580578"/>
                <a:gd name="connsiteY94" fmla="*/ 3994567 h 4841781"/>
                <a:gd name="connsiteX95" fmla="*/ 1617531 w 2580578"/>
                <a:gd name="connsiteY95" fmla="*/ 3654056 h 4841781"/>
                <a:gd name="connsiteX96" fmla="*/ 1493922 w 2580578"/>
                <a:gd name="connsiteY96" fmla="*/ 3474472 h 4841781"/>
                <a:gd name="connsiteX97" fmla="*/ 1545231 w 2580578"/>
                <a:gd name="connsiteY97" fmla="*/ 3348529 h 4841781"/>
                <a:gd name="connsiteX98" fmla="*/ 1811110 w 2580578"/>
                <a:gd name="connsiteY98" fmla="*/ 3171277 h 4841781"/>
                <a:gd name="connsiteX99" fmla="*/ 2275231 w 2580578"/>
                <a:gd name="connsiteY99" fmla="*/ 3171277 h 4841781"/>
                <a:gd name="connsiteX100" fmla="*/ 2382516 w 2580578"/>
                <a:gd name="connsiteY100" fmla="*/ 3180606 h 4841781"/>
                <a:gd name="connsiteX101" fmla="*/ 2198266 w 2580578"/>
                <a:gd name="connsiteY101" fmla="*/ 2984696 h 4841781"/>
                <a:gd name="connsiteX102" fmla="*/ 2116637 w 2580578"/>
                <a:gd name="connsiteY102" fmla="*/ 2928721 h 4841781"/>
                <a:gd name="connsiteX103" fmla="*/ 2111972 w 2580578"/>
                <a:gd name="connsiteY103" fmla="*/ 2889073 h 4841781"/>
                <a:gd name="connsiteX104" fmla="*/ 2051333 w 2580578"/>
                <a:gd name="connsiteY104" fmla="*/ 2837763 h 4841781"/>
                <a:gd name="connsiteX105" fmla="*/ 1850758 w 2580578"/>
                <a:gd name="connsiteY105" fmla="*/ 2912396 h 4841781"/>
                <a:gd name="connsiteX106" fmla="*/ 1806445 w 2580578"/>
                <a:gd name="connsiteY106" fmla="*/ 3010350 h 4841781"/>
                <a:gd name="connsiteX107" fmla="*/ 1584880 w 2580578"/>
                <a:gd name="connsiteY107" fmla="*/ 3082651 h 4841781"/>
                <a:gd name="connsiteX108" fmla="*/ 1540567 w 2580578"/>
                <a:gd name="connsiteY108" fmla="*/ 3077987 h 4841781"/>
                <a:gd name="connsiteX109" fmla="*/ 1295679 w 2580578"/>
                <a:gd name="connsiteY109" fmla="*/ 3140958 h 4841781"/>
                <a:gd name="connsiteX110" fmla="*/ 1652515 w 2580578"/>
                <a:gd name="connsiteY110" fmla="*/ 2581213 h 4841781"/>
                <a:gd name="connsiteX111" fmla="*/ 1512579 w 2580578"/>
                <a:gd name="connsiteY111" fmla="*/ 2217380 h 4841781"/>
                <a:gd name="connsiteX112" fmla="*/ 1414625 w 2580578"/>
                <a:gd name="connsiteY112" fmla="*/ 2124089 h 4841781"/>
                <a:gd name="connsiteX113" fmla="*/ 1398298 w 2580578"/>
                <a:gd name="connsiteY113" fmla="*/ 2072779 h 4841781"/>
                <a:gd name="connsiteX114" fmla="*/ 1360982 w 2580578"/>
                <a:gd name="connsiteY114" fmla="*/ 2012140 h 4841781"/>
                <a:gd name="connsiteX115" fmla="*/ 1419289 w 2580578"/>
                <a:gd name="connsiteY115" fmla="*/ 1897859 h 4841781"/>
                <a:gd name="connsiteX116" fmla="*/ 1519577 w 2580578"/>
                <a:gd name="connsiteY116" fmla="*/ 1785910 h 4841781"/>
                <a:gd name="connsiteX117" fmla="*/ 1603538 w 2580578"/>
                <a:gd name="connsiteY117" fmla="*/ 2063451 h 4841781"/>
                <a:gd name="connsiteX118" fmla="*/ 1862419 w 2580578"/>
                <a:gd name="connsiteY118" fmla="*/ 2268690 h 4841781"/>
                <a:gd name="connsiteX119" fmla="*/ 1969704 w 2580578"/>
                <a:gd name="connsiteY119" fmla="*/ 1939840 h 4841781"/>
                <a:gd name="connsiteX120" fmla="*/ 1981365 w 2580578"/>
                <a:gd name="connsiteY120" fmla="*/ 1769585 h 4841781"/>
                <a:gd name="connsiteX121" fmla="*/ 2035007 w 2580578"/>
                <a:gd name="connsiteY121" fmla="*/ 1645974 h 4841781"/>
                <a:gd name="connsiteX122" fmla="*/ 2000023 w 2580578"/>
                <a:gd name="connsiteY122" fmla="*/ 1617987 h 4841781"/>
                <a:gd name="connsiteX123" fmla="*/ 2002356 w 2580578"/>
                <a:gd name="connsiteY123" fmla="*/ 1417412 h 4841781"/>
                <a:gd name="connsiteX124" fmla="*/ 2235582 w 2580578"/>
                <a:gd name="connsiteY124" fmla="*/ 1389425 h 4841781"/>
                <a:gd name="connsiteX125" fmla="*/ 2354528 w 2580578"/>
                <a:gd name="connsiteY125" fmla="*/ 1093227 h 4841781"/>
                <a:gd name="connsiteX126" fmla="*/ 2485135 w 2580578"/>
                <a:gd name="connsiteY126" fmla="*/ 1006933 h 4841781"/>
                <a:gd name="connsiteX127" fmla="*/ 2384847 w 2580578"/>
                <a:gd name="connsiteY127" fmla="*/ 612780 h 4841781"/>
                <a:gd name="connsiteX128" fmla="*/ 2193602 w 2580578"/>
                <a:gd name="connsiteY128" fmla="*/ 4409711 h 4841781"/>
                <a:gd name="connsiteX129" fmla="*/ 2207595 w 2580578"/>
                <a:gd name="connsiteY129" fmla="*/ 4398049 h 4841781"/>
                <a:gd name="connsiteX130" fmla="*/ 2188937 w 2580578"/>
                <a:gd name="connsiteY130" fmla="*/ 4486676 h 4841781"/>
                <a:gd name="connsiteX131" fmla="*/ 2177276 w 2580578"/>
                <a:gd name="connsiteY131" fmla="*/ 4507666 h 4841781"/>
                <a:gd name="connsiteX132" fmla="*/ 2191269 w 2580578"/>
                <a:gd name="connsiteY132" fmla="*/ 4409711 h 4841781"/>
                <a:gd name="connsiteX133" fmla="*/ 2118969 w 2580578"/>
                <a:gd name="connsiteY133" fmla="*/ 4680255 h 4841781"/>
                <a:gd name="connsiteX134" fmla="*/ 2132963 w 2580578"/>
                <a:gd name="connsiteY134" fmla="*/ 4668593 h 4841781"/>
                <a:gd name="connsiteX135" fmla="*/ 2111972 w 2580578"/>
                <a:gd name="connsiteY135" fmla="*/ 4799200 h 4841781"/>
                <a:gd name="connsiteX136" fmla="*/ 2097979 w 2580578"/>
                <a:gd name="connsiteY136" fmla="*/ 4810861 h 4841781"/>
                <a:gd name="connsiteX137" fmla="*/ 2118969 w 2580578"/>
                <a:gd name="connsiteY137" fmla="*/ 4677922 h 4841781"/>
                <a:gd name="connsiteX138" fmla="*/ 1834433 w 2580578"/>
                <a:gd name="connsiteY138" fmla="*/ 631438 h 4841781"/>
                <a:gd name="connsiteX139" fmla="*/ 1813442 w 2580578"/>
                <a:gd name="connsiteY139" fmla="*/ 603451 h 4841781"/>
                <a:gd name="connsiteX140" fmla="*/ 1787787 w 2580578"/>
                <a:gd name="connsiteY140" fmla="*/ 587125 h 4841781"/>
                <a:gd name="connsiteX141" fmla="*/ 1834433 w 2580578"/>
                <a:gd name="connsiteY141" fmla="*/ 633770 h 4841781"/>
                <a:gd name="connsiteX142" fmla="*/ 1162739 w 2580578"/>
                <a:gd name="connsiteY142" fmla="*/ 659425 h 4841781"/>
                <a:gd name="connsiteX143" fmla="*/ 1146414 w 2580578"/>
                <a:gd name="connsiteY143" fmla="*/ 762045 h 4841781"/>
                <a:gd name="connsiteX144" fmla="*/ 1162739 w 2580578"/>
                <a:gd name="connsiteY144" fmla="*/ 659425 h 4841781"/>
                <a:gd name="connsiteX145" fmla="*/ 1235040 w 2580578"/>
                <a:gd name="connsiteY145" fmla="*/ 1263483 h 4841781"/>
                <a:gd name="connsiteX146" fmla="*/ 1267691 w 2580578"/>
                <a:gd name="connsiteY146" fmla="*/ 1158531 h 4841781"/>
                <a:gd name="connsiteX147" fmla="*/ 1346988 w 2580578"/>
                <a:gd name="connsiteY147" fmla="*/ 1121214 h 4841781"/>
                <a:gd name="connsiteX148" fmla="*/ 1325998 w 2580578"/>
                <a:gd name="connsiteY148" fmla="*/ 1111885 h 4841781"/>
                <a:gd name="connsiteX149" fmla="*/ 1125423 w 2580578"/>
                <a:gd name="connsiteY149" fmla="*/ 1118882 h 4841781"/>
                <a:gd name="connsiteX150" fmla="*/ 1088107 w 2580578"/>
                <a:gd name="connsiteY150" fmla="*/ 1074569 h 4841781"/>
                <a:gd name="connsiteX151" fmla="*/ 1099769 w 2580578"/>
                <a:gd name="connsiteY151" fmla="*/ 901981 h 4841781"/>
                <a:gd name="connsiteX152" fmla="*/ 1111430 w 2580578"/>
                <a:gd name="connsiteY152" fmla="*/ 890320 h 4841781"/>
                <a:gd name="connsiteX153" fmla="*/ 1113762 w 2580578"/>
                <a:gd name="connsiteY153" fmla="*/ 860001 h 4841781"/>
                <a:gd name="connsiteX154" fmla="*/ 1181398 w 2580578"/>
                <a:gd name="connsiteY154" fmla="*/ 818019 h 4841781"/>
                <a:gd name="connsiteX155" fmla="*/ 1134753 w 2580578"/>
                <a:gd name="connsiteY155" fmla="*/ 785368 h 4841781"/>
                <a:gd name="connsiteX156" fmla="*/ 1186062 w 2580578"/>
                <a:gd name="connsiteY156" fmla="*/ 785368 h 4841781"/>
                <a:gd name="connsiteX157" fmla="*/ 1151078 w 2580578"/>
                <a:gd name="connsiteY157" fmla="*/ 762045 h 4841781"/>
                <a:gd name="connsiteX158" fmla="*/ 1272356 w 2580578"/>
                <a:gd name="connsiteY158" fmla="*/ 685081 h 4841781"/>
                <a:gd name="connsiteX159" fmla="*/ 1312004 w 2580578"/>
                <a:gd name="connsiteY159" fmla="*/ 685081 h 4841781"/>
                <a:gd name="connsiteX160" fmla="*/ 1351653 w 2580578"/>
                <a:gd name="connsiteY160" fmla="*/ 806358 h 4841781"/>
                <a:gd name="connsiteX161" fmla="*/ 1426286 w 2580578"/>
                <a:gd name="connsiteY161" fmla="*/ 913642 h 4841781"/>
                <a:gd name="connsiteX162" fmla="*/ 1437947 w 2580578"/>
                <a:gd name="connsiteY162" fmla="*/ 943962 h 4841781"/>
                <a:gd name="connsiteX163" fmla="*/ 1500918 w 2580578"/>
                <a:gd name="connsiteY163" fmla="*/ 943962 h 4841781"/>
                <a:gd name="connsiteX164" fmla="*/ 1398298 w 2580578"/>
                <a:gd name="connsiteY164" fmla="*/ 1053579 h 4841781"/>
                <a:gd name="connsiteX165" fmla="*/ 1416956 w 2580578"/>
                <a:gd name="connsiteY165" fmla="*/ 1067572 h 4841781"/>
                <a:gd name="connsiteX166" fmla="*/ 1388970 w 2580578"/>
                <a:gd name="connsiteY166" fmla="*/ 1137540 h 4841781"/>
                <a:gd name="connsiteX167" fmla="*/ 1381972 w 2580578"/>
                <a:gd name="connsiteY167" fmla="*/ 1193515 h 4841781"/>
                <a:gd name="connsiteX168" fmla="*/ 1391302 w 2580578"/>
                <a:gd name="connsiteY168" fmla="*/ 1270480 h 4841781"/>
                <a:gd name="connsiteX169" fmla="*/ 1232707 w 2580578"/>
                <a:gd name="connsiteY169" fmla="*/ 1359106 h 4841781"/>
                <a:gd name="connsiteX170" fmla="*/ 1160407 w 2580578"/>
                <a:gd name="connsiteY170" fmla="*/ 1492045 h 4841781"/>
                <a:gd name="connsiteX171" fmla="*/ 1137084 w 2580578"/>
                <a:gd name="connsiteY171" fmla="*/ 1522364 h 4841781"/>
                <a:gd name="connsiteX172" fmla="*/ 1172068 w 2580578"/>
                <a:gd name="connsiteY172" fmla="*/ 1401086 h 4841781"/>
                <a:gd name="connsiteX173" fmla="*/ 1237372 w 2580578"/>
                <a:gd name="connsiteY173" fmla="*/ 1258818 h 4841781"/>
                <a:gd name="connsiteX174" fmla="*/ 1790119 w 2580578"/>
                <a:gd name="connsiteY174" fmla="*/ 1757923 h 4841781"/>
                <a:gd name="connsiteX175" fmla="*/ 1661844 w 2580578"/>
                <a:gd name="connsiteY175" fmla="*/ 1394090 h 4841781"/>
                <a:gd name="connsiteX176" fmla="*/ 1591876 w 2580578"/>
                <a:gd name="connsiteY176" fmla="*/ 1368435 h 4841781"/>
                <a:gd name="connsiteX177" fmla="*/ 1435615 w 2580578"/>
                <a:gd name="connsiteY177" fmla="*/ 1254154 h 4841781"/>
                <a:gd name="connsiteX178" fmla="*/ 1407627 w 2580578"/>
                <a:gd name="connsiteY178" fmla="*/ 1230831 h 4841781"/>
                <a:gd name="connsiteX179" fmla="*/ 1407627 w 2580578"/>
                <a:gd name="connsiteY179" fmla="*/ 1135208 h 4841781"/>
                <a:gd name="connsiteX180" fmla="*/ 1421621 w 2580578"/>
                <a:gd name="connsiteY180" fmla="*/ 1186518 h 4841781"/>
                <a:gd name="connsiteX181" fmla="*/ 1624529 w 2580578"/>
                <a:gd name="connsiteY181" fmla="*/ 1321789 h 4841781"/>
                <a:gd name="connsiteX182" fmla="*/ 1769129 w 2580578"/>
                <a:gd name="connsiteY182" fmla="*/ 1331118 h 4841781"/>
                <a:gd name="connsiteX183" fmla="*/ 1853091 w 2580578"/>
                <a:gd name="connsiteY183" fmla="*/ 1373099 h 4841781"/>
                <a:gd name="connsiteX184" fmla="*/ 1855423 w 2580578"/>
                <a:gd name="connsiteY184" fmla="*/ 1429074 h 4841781"/>
                <a:gd name="connsiteX185" fmla="*/ 1839097 w 2580578"/>
                <a:gd name="connsiteY185" fmla="*/ 1447731 h 4841781"/>
                <a:gd name="connsiteX186" fmla="*/ 1804113 w 2580578"/>
                <a:gd name="connsiteY186" fmla="*/ 1746262 h 4841781"/>
                <a:gd name="connsiteX187" fmla="*/ 1792451 w 2580578"/>
                <a:gd name="connsiteY187" fmla="*/ 1755591 h 4841781"/>
                <a:gd name="connsiteX188" fmla="*/ 1267691 w 2580578"/>
                <a:gd name="connsiteY188" fmla="*/ 1368435 h 4841781"/>
                <a:gd name="connsiteX189" fmla="*/ 1414625 w 2580578"/>
                <a:gd name="connsiteY189" fmla="*/ 1279809 h 4841781"/>
                <a:gd name="connsiteX190" fmla="*/ 1444944 w 2580578"/>
                <a:gd name="connsiteY190" fmla="*/ 1307795 h 4841781"/>
                <a:gd name="connsiteX191" fmla="*/ 1349321 w 2580578"/>
                <a:gd name="connsiteY191" fmla="*/ 1445400 h 4841781"/>
                <a:gd name="connsiteX192" fmla="*/ 1312004 w 2580578"/>
                <a:gd name="connsiteY192" fmla="*/ 1408083 h 4841781"/>
                <a:gd name="connsiteX193" fmla="*/ 1258362 w 2580578"/>
                <a:gd name="connsiteY193" fmla="*/ 1459393 h 4841781"/>
                <a:gd name="connsiteX194" fmla="*/ 1270024 w 2580578"/>
                <a:gd name="connsiteY194" fmla="*/ 1370767 h 4841781"/>
                <a:gd name="connsiteX195" fmla="*/ 1461270 w 2580578"/>
                <a:gd name="connsiteY195" fmla="*/ 1179521 h 4841781"/>
                <a:gd name="connsiteX196" fmla="*/ 1479928 w 2580578"/>
                <a:gd name="connsiteY196" fmla="*/ 1191182 h 4841781"/>
                <a:gd name="connsiteX197" fmla="*/ 1589545 w 2580578"/>
                <a:gd name="connsiteY197" fmla="*/ 1263483 h 4841781"/>
                <a:gd name="connsiteX198" fmla="*/ 1720151 w 2580578"/>
                <a:gd name="connsiteY198" fmla="*/ 1284473 h 4841781"/>
                <a:gd name="connsiteX199" fmla="*/ 1603538 w 2580578"/>
                <a:gd name="connsiteY199" fmla="*/ 1284473 h 4841781"/>
                <a:gd name="connsiteX200" fmla="*/ 1463602 w 2580578"/>
                <a:gd name="connsiteY200" fmla="*/ 1177189 h 4841781"/>
                <a:gd name="connsiteX201" fmla="*/ 1834433 w 2580578"/>
                <a:gd name="connsiteY201" fmla="*/ 1263483 h 4841781"/>
                <a:gd name="connsiteX202" fmla="*/ 1640854 w 2580578"/>
                <a:gd name="connsiteY202" fmla="*/ 1118882 h 4841781"/>
                <a:gd name="connsiteX203" fmla="*/ 1652515 w 2580578"/>
                <a:gd name="connsiteY203" fmla="*/ 1118882 h 4841781"/>
                <a:gd name="connsiteX204" fmla="*/ 1876413 w 2580578"/>
                <a:gd name="connsiteY204" fmla="*/ 1272811 h 4841781"/>
                <a:gd name="connsiteX205" fmla="*/ 1834433 w 2580578"/>
                <a:gd name="connsiteY205" fmla="*/ 1263483 h 4841781"/>
                <a:gd name="connsiteX206" fmla="*/ 1706158 w 2580578"/>
                <a:gd name="connsiteY206" fmla="*/ 936965 h 4841781"/>
                <a:gd name="connsiteX207" fmla="*/ 1566222 w 2580578"/>
                <a:gd name="connsiteY207" fmla="*/ 939298 h 4841781"/>
                <a:gd name="connsiteX208" fmla="*/ 1440279 w 2580578"/>
                <a:gd name="connsiteY208" fmla="*/ 853003 h 4841781"/>
                <a:gd name="connsiteX209" fmla="*/ 1428618 w 2580578"/>
                <a:gd name="connsiteY209" fmla="*/ 832013 h 4841781"/>
                <a:gd name="connsiteX210" fmla="*/ 1503250 w 2580578"/>
                <a:gd name="connsiteY210" fmla="*/ 880991 h 4841781"/>
                <a:gd name="connsiteX211" fmla="*/ 1792451 w 2580578"/>
                <a:gd name="connsiteY211" fmla="*/ 918307 h 4841781"/>
                <a:gd name="connsiteX212" fmla="*/ 1920726 w 2580578"/>
                <a:gd name="connsiteY212" fmla="*/ 939298 h 4841781"/>
                <a:gd name="connsiteX213" fmla="*/ 1939385 w 2580578"/>
                <a:gd name="connsiteY213" fmla="*/ 950959 h 4841781"/>
                <a:gd name="connsiteX214" fmla="*/ 1706158 w 2580578"/>
                <a:gd name="connsiteY214" fmla="*/ 934633 h 4841781"/>
                <a:gd name="connsiteX215" fmla="*/ 1144082 w 2580578"/>
                <a:gd name="connsiteY215" fmla="*/ 1310128 h 4841781"/>
                <a:gd name="connsiteX216" fmla="*/ 1165072 w 2580578"/>
                <a:gd name="connsiteY216" fmla="*/ 1305464 h 4841781"/>
                <a:gd name="connsiteX217" fmla="*/ 1162739 w 2580578"/>
                <a:gd name="connsiteY217" fmla="*/ 1340448 h 4841781"/>
                <a:gd name="connsiteX218" fmla="*/ 1109098 w 2580578"/>
                <a:gd name="connsiteY218" fmla="*/ 1398754 h 4841781"/>
                <a:gd name="connsiteX219" fmla="*/ 1146414 w 2580578"/>
                <a:gd name="connsiteY219" fmla="*/ 1312460 h 4841781"/>
                <a:gd name="connsiteX220" fmla="*/ 446734 w 2580578"/>
                <a:gd name="connsiteY220" fmla="*/ 601119 h 4841781"/>
                <a:gd name="connsiteX221" fmla="*/ 388427 w 2580578"/>
                <a:gd name="connsiteY221" fmla="*/ 731726 h 4841781"/>
                <a:gd name="connsiteX222" fmla="*/ 351111 w 2580578"/>
                <a:gd name="connsiteY222" fmla="*/ 706071 h 4841781"/>
                <a:gd name="connsiteX223" fmla="*/ 381430 w 2580578"/>
                <a:gd name="connsiteY223" fmla="*/ 575464 h 4841781"/>
                <a:gd name="connsiteX224" fmla="*/ 404753 w 2580578"/>
                <a:gd name="connsiteY224" fmla="*/ 591790 h 4841781"/>
                <a:gd name="connsiteX225" fmla="*/ 409417 w 2580578"/>
                <a:gd name="connsiteY225" fmla="*/ 563802 h 4841781"/>
                <a:gd name="connsiteX226" fmla="*/ 346446 w 2580578"/>
                <a:gd name="connsiteY226" fmla="*/ 526486 h 4841781"/>
                <a:gd name="connsiteX227" fmla="*/ 425743 w 2580578"/>
                <a:gd name="connsiteY227" fmla="*/ 531151 h 4841781"/>
                <a:gd name="connsiteX228" fmla="*/ 446734 w 2580578"/>
                <a:gd name="connsiteY228" fmla="*/ 603451 h 4841781"/>
                <a:gd name="connsiteX229" fmla="*/ 330120 w 2580578"/>
                <a:gd name="connsiteY229" fmla="*/ 584793 h 4841781"/>
                <a:gd name="connsiteX230" fmla="*/ 369769 w 2580578"/>
                <a:gd name="connsiteY230" fmla="*/ 568467 h 4841781"/>
                <a:gd name="connsiteX231" fmla="*/ 348778 w 2580578"/>
                <a:gd name="connsiteY231" fmla="*/ 608115 h 4841781"/>
                <a:gd name="connsiteX232" fmla="*/ 327788 w 2580578"/>
                <a:gd name="connsiteY232" fmla="*/ 584793 h 4841781"/>
                <a:gd name="connsiteX233" fmla="*/ 749928 w 2580578"/>
                <a:gd name="connsiteY233" fmla="*/ 230288 h 4841781"/>
                <a:gd name="connsiteX234" fmla="*/ 600663 w 2580578"/>
                <a:gd name="connsiteY234" fmla="*/ 391215 h 4841781"/>
                <a:gd name="connsiteX235" fmla="*/ 698618 w 2580578"/>
                <a:gd name="connsiteY235" fmla="*/ 220960 h 4841781"/>
                <a:gd name="connsiteX236" fmla="*/ 749928 w 2580578"/>
                <a:gd name="connsiteY236" fmla="*/ 230288 h 4841781"/>
                <a:gd name="connsiteX237" fmla="*/ 255488 w 2580578"/>
                <a:gd name="connsiteY237" fmla="*/ 337573 h 4841781"/>
                <a:gd name="connsiteX238" fmla="*/ 194848 w 2580578"/>
                <a:gd name="connsiteY238" fmla="*/ 118339 h 4841781"/>
                <a:gd name="connsiteX239" fmla="*/ 290472 w 2580578"/>
                <a:gd name="connsiteY239" fmla="*/ 46040 h 4841781"/>
                <a:gd name="connsiteX240" fmla="*/ 285807 w 2580578"/>
                <a:gd name="connsiteY240" fmla="*/ 83355 h 4841781"/>
                <a:gd name="connsiteX241" fmla="*/ 227500 w 2580578"/>
                <a:gd name="connsiteY241" fmla="*/ 102014 h 4841781"/>
                <a:gd name="connsiteX242" fmla="*/ 239161 w 2580578"/>
                <a:gd name="connsiteY242" fmla="*/ 276934 h 4841781"/>
                <a:gd name="connsiteX243" fmla="*/ 255488 w 2580578"/>
                <a:gd name="connsiteY243" fmla="*/ 337573 h 4841781"/>
                <a:gd name="connsiteX244" fmla="*/ 250823 w 2580578"/>
                <a:gd name="connsiteY244" fmla="*/ 274601 h 4841781"/>
                <a:gd name="connsiteX245" fmla="*/ 278810 w 2580578"/>
                <a:gd name="connsiteY245" fmla="*/ 97349 h 4841781"/>
                <a:gd name="connsiteX246" fmla="*/ 250823 w 2580578"/>
                <a:gd name="connsiteY246" fmla="*/ 274601 h 4841781"/>
                <a:gd name="connsiteX247" fmla="*/ 320791 w 2580578"/>
                <a:gd name="connsiteY247" fmla="*/ 22717 h 4841781"/>
                <a:gd name="connsiteX248" fmla="*/ 584337 w 2580578"/>
                <a:gd name="connsiteY248" fmla="*/ 60033 h 4841781"/>
                <a:gd name="connsiteX249" fmla="*/ 705615 w 2580578"/>
                <a:gd name="connsiteY249" fmla="*/ 139330 h 4841781"/>
                <a:gd name="connsiteX250" fmla="*/ 679960 w 2580578"/>
                <a:gd name="connsiteY250" fmla="*/ 216295 h 4841781"/>
                <a:gd name="connsiteX251" fmla="*/ 451398 w 2580578"/>
                <a:gd name="connsiteY251" fmla="*/ 505496 h 4841781"/>
                <a:gd name="connsiteX252" fmla="*/ 423411 w 2580578"/>
                <a:gd name="connsiteY252" fmla="*/ 505496 h 4841781"/>
                <a:gd name="connsiteX253" fmla="*/ 402420 w 2580578"/>
                <a:gd name="connsiteY253" fmla="*/ 510161 h 4841781"/>
                <a:gd name="connsiteX254" fmla="*/ 367436 w 2580578"/>
                <a:gd name="connsiteY254" fmla="*/ 477509 h 4841781"/>
                <a:gd name="connsiteX255" fmla="*/ 302133 w 2580578"/>
                <a:gd name="connsiteY255" fmla="*/ 444857 h 4841781"/>
                <a:gd name="connsiteX256" fmla="*/ 297468 w 2580578"/>
                <a:gd name="connsiteY256" fmla="*/ 423866 h 4841781"/>
                <a:gd name="connsiteX257" fmla="*/ 320791 w 2580578"/>
                <a:gd name="connsiteY257" fmla="*/ 22717 h 4841781"/>
                <a:gd name="connsiteX258" fmla="*/ 292804 w 2580578"/>
                <a:gd name="connsiteY258" fmla="*/ 465848 h 4841781"/>
                <a:gd name="connsiteX259" fmla="*/ 365104 w 2580578"/>
                <a:gd name="connsiteY259" fmla="*/ 512493 h 4841781"/>
                <a:gd name="connsiteX260" fmla="*/ 241494 w 2580578"/>
                <a:gd name="connsiteY260" fmla="*/ 500832 h 4841781"/>
                <a:gd name="connsiteX261" fmla="*/ 292804 w 2580578"/>
                <a:gd name="connsiteY261" fmla="*/ 465848 h 4841781"/>
                <a:gd name="connsiteX262" fmla="*/ 269481 w 2580578"/>
                <a:gd name="connsiteY262" fmla="*/ 505496 h 4841781"/>
                <a:gd name="connsiteX263" fmla="*/ 327788 w 2580578"/>
                <a:gd name="connsiteY263" fmla="*/ 566135 h 4841781"/>
                <a:gd name="connsiteX264" fmla="*/ 225168 w 2580578"/>
                <a:gd name="connsiteY264" fmla="*/ 549809 h 4841781"/>
                <a:gd name="connsiteX265" fmla="*/ 267149 w 2580578"/>
                <a:gd name="connsiteY265" fmla="*/ 505496 h 4841781"/>
                <a:gd name="connsiteX266" fmla="*/ 330120 w 2580578"/>
                <a:gd name="connsiteY266" fmla="*/ 615113 h 4841781"/>
                <a:gd name="connsiteX267" fmla="*/ 227500 w 2580578"/>
                <a:gd name="connsiteY267" fmla="*/ 591790 h 4841781"/>
                <a:gd name="connsiteX268" fmla="*/ 330120 w 2580578"/>
                <a:gd name="connsiteY268" fmla="*/ 615113 h 4841781"/>
                <a:gd name="connsiteX269" fmla="*/ 306798 w 2580578"/>
                <a:gd name="connsiteY269" fmla="*/ 671087 h 4841781"/>
                <a:gd name="connsiteX270" fmla="*/ 215839 w 2580578"/>
                <a:gd name="connsiteY270" fmla="*/ 636103 h 4841781"/>
                <a:gd name="connsiteX271" fmla="*/ 306798 w 2580578"/>
                <a:gd name="connsiteY271" fmla="*/ 671087 h 4841781"/>
                <a:gd name="connsiteX272" fmla="*/ 278810 w 2580578"/>
                <a:gd name="connsiteY272" fmla="*/ 694409 h 4841781"/>
                <a:gd name="connsiteX273" fmla="*/ 313794 w 2580578"/>
                <a:gd name="connsiteY273" fmla="*/ 682748 h 4841781"/>
                <a:gd name="connsiteX274" fmla="*/ 309129 w 2580578"/>
                <a:gd name="connsiteY274" fmla="*/ 631438 h 4841781"/>
                <a:gd name="connsiteX275" fmla="*/ 344113 w 2580578"/>
                <a:gd name="connsiteY275" fmla="*/ 631438 h 4841781"/>
                <a:gd name="connsiteX276" fmla="*/ 355775 w 2580578"/>
                <a:gd name="connsiteY276" fmla="*/ 738722 h 4841781"/>
                <a:gd name="connsiteX277" fmla="*/ 383762 w 2580578"/>
                <a:gd name="connsiteY277" fmla="*/ 780704 h 4841781"/>
                <a:gd name="connsiteX278" fmla="*/ 334785 w 2580578"/>
                <a:gd name="connsiteY278" fmla="*/ 752716 h 4841781"/>
                <a:gd name="connsiteX279" fmla="*/ 243826 w 2580578"/>
                <a:gd name="connsiteY279" fmla="*/ 724729 h 4841781"/>
                <a:gd name="connsiteX280" fmla="*/ 271814 w 2580578"/>
                <a:gd name="connsiteY280" fmla="*/ 701406 h 4841781"/>
                <a:gd name="connsiteX281" fmla="*/ 197181 w 2580578"/>
                <a:gd name="connsiteY281" fmla="*/ 685081 h 4841781"/>
                <a:gd name="connsiteX282" fmla="*/ 283475 w 2580578"/>
                <a:gd name="connsiteY282" fmla="*/ 696742 h 4841781"/>
                <a:gd name="connsiteX283" fmla="*/ 178523 w 2580578"/>
                <a:gd name="connsiteY283" fmla="*/ 734058 h 4841781"/>
                <a:gd name="connsiteX284" fmla="*/ 372101 w 2580578"/>
                <a:gd name="connsiteY284" fmla="*/ 785368 h 4841781"/>
                <a:gd name="connsiteX285" fmla="*/ 430408 w 2580578"/>
                <a:gd name="connsiteY285" fmla="*/ 822684 h 4841781"/>
                <a:gd name="connsiteX286" fmla="*/ 379097 w 2580578"/>
                <a:gd name="connsiteY286" fmla="*/ 813355 h 4841781"/>
                <a:gd name="connsiteX287" fmla="*/ 171526 w 2580578"/>
                <a:gd name="connsiteY287" fmla="*/ 743387 h 4841781"/>
                <a:gd name="connsiteX288" fmla="*/ 180855 w 2580578"/>
                <a:gd name="connsiteY288" fmla="*/ 731726 h 4841781"/>
                <a:gd name="connsiteX289" fmla="*/ 101558 w 2580578"/>
                <a:gd name="connsiteY289" fmla="*/ 913642 h 4841781"/>
                <a:gd name="connsiteX290" fmla="*/ 26926 w 2580578"/>
                <a:gd name="connsiteY290" fmla="*/ 876326 h 4841781"/>
                <a:gd name="connsiteX291" fmla="*/ 103890 w 2580578"/>
                <a:gd name="connsiteY291" fmla="*/ 736390 h 4841781"/>
                <a:gd name="connsiteX292" fmla="*/ 423411 w 2580578"/>
                <a:gd name="connsiteY292" fmla="*/ 846007 h 4841781"/>
                <a:gd name="connsiteX293" fmla="*/ 365104 w 2580578"/>
                <a:gd name="connsiteY293" fmla="*/ 1004601 h 4841781"/>
                <a:gd name="connsiteX294" fmla="*/ 339449 w 2580578"/>
                <a:gd name="connsiteY294" fmla="*/ 988275 h 4841781"/>
                <a:gd name="connsiteX295" fmla="*/ 103890 w 2580578"/>
                <a:gd name="connsiteY295" fmla="*/ 913642 h 4841781"/>
                <a:gd name="connsiteX296" fmla="*/ 297468 w 2580578"/>
                <a:gd name="connsiteY296" fmla="*/ 1039585 h 4841781"/>
                <a:gd name="connsiteX297" fmla="*/ 376766 w 2580578"/>
                <a:gd name="connsiteY297" fmla="*/ 1025592 h 4841781"/>
                <a:gd name="connsiteX298" fmla="*/ 423411 w 2580578"/>
                <a:gd name="connsiteY298" fmla="*/ 934633 h 4841781"/>
                <a:gd name="connsiteX299" fmla="*/ 423411 w 2580578"/>
                <a:gd name="connsiteY299" fmla="*/ 1074569 h 4841781"/>
                <a:gd name="connsiteX300" fmla="*/ 451398 w 2580578"/>
                <a:gd name="connsiteY300" fmla="*/ 1195847 h 4841781"/>
                <a:gd name="connsiteX301" fmla="*/ 486382 w 2580578"/>
                <a:gd name="connsiteY301" fmla="*/ 1258818 h 4841781"/>
                <a:gd name="connsiteX302" fmla="*/ 341782 w 2580578"/>
                <a:gd name="connsiteY302" fmla="*/ 1370767 h 4841781"/>
                <a:gd name="connsiteX303" fmla="*/ 299801 w 2580578"/>
                <a:gd name="connsiteY303" fmla="*/ 1037253 h 4841781"/>
                <a:gd name="connsiteX304" fmla="*/ 486382 w 2580578"/>
                <a:gd name="connsiteY304" fmla="*/ 1489713 h 4841781"/>
                <a:gd name="connsiteX305" fmla="*/ 470056 w 2580578"/>
                <a:gd name="connsiteY305" fmla="*/ 1489713 h 4841781"/>
                <a:gd name="connsiteX306" fmla="*/ 379097 w 2580578"/>
                <a:gd name="connsiteY306" fmla="*/ 1440735 h 4841781"/>
                <a:gd name="connsiteX307" fmla="*/ 332452 w 2580578"/>
                <a:gd name="connsiteY307" fmla="*/ 1401086 h 4841781"/>
                <a:gd name="connsiteX308" fmla="*/ 339449 w 2580578"/>
                <a:gd name="connsiteY308" fmla="*/ 1391757 h 4841781"/>
                <a:gd name="connsiteX309" fmla="*/ 495711 w 2580578"/>
                <a:gd name="connsiteY309" fmla="*/ 1277476 h 4841781"/>
                <a:gd name="connsiteX310" fmla="*/ 516702 w 2580578"/>
                <a:gd name="connsiteY310" fmla="*/ 1265815 h 4841781"/>
                <a:gd name="connsiteX311" fmla="*/ 465392 w 2580578"/>
                <a:gd name="connsiteY311" fmla="*/ 1324122 h 4841781"/>
                <a:gd name="connsiteX312" fmla="*/ 488714 w 2580578"/>
                <a:gd name="connsiteY312" fmla="*/ 1326454 h 4841781"/>
                <a:gd name="connsiteX313" fmla="*/ 540024 w 2580578"/>
                <a:gd name="connsiteY313" fmla="*/ 1293802 h 4841781"/>
                <a:gd name="connsiteX314" fmla="*/ 488714 w 2580578"/>
                <a:gd name="connsiteY314" fmla="*/ 1487380 h 4841781"/>
                <a:gd name="connsiteX315" fmla="*/ 526031 w 2580578"/>
                <a:gd name="connsiteY315" fmla="*/ 1464058 h 4841781"/>
                <a:gd name="connsiteX316" fmla="*/ 561015 w 2580578"/>
                <a:gd name="connsiteY316" fmla="*/ 1249489 h 4841781"/>
                <a:gd name="connsiteX317" fmla="*/ 612324 w 2580578"/>
                <a:gd name="connsiteY317" fmla="*/ 1265815 h 4841781"/>
                <a:gd name="connsiteX318" fmla="*/ 586670 w 2580578"/>
                <a:gd name="connsiteY318" fmla="*/ 1468722 h 4841781"/>
                <a:gd name="connsiteX319" fmla="*/ 526031 w 2580578"/>
                <a:gd name="connsiteY319" fmla="*/ 1461725 h 4841781"/>
                <a:gd name="connsiteX320" fmla="*/ 1916062 w 2580578"/>
                <a:gd name="connsiteY320" fmla="*/ 4178816 h 4841781"/>
                <a:gd name="connsiteX321" fmla="*/ 1995359 w 2580578"/>
                <a:gd name="connsiteY321" fmla="*/ 4318753 h 4841781"/>
                <a:gd name="connsiteX322" fmla="*/ 2025678 w 2580578"/>
                <a:gd name="connsiteY322" fmla="*/ 4328081 h 4841781"/>
                <a:gd name="connsiteX323" fmla="*/ 2076988 w 2580578"/>
                <a:gd name="connsiteY323" fmla="*/ 4465686 h 4841781"/>
                <a:gd name="connsiteX324" fmla="*/ 2049001 w 2580578"/>
                <a:gd name="connsiteY324" fmla="*/ 4600957 h 4841781"/>
                <a:gd name="connsiteX325" fmla="*/ 1986030 w 2580578"/>
                <a:gd name="connsiteY325" fmla="*/ 4456356 h 4841781"/>
                <a:gd name="connsiteX326" fmla="*/ 1937052 w 2580578"/>
                <a:gd name="connsiteY326" fmla="*/ 4384056 h 4841781"/>
                <a:gd name="connsiteX327" fmla="*/ 1825103 w 2580578"/>
                <a:gd name="connsiteY327" fmla="*/ 4269775 h 4841781"/>
                <a:gd name="connsiteX328" fmla="*/ 1841429 w 2580578"/>
                <a:gd name="connsiteY328" fmla="*/ 4223129 h 4841781"/>
                <a:gd name="connsiteX329" fmla="*/ 1888075 w 2580578"/>
                <a:gd name="connsiteY329" fmla="*/ 4132171 h 4841781"/>
                <a:gd name="connsiteX330" fmla="*/ 1899736 w 2580578"/>
                <a:gd name="connsiteY330" fmla="*/ 4125175 h 4841781"/>
                <a:gd name="connsiteX331" fmla="*/ 1916062 w 2580578"/>
                <a:gd name="connsiteY331" fmla="*/ 4181149 h 4841781"/>
                <a:gd name="connsiteX332" fmla="*/ 1507915 w 2580578"/>
                <a:gd name="connsiteY332" fmla="*/ 3577092 h 4841781"/>
                <a:gd name="connsiteX333" fmla="*/ 1547563 w 2580578"/>
                <a:gd name="connsiteY333" fmla="*/ 3616740 h 4841781"/>
                <a:gd name="connsiteX334" fmla="*/ 1906732 w 2580578"/>
                <a:gd name="connsiteY334" fmla="*/ 4001564 h 4841781"/>
                <a:gd name="connsiteX335" fmla="*/ 1881078 w 2580578"/>
                <a:gd name="connsiteY335" fmla="*/ 4052874 h 4841781"/>
                <a:gd name="connsiteX336" fmla="*/ 1797116 w 2580578"/>
                <a:gd name="connsiteY336" fmla="*/ 4178816 h 4841781"/>
                <a:gd name="connsiteX337" fmla="*/ 1710822 w 2580578"/>
                <a:gd name="connsiteY337" fmla="*/ 4218465 h 4841781"/>
                <a:gd name="connsiteX338" fmla="*/ 1407627 w 2580578"/>
                <a:gd name="connsiteY338" fmla="*/ 3926932 h 4841781"/>
                <a:gd name="connsiteX339" fmla="*/ 1372643 w 2580578"/>
                <a:gd name="connsiteY339" fmla="*/ 3901277 h 4841781"/>
                <a:gd name="connsiteX340" fmla="*/ 1263027 w 2580578"/>
                <a:gd name="connsiteY340" fmla="*/ 3791660 h 4841781"/>
                <a:gd name="connsiteX341" fmla="*/ 1332995 w 2580578"/>
                <a:gd name="connsiteY341" fmla="*/ 3831309 h 4841781"/>
                <a:gd name="connsiteX342" fmla="*/ 1353986 w 2580578"/>
                <a:gd name="connsiteY342" fmla="*/ 3835974 h 4841781"/>
                <a:gd name="connsiteX343" fmla="*/ 1503250 w 2580578"/>
                <a:gd name="connsiteY343" fmla="*/ 3577092 h 4841781"/>
                <a:gd name="connsiteX344" fmla="*/ 2069991 w 2580578"/>
                <a:gd name="connsiteY344" fmla="*/ 2891405 h 4841781"/>
                <a:gd name="connsiteX345" fmla="*/ 2081652 w 2580578"/>
                <a:gd name="connsiteY345" fmla="*/ 2912396 h 4841781"/>
                <a:gd name="connsiteX346" fmla="*/ 1990694 w 2580578"/>
                <a:gd name="connsiteY346" fmla="*/ 2861086 h 4841781"/>
                <a:gd name="connsiteX347" fmla="*/ 1979033 w 2580578"/>
                <a:gd name="connsiteY347" fmla="*/ 2847092 h 4841781"/>
                <a:gd name="connsiteX348" fmla="*/ 2069991 w 2580578"/>
                <a:gd name="connsiteY348" fmla="*/ 2889073 h 4841781"/>
                <a:gd name="connsiteX349" fmla="*/ 1577883 w 2580578"/>
                <a:gd name="connsiteY349" fmla="*/ 3112971 h 4841781"/>
                <a:gd name="connsiteX350" fmla="*/ 1661844 w 2580578"/>
                <a:gd name="connsiteY350" fmla="*/ 3091980 h 4841781"/>
                <a:gd name="connsiteX351" fmla="*/ 1841429 w 2580578"/>
                <a:gd name="connsiteY351" fmla="*/ 3024344 h 4841781"/>
                <a:gd name="connsiteX352" fmla="*/ 1850758 w 2580578"/>
                <a:gd name="connsiteY352" fmla="*/ 3003354 h 4841781"/>
                <a:gd name="connsiteX353" fmla="*/ 1958043 w 2580578"/>
                <a:gd name="connsiteY353" fmla="*/ 2982364 h 4841781"/>
                <a:gd name="connsiteX354" fmla="*/ 2163282 w 2580578"/>
                <a:gd name="connsiteY354" fmla="*/ 3131629 h 4841781"/>
                <a:gd name="connsiteX355" fmla="*/ 1804113 w 2580578"/>
                <a:gd name="connsiteY355" fmla="*/ 3154951 h 4841781"/>
                <a:gd name="connsiteX356" fmla="*/ 1570886 w 2580578"/>
                <a:gd name="connsiteY356" fmla="*/ 3280894 h 4841781"/>
                <a:gd name="connsiteX357" fmla="*/ 1577883 w 2580578"/>
                <a:gd name="connsiteY357" fmla="*/ 3115302 h 4841781"/>
                <a:gd name="connsiteX358" fmla="*/ 1381972 w 2580578"/>
                <a:gd name="connsiteY358" fmla="*/ 2156741 h 4841781"/>
                <a:gd name="connsiteX359" fmla="*/ 1398298 w 2580578"/>
                <a:gd name="connsiteY359" fmla="*/ 2166070 h 4841781"/>
                <a:gd name="connsiteX360" fmla="*/ 1633858 w 2580578"/>
                <a:gd name="connsiteY360" fmla="*/ 2513578 h 4841781"/>
                <a:gd name="connsiteX361" fmla="*/ 1517244 w 2580578"/>
                <a:gd name="connsiteY361" fmla="*/ 2835430 h 4841781"/>
                <a:gd name="connsiteX362" fmla="*/ 906190 w 2580578"/>
                <a:gd name="connsiteY362" fmla="*/ 3504791 h 4841781"/>
                <a:gd name="connsiteX363" fmla="*/ 927180 w 2580578"/>
                <a:gd name="connsiteY363" fmla="*/ 3465143 h 4841781"/>
                <a:gd name="connsiteX364" fmla="*/ 985487 w 2580578"/>
                <a:gd name="connsiteY364" fmla="*/ 3355526 h 4841781"/>
                <a:gd name="connsiteX365" fmla="*/ 966829 w 2580578"/>
                <a:gd name="connsiteY365" fmla="*/ 3367188 h 4841781"/>
                <a:gd name="connsiteX366" fmla="*/ 892196 w 2580578"/>
                <a:gd name="connsiteY366" fmla="*/ 3476804 h 4841781"/>
                <a:gd name="connsiteX367" fmla="*/ 878203 w 2580578"/>
                <a:gd name="connsiteY367" fmla="*/ 3525782 h 4841781"/>
                <a:gd name="connsiteX368" fmla="*/ 861877 w 2580578"/>
                <a:gd name="connsiteY368" fmla="*/ 3595750 h 4841781"/>
                <a:gd name="connsiteX369" fmla="*/ 985487 w 2580578"/>
                <a:gd name="connsiteY369" fmla="*/ 3509456 h 4841781"/>
                <a:gd name="connsiteX370" fmla="*/ 924849 w 2580578"/>
                <a:gd name="connsiteY370" fmla="*/ 3584088 h 4841781"/>
                <a:gd name="connsiteX371" fmla="*/ 929513 w 2580578"/>
                <a:gd name="connsiteY371" fmla="*/ 3600414 h 4841781"/>
                <a:gd name="connsiteX372" fmla="*/ 983155 w 2580578"/>
                <a:gd name="connsiteY372" fmla="*/ 3551437 h 4841781"/>
                <a:gd name="connsiteX373" fmla="*/ 1081110 w 2580578"/>
                <a:gd name="connsiteY373" fmla="*/ 3439488 h 4841781"/>
                <a:gd name="connsiteX374" fmla="*/ 1085775 w 2580578"/>
                <a:gd name="connsiteY374" fmla="*/ 3425494 h 4841781"/>
                <a:gd name="connsiteX375" fmla="*/ 1298011 w 2580578"/>
                <a:gd name="connsiteY375" fmla="*/ 3192268 h 4841781"/>
                <a:gd name="connsiteX376" fmla="*/ 1298011 w 2580578"/>
                <a:gd name="connsiteY376" fmla="*/ 3175942 h 4841781"/>
                <a:gd name="connsiteX377" fmla="*/ 1325998 w 2580578"/>
                <a:gd name="connsiteY377" fmla="*/ 3171277 h 4841781"/>
                <a:gd name="connsiteX378" fmla="*/ 1561557 w 2580578"/>
                <a:gd name="connsiteY378" fmla="*/ 3105974 h 4841781"/>
                <a:gd name="connsiteX379" fmla="*/ 1561557 w 2580578"/>
                <a:gd name="connsiteY379" fmla="*/ 3122300 h 4841781"/>
                <a:gd name="connsiteX380" fmla="*/ 1507915 w 2580578"/>
                <a:gd name="connsiteY380" fmla="*/ 3336868 h 4841781"/>
                <a:gd name="connsiteX381" fmla="*/ 1486924 w 2580578"/>
                <a:gd name="connsiteY381" fmla="*/ 3369520 h 4841781"/>
                <a:gd name="connsiteX382" fmla="*/ 1423954 w 2580578"/>
                <a:gd name="connsiteY382" fmla="*/ 3486134 h 4841781"/>
                <a:gd name="connsiteX383" fmla="*/ 1309673 w 2580578"/>
                <a:gd name="connsiteY383" fmla="*/ 3556102 h 4841781"/>
                <a:gd name="connsiteX384" fmla="*/ 1074114 w 2580578"/>
                <a:gd name="connsiteY384" fmla="*/ 3663385 h 4841781"/>
                <a:gd name="connsiteX385" fmla="*/ 854881 w 2580578"/>
                <a:gd name="connsiteY385" fmla="*/ 3754344 h 4841781"/>
                <a:gd name="connsiteX386" fmla="*/ 640312 w 2580578"/>
                <a:gd name="connsiteY386" fmla="*/ 3747347 h 4841781"/>
                <a:gd name="connsiteX387" fmla="*/ 563347 w 2580578"/>
                <a:gd name="connsiteY387" fmla="*/ 3560766 h 4841781"/>
                <a:gd name="connsiteX388" fmla="*/ 661302 w 2580578"/>
                <a:gd name="connsiteY388" fmla="*/ 3208593 h 4841781"/>
                <a:gd name="connsiteX389" fmla="*/ 1050791 w 2580578"/>
                <a:gd name="connsiteY389" fmla="*/ 2511245 h 4841781"/>
                <a:gd name="connsiteX390" fmla="*/ 1067116 w 2580578"/>
                <a:gd name="connsiteY390" fmla="*/ 2490255 h 4841781"/>
                <a:gd name="connsiteX391" fmla="*/ 1076446 w 2580578"/>
                <a:gd name="connsiteY391" fmla="*/ 2450606 h 4841781"/>
                <a:gd name="connsiteX392" fmla="*/ 1099769 w 2580578"/>
                <a:gd name="connsiteY392" fmla="*/ 2403961 h 4841781"/>
                <a:gd name="connsiteX393" fmla="*/ 1085775 w 2580578"/>
                <a:gd name="connsiteY393" fmla="*/ 2415622 h 4841781"/>
                <a:gd name="connsiteX394" fmla="*/ 1034465 w 2580578"/>
                <a:gd name="connsiteY394" fmla="*/ 2478594 h 4841781"/>
                <a:gd name="connsiteX395" fmla="*/ 1006478 w 2580578"/>
                <a:gd name="connsiteY395" fmla="*/ 2452939 h 4841781"/>
                <a:gd name="connsiteX396" fmla="*/ 971494 w 2580578"/>
                <a:gd name="connsiteY396" fmla="*/ 2457604 h 4841781"/>
                <a:gd name="connsiteX397" fmla="*/ 936510 w 2580578"/>
                <a:gd name="connsiteY397" fmla="*/ 2422620 h 4841781"/>
                <a:gd name="connsiteX398" fmla="*/ 957500 w 2580578"/>
                <a:gd name="connsiteY398" fmla="*/ 2480926 h 4841781"/>
                <a:gd name="connsiteX399" fmla="*/ 896861 w 2580578"/>
                <a:gd name="connsiteY399" fmla="*/ 2394632 h 4841781"/>
                <a:gd name="connsiteX400" fmla="*/ 929513 w 2580578"/>
                <a:gd name="connsiteY400" fmla="*/ 2462268 h 4841781"/>
                <a:gd name="connsiteX401" fmla="*/ 994817 w 2580578"/>
                <a:gd name="connsiteY401" fmla="*/ 2574217 h 4841781"/>
                <a:gd name="connsiteX402" fmla="*/ 924849 w 2580578"/>
                <a:gd name="connsiteY402" fmla="*/ 2693163 h 4841781"/>
                <a:gd name="connsiteX403" fmla="*/ 805903 w 2580578"/>
                <a:gd name="connsiteY403" fmla="*/ 2765462 h 4841781"/>
                <a:gd name="connsiteX404" fmla="*/ 789577 w 2580578"/>
                <a:gd name="connsiteY404" fmla="*/ 2742140 h 4841781"/>
                <a:gd name="connsiteX405" fmla="*/ 768586 w 2580578"/>
                <a:gd name="connsiteY405" fmla="*/ 2445942 h 4841781"/>
                <a:gd name="connsiteX406" fmla="*/ 859545 w 2580578"/>
                <a:gd name="connsiteY406" fmla="*/ 2194057 h 4841781"/>
                <a:gd name="connsiteX407" fmla="*/ 1032132 w 2580578"/>
                <a:gd name="connsiteY407" fmla="*/ 2217380 h 4841781"/>
                <a:gd name="connsiteX408" fmla="*/ 1295679 w 2580578"/>
                <a:gd name="connsiteY408" fmla="*/ 2189393 h 4841781"/>
                <a:gd name="connsiteX409" fmla="*/ 1284018 w 2580578"/>
                <a:gd name="connsiteY409" fmla="*/ 2259361 h 4841781"/>
                <a:gd name="connsiteX410" fmla="*/ 1312004 w 2580578"/>
                <a:gd name="connsiteY410" fmla="*/ 2243035 h 4841781"/>
                <a:gd name="connsiteX411" fmla="*/ 1421621 w 2580578"/>
                <a:gd name="connsiteY411" fmla="*/ 2303674 h 4841781"/>
                <a:gd name="connsiteX412" fmla="*/ 1433282 w 2580578"/>
                <a:gd name="connsiteY412" fmla="*/ 2317668 h 4841781"/>
                <a:gd name="connsiteX413" fmla="*/ 1346988 w 2580578"/>
                <a:gd name="connsiteY413" fmla="*/ 2317668 h 4841781"/>
                <a:gd name="connsiteX414" fmla="*/ 1372643 w 2580578"/>
                <a:gd name="connsiteY414" fmla="*/ 2329329 h 4841781"/>
                <a:gd name="connsiteX415" fmla="*/ 1454273 w 2580578"/>
                <a:gd name="connsiteY415" fmla="*/ 2303674 h 4841781"/>
                <a:gd name="connsiteX416" fmla="*/ 1386637 w 2580578"/>
                <a:gd name="connsiteY416" fmla="*/ 2240702 h 4841781"/>
                <a:gd name="connsiteX417" fmla="*/ 1342324 w 2580578"/>
                <a:gd name="connsiteY417" fmla="*/ 2187060 h 4841781"/>
                <a:gd name="connsiteX418" fmla="*/ 1379641 w 2580578"/>
                <a:gd name="connsiteY418" fmla="*/ 2161405 h 4841781"/>
                <a:gd name="connsiteX419" fmla="*/ 2014017 w 2580578"/>
                <a:gd name="connsiteY419" fmla="*/ 1673962 h 4841781"/>
                <a:gd name="connsiteX420" fmla="*/ 1962707 w 2580578"/>
                <a:gd name="connsiteY420" fmla="*/ 1771917 h 4841781"/>
                <a:gd name="connsiteX421" fmla="*/ 1944049 w 2580578"/>
                <a:gd name="connsiteY421" fmla="*/ 2005144 h 4841781"/>
                <a:gd name="connsiteX422" fmla="*/ 1720151 w 2580578"/>
                <a:gd name="connsiteY422" fmla="*/ 2212716 h 4841781"/>
                <a:gd name="connsiteX423" fmla="*/ 1559225 w 2580578"/>
                <a:gd name="connsiteY423" fmla="*/ 1811565 h 4841781"/>
                <a:gd name="connsiteX424" fmla="*/ 1484593 w 2580578"/>
                <a:gd name="connsiteY424" fmla="*/ 1624984 h 4841781"/>
                <a:gd name="connsiteX425" fmla="*/ 1479928 w 2580578"/>
                <a:gd name="connsiteY425" fmla="*/ 1643642 h 4841781"/>
                <a:gd name="connsiteX426" fmla="*/ 1484593 w 2580578"/>
                <a:gd name="connsiteY426" fmla="*/ 1706613 h 4841781"/>
                <a:gd name="connsiteX427" fmla="*/ 1330663 w 2580578"/>
                <a:gd name="connsiteY427" fmla="*/ 2007476 h 4841781"/>
                <a:gd name="connsiteX428" fmla="*/ 1295679 w 2580578"/>
                <a:gd name="connsiteY428" fmla="*/ 2114760 h 4841781"/>
                <a:gd name="connsiteX429" fmla="*/ 980823 w 2580578"/>
                <a:gd name="connsiteY429" fmla="*/ 2175399 h 4841781"/>
                <a:gd name="connsiteX430" fmla="*/ 1004145 w 2580578"/>
                <a:gd name="connsiteY430" fmla="*/ 2079776 h 4841781"/>
                <a:gd name="connsiteX431" fmla="*/ 938842 w 2580578"/>
                <a:gd name="connsiteY431" fmla="*/ 1825559 h 4841781"/>
                <a:gd name="connsiteX432" fmla="*/ 924849 w 2580578"/>
                <a:gd name="connsiteY432" fmla="*/ 1813898 h 4841781"/>
                <a:gd name="connsiteX433" fmla="*/ 992484 w 2580578"/>
                <a:gd name="connsiteY433" fmla="*/ 2019137 h 4841781"/>
                <a:gd name="connsiteX434" fmla="*/ 966829 w 2580578"/>
                <a:gd name="connsiteY434" fmla="*/ 2175399 h 4841781"/>
                <a:gd name="connsiteX435" fmla="*/ 836222 w 2580578"/>
                <a:gd name="connsiteY435" fmla="*/ 2135750 h 4841781"/>
                <a:gd name="connsiteX436" fmla="*/ 833890 w 2580578"/>
                <a:gd name="connsiteY436" fmla="*/ 2005144 h 4841781"/>
                <a:gd name="connsiteX437" fmla="*/ 817564 w 2580578"/>
                <a:gd name="connsiteY437" fmla="*/ 1781246 h 4841781"/>
                <a:gd name="connsiteX438" fmla="*/ 829225 w 2580578"/>
                <a:gd name="connsiteY438" fmla="*/ 1781246 h 4841781"/>
                <a:gd name="connsiteX439" fmla="*/ 780248 w 2580578"/>
                <a:gd name="connsiteY439" fmla="*/ 1631981 h 4841781"/>
                <a:gd name="connsiteX440" fmla="*/ 973826 w 2580578"/>
                <a:gd name="connsiteY440" fmla="*/ 1410416 h 4841781"/>
                <a:gd name="connsiteX441" fmla="*/ 850216 w 2580578"/>
                <a:gd name="connsiteY441" fmla="*/ 1531693 h 4841781"/>
                <a:gd name="connsiteX442" fmla="*/ 635647 w 2580578"/>
                <a:gd name="connsiteY442" fmla="*/ 1499042 h 4841781"/>
                <a:gd name="connsiteX443" fmla="*/ 612324 w 2580578"/>
                <a:gd name="connsiteY443" fmla="*/ 1492045 h 4841781"/>
                <a:gd name="connsiteX444" fmla="*/ 640312 w 2580578"/>
                <a:gd name="connsiteY444" fmla="*/ 1291470 h 4841781"/>
                <a:gd name="connsiteX445" fmla="*/ 843219 w 2580578"/>
                <a:gd name="connsiteY445" fmla="*/ 1314793 h 4841781"/>
                <a:gd name="connsiteX446" fmla="*/ 1076446 w 2580578"/>
                <a:gd name="connsiteY446" fmla="*/ 1321789 h 4841781"/>
                <a:gd name="connsiteX447" fmla="*/ 1092771 w 2580578"/>
                <a:gd name="connsiteY447" fmla="*/ 1403419 h 4841781"/>
                <a:gd name="connsiteX448" fmla="*/ 1127755 w 2580578"/>
                <a:gd name="connsiteY448" fmla="*/ 1417412 h 4841781"/>
                <a:gd name="connsiteX449" fmla="*/ 1139417 w 2580578"/>
                <a:gd name="connsiteY449" fmla="*/ 1401086 h 4841781"/>
                <a:gd name="connsiteX450" fmla="*/ 1139417 w 2580578"/>
                <a:gd name="connsiteY450" fmla="*/ 1419745 h 4841781"/>
                <a:gd name="connsiteX451" fmla="*/ 1090439 w 2580578"/>
                <a:gd name="connsiteY451" fmla="*/ 1587668 h 4841781"/>
                <a:gd name="connsiteX452" fmla="*/ 1006478 w 2580578"/>
                <a:gd name="connsiteY452" fmla="*/ 1699617 h 4841781"/>
                <a:gd name="connsiteX453" fmla="*/ 1015807 w 2580578"/>
                <a:gd name="connsiteY453" fmla="*/ 1711278 h 4841781"/>
                <a:gd name="connsiteX454" fmla="*/ 1174401 w 2580578"/>
                <a:gd name="connsiteY454" fmla="*/ 1522364 h 4841781"/>
                <a:gd name="connsiteX455" fmla="*/ 1237372 w 2580578"/>
                <a:gd name="connsiteY455" fmla="*/ 1419745 h 4841781"/>
                <a:gd name="connsiteX456" fmla="*/ 1244369 w 2580578"/>
                <a:gd name="connsiteY456" fmla="*/ 1433738 h 4841781"/>
                <a:gd name="connsiteX457" fmla="*/ 1246701 w 2580578"/>
                <a:gd name="connsiteY457" fmla="*/ 1501374 h 4841781"/>
                <a:gd name="connsiteX458" fmla="*/ 1305008 w 2580578"/>
                <a:gd name="connsiteY458" fmla="*/ 1450064 h 4841781"/>
                <a:gd name="connsiteX459" fmla="*/ 1349321 w 2580578"/>
                <a:gd name="connsiteY459" fmla="*/ 1471054 h 4841781"/>
                <a:gd name="connsiteX460" fmla="*/ 1407627 w 2580578"/>
                <a:gd name="connsiteY460" fmla="*/ 1403419 h 4841781"/>
                <a:gd name="connsiteX461" fmla="*/ 1542899 w 2580578"/>
                <a:gd name="connsiteY461" fmla="*/ 1361438 h 4841781"/>
                <a:gd name="connsiteX462" fmla="*/ 1708490 w 2580578"/>
                <a:gd name="connsiteY462" fmla="*/ 1482716 h 4841781"/>
                <a:gd name="connsiteX463" fmla="*/ 1794784 w 2580578"/>
                <a:gd name="connsiteY463" fmla="*/ 1872204 h 4841781"/>
                <a:gd name="connsiteX464" fmla="*/ 1787787 w 2580578"/>
                <a:gd name="connsiteY464" fmla="*/ 1921182 h 4841781"/>
                <a:gd name="connsiteX465" fmla="*/ 1750471 w 2580578"/>
                <a:gd name="connsiteY465" fmla="*/ 1925846 h 4841781"/>
                <a:gd name="connsiteX466" fmla="*/ 1650183 w 2580578"/>
                <a:gd name="connsiteY466" fmla="*/ 2040128 h 4841781"/>
                <a:gd name="connsiteX467" fmla="*/ 1668842 w 2580578"/>
                <a:gd name="connsiteY467" fmla="*/ 2033131 h 4841781"/>
                <a:gd name="connsiteX468" fmla="*/ 1752803 w 2580578"/>
                <a:gd name="connsiteY468" fmla="*/ 1949169 h 4841781"/>
                <a:gd name="connsiteX469" fmla="*/ 1717819 w 2580578"/>
                <a:gd name="connsiteY469" fmla="*/ 2019137 h 4841781"/>
                <a:gd name="connsiteX470" fmla="*/ 1703826 w 2580578"/>
                <a:gd name="connsiteY470" fmla="*/ 2047124 h 4841781"/>
                <a:gd name="connsiteX471" fmla="*/ 1787787 w 2580578"/>
                <a:gd name="connsiteY471" fmla="*/ 1944505 h 4841781"/>
                <a:gd name="connsiteX472" fmla="*/ 1752803 w 2580578"/>
                <a:gd name="connsiteY472" fmla="*/ 2198722 h 4841781"/>
                <a:gd name="connsiteX473" fmla="*/ 1780790 w 2580578"/>
                <a:gd name="connsiteY473" fmla="*/ 2222045 h 4841781"/>
                <a:gd name="connsiteX474" fmla="*/ 1843762 w 2580578"/>
                <a:gd name="connsiteY474" fmla="*/ 1506038 h 4841781"/>
                <a:gd name="connsiteX475" fmla="*/ 1920726 w 2580578"/>
                <a:gd name="connsiteY475" fmla="*/ 1596997 h 4841781"/>
                <a:gd name="connsiteX476" fmla="*/ 2016349 w 2580578"/>
                <a:gd name="connsiteY476" fmla="*/ 1676294 h 4841781"/>
                <a:gd name="connsiteX477" fmla="*/ 2018682 w 2580578"/>
                <a:gd name="connsiteY477" fmla="*/ 1328786 h 4841781"/>
                <a:gd name="connsiteX478" fmla="*/ 1979033 w 2580578"/>
                <a:gd name="connsiteY478" fmla="*/ 1601661 h 4841781"/>
                <a:gd name="connsiteX479" fmla="*/ 1962707 w 2580578"/>
                <a:gd name="connsiteY479" fmla="*/ 1592332 h 4841781"/>
                <a:gd name="connsiteX480" fmla="*/ 1871748 w 2580578"/>
                <a:gd name="connsiteY480" fmla="*/ 1482716 h 4841781"/>
                <a:gd name="connsiteX481" fmla="*/ 1899736 w 2580578"/>
                <a:gd name="connsiteY481" fmla="*/ 1261150 h 4841781"/>
                <a:gd name="connsiteX482" fmla="*/ 1911397 w 2580578"/>
                <a:gd name="connsiteY482" fmla="*/ 1233163 h 4841781"/>
                <a:gd name="connsiteX483" fmla="*/ 1888075 w 2580578"/>
                <a:gd name="connsiteY483" fmla="*/ 1223834 h 4841781"/>
                <a:gd name="connsiteX484" fmla="*/ 1878746 w 2580578"/>
                <a:gd name="connsiteY484" fmla="*/ 1240160 h 4841781"/>
                <a:gd name="connsiteX485" fmla="*/ 1876413 w 2580578"/>
                <a:gd name="connsiteY485" fmla="*/ 1195847 h 4841781"/>
                <a:gd name="connsiteX486" fmla="*/ 1946381 w 2580578"/>
                <a:gd name="connsiteY486" fmla="*/ 1191182 h 4841781"/>
                <a:gd name="connsiteX487" fmla="*/ 1958043 w 2580578"/>
                <a:gd name="connsiteY487" fmla="*/ 1146869 h 4841781"/>
                <a:gd name="connsiteX488" fmla="*/ 2035007 w 2580578"/>
                <a:gd name="connsiteY488" fmla="*/ 1146869 h 4841781"/>
                <a:gd name="connsiteX489" fmla="*/ 2018682 w 2580578"/>
                <a:gd name="connsiteY489" fmla="*/ 1090895 h 4841781"/>
                <a:gd name="connsiteX490" fmla="*/ 2049001 w 2580578"/>
                <a:gd name="connsiteY490" fmla="*/ 1093227 h 4841781"/>
                <a:gd name="connsiteX491" fmla="*/ 2100311 w 2580578"/>
                <a:gd name="connsiteY491" fmla="*/ 1188850 h 4841781"/>
                <a:gd name="connsiteX492" fmla="*/ 2018682 w 2580578"/>
                <a:gd name="connsiteY492" fmla="*/ 1326454 h 4841781"/>
                <a:gd name="connsiteX493" fmla="*/ 2153953 w 2580578"/>
                <a:gd name="connsiteY493" fmla="*/ 1020927 h 4841781"/>
                <a:gd name="connsiteX494" fmla="*/ 2153953 w 2580578"/>
                <a:gd name="connsiteY494" fmla="*/ 1016262 h 4841781"/>
                <a:gd name="connsiteX495" fmla="*/ 2153953 w 2580578"/>
                <a:gd name="connsiteY495" fmla="*/ 1020927 h 4841781"/>
                <a:gd name="connsiteX496" fmla="*/ 2156285 w 2580578"/>
                <a:gd name="connsiteY496" fmla="*/ 1011598 h 4841781"/>
                <a:gd name="connsiteX497" fmla="*/ 1930055 w 2580578"/>
                <a:gd name="connsiteY497" fmla="*/ 815688 h 4841781"/>
                <a:gd name="connsiteX498" fmla="*/ 1587212 w 2580578"/>
                <a:gd name="connsiteY498" fmla="*/ 766710 h 4841781"/>
                <a:gd name="connsiteX499" fmla="*/ 1402963 w 2580578"/>
                <a:gd name="connsiteY499" fmla="*/ 659425 h 4841781"/>
                <a:gd name="connsiteX500" fmla="*/ 1430950 w 2580578"/>
                <a:gd name="connsiteY500" fmla="*/ 661758 h 4841781"/>
                <a:gd name="connsiteX501" fmla="*/ 1559225 w 2580578"/>
                <a:gd name="connsiteY501" fmla="*/ 729394 h 4841781"/>
                <a:gd name="connsiteX502" fmla="*/ 1797116 w 2580578"/>
                <a:gd name="connsiteY502" fmla="*/ 790033 h 4841781"/>
                <a:gd name="connsiteX503" fmla="*/ 2156285 w 2580578"/>
                <a:gd name="connsiteY503" fmla="*/ 918307 h 4841781"/>
                <a:gd name="connsiteX504" fmla="*/ 2156285 w 2580578"/>
                <a:gd name="connsiteY504" fmla="*/ 1009266 h 4841781"/>
                <a:gd name="connsiteX505" fmla="*/ 2487468 w 2580578"/>
                <a:gd name="connsiteY505" fmla="*/ 969617 h 4841781"/>
                <a:gd name="connsiteX506" fmla="*/ 2249576 w 2580578"/>
                <a:gd name="connsiteY506" fmla="*/ 1062907 h 4841781"/>
                <a:gd name="connsiteX507" fmla="*/ 2405838 w 2580578"/>
                <a:gd name="connsiteY507" fmla="*/ 1004601 h 4841781"/>
                <a:gd name="connsiteX508" fmla="*/ 2398841 w 2580578"/>
                <a:gd name="connsiteY508" fmla="*/ 675752 h 4841781"/>
                <a:gd name="connsiteX509" fmla="*/ 2016349 w 2580578"/>
                <a:gd name="connsiteY509" fmla="*/ 729394 h 4841781"/>
                <a:gd name="connsiteX510" fmla="*/ 1997691 w 2580578"/>
                <a:gd name="connsiteY510" fmla="*/ 734058 h 4841781"/>
                <a:gd name="connsiteX511" fmla="*/ 2226253 w 2580578"/>
                <a:gd name="connsiteY511" fmla="*/ 610448 h 4841781"/>
                <a:gd name="connsiteX512" fmla="*/ 2489799 w 2580578"/>
                <a:gd name="connsiteY512" fmla="*/ 971949 h 4841781"/>
                <a:gd name="connsiteX513" fmla="*/ 1083442 w 2580578"/>
                <a:gd name="connsiteY513" fmla="*/ 3439488 h 4841781"/>
                <a:gd name="connsiteX514" fmla="*/ 1360982 w 2580578"/>
                <a:gd name="connsiteY514" fmla="*/ 3271565 h 4841781"/>
                <a:gd name="connsiteX515" fmla="*/ 1514912 w 2580578"/>
                <a:gd name="connsiteY515" fmla="*/ 3166613 h 4841781"/>
                <a:gd name="connsiteX516" fmla="*/ 1538235 w 2580578"/>
                <a:gd name="connsiteY516" fmla="*/ 3157284 h 4841781"/>
                <a:gd name="connsiteX517" fmla="*/ 1092771 w 2580578"/>
                <a:gd name="connsiteY517" fmla="*/ 3451150 h 4841781"/>
                <a:gd name="connsiteX518" fmla="*/ 1083442 w 2580578"/>
                <a:gd name="connsiteY518" fmla="*/ 3439488 h 4841781"/>
                <a:gd name="connsiteX519" fmla="*/ 1181398 w 2580578"/>
                <a:gd name="connsiteY519" fmla="*/ 1939840 h 4841781"/>
                <a:gd name="connsiteX520" fmla="*/ 1153410 w 2580578"/>
                <a:gd name="connsiteY520" fmla="*/ 1937508 h 4841781"/>
                <a:gd name="connsiteX521" fmla="*/ 1020471 w 2580578"/>
                <a:gd name="connsiteY521" fmla="*/ 1788243 h 4841781"/>
                <a:gd name="connsiteX522" fmla="*/ 1034465 w 2580578"/>
                <a:gd name="connsiteY522" fmla="*/ 1799904 h 4841781"/>
                <a:gd name="connsiteX523" fmla="*/ 1181398 w 2580578"/>
                <a:gd name="connsiteY523" fmla="*/ 1939840 h 4841781"/>
                <a:gd name="connsiteX524" fmla="*/ 987819 w 2580578"/>
                <a:gd name="connsiteY524" fmla="*/ 1832556 h 4841781"/>
                <a:gd name="connsiteX525" fmla="*/ 1036797 w 2580578"/>
                <a:gd name="connsiteY525" fmla="*/ 2096102 h 4841781"/>
                <a:gd name="connsiteX526" fmla="*/ 1011142 w 2580578"/>
                <a:gd name="connsiteY526" fmla="*/ 1944505 h 4841781"/>
                <a:gd name="connsiteX527" fmla="*/ 973826 w 2580578"/>
                <a:gd name="connsiteY527" fmla="*/ 1755591 h 4841781"/>
                <a:gd name="connsiteX528" fmla="*/ 987819 w 2580578"/>
                <a:gd name="connsiteY528" fmla="*/ 1832556 h 4841781"/>
                <a:gd name="connsiteX529" fmla="*/ 973826 w 2580578"/>
                <a:gd name="connsiteY529" fmla="*/ 1690288 h 4841781"/>
                <a:gd name="connsiteX530" fmla="*/ 957500 w 2580578"/>
                <a:gd name="connsiteY530" fmla="*/ 1704281 h 4841781"/>
                <a:gd name="connsiteX531" fmla="*/ 1078778 w 2580578"/>
                <a:gd name="connsiteY531" fmla="*/ 1492045 h 4841781"/>
                <a:gd name="connsiteX532" fmla="*/ 1015807 w 2580578"/>
                <a:gd name="connsiteY532" fmla="*/ 1608658 h 4841781"/>
                <a:gd name="connsiteX533" fmla="*/ 976158 w 2580578"/>
                <a:gd name="connsiteY533" fmla="*/ 1690288 h 4841781"/>
                <a:gd name="connsiteX534" fmla="*/ 915519 w 2580578"/>
                <a:gd name="connsiteY534" fmla="*/ 2009808 h 4841781"/>
                <a:gd name="connsiteX535" fmla="*/ 906190 w 2580578"/>
                <a:gd name="connsiteY535" fmla="*/ 2026134 h 4841781"/>
                <a:gd name="connsiteX536" fmla="*/ 854881 w 2580578"/>
                <a:gd name="connsiteY536" fmla="*/ 1876869 h 4841781"/>
                <a:gd name="connsiteX537" fmla="*/ 873538 w 2580578"/>
                <a:gd name="connsiteY537" fmla="*/ 1890862 h 4841781"/>
                <a:gd name="connsiteX538" fmla="*/ 915519 w 2580578"/>
                <a:gd name="connsiteY538" fmla="*/ 2009808 h 4841781"/>
                <a:gd name="connsiteX539" fmla="*/ 1864752 w 2580578"/>
                <a:gd name="connsiteY539" fmla="*/ 1727604 h 4841781"/>
                <a:gd name="connsiteX540" fmla="*/ 1869417 w 2580578"/>
                <a:gd name="connsiteY540" fmla="*/ 1727604 h 4841781"/>
                <a:gd name="connsiteX541" fmla="*/ 1869417 w 2580578"/>
                <a:gd name="connsiteY541" fmla="*/ 1853547 h 4841781"/>
                <a:gd name="connsiteX542" fmla="*/ 1857755 w 2580578"/>
                <a:gd name="connsiteY542" fmla="*/ 1853547 h 4841781"/>
                <a:gd name="connsiteX543" fmla="*/ 1857755 w 2580578"/>
                <a:gd name="connsiteY543" fmla="*/ 1746262 h 4841781"/>
                <a:gd name="connsiteX544" fmla="*/ 1862419 w 2580578"/>
                <a:gd name="connsiteY544" fmla="*/ 1725272 h 4841781"/>
                <a:gd name="connsiteX545" fmla="*/ 1720151 w 2580578"/>
                <a:gd name="connsiteY545" fmla="*/ 1820894 h 4841781"/>
                <a:gd name="connsiteX546" fmla="*/ 1685167 w 2580578"/>
                <a:gd name="connsiteY546" fmla="*/ 1760256 h 4841781"/>
                <a:gd name="connsiteX547" fmla="*/ 1696828 w 2580578"/>
                <a:gd name="connsiteY547" fmla="*/ 1757923 h 4841781"/>
                <a:gd name="connsiteX548" fmla="*/ 1720151 w 2580578"/>
                <a:gd name="connsiteY548" fmla="*/ 1820894 h 4841781"/>
                <a:gd name="connsiteX549" fmla="*/ 1267691 w 2580578"/>
                <a:gd name="connsiteY549" fmla="*/ 957955 h 4841781"/>
                <a:gd name="connsiteX550" fmla="*/ 1195391 w 2580578"/>
                <a:gd name="connsiteY550" fmla="*/ 1009266 h 4841781"/>
                <a:gd name="connsiteX551" fmla="*/ 1113762 w 2580578"/>
                <a:gd name="connsiteY551" fmla="*/ 1018594 h 4841781"/>
                <a:gd name="connsiteX552" fmla="*/ 1209385 w 2580578"/>
                <a:gd name="connsiteY552" fmla="*/ 988275 h 4841781"/>
                <a:gd name="connsiteX553" fmla="*/ 1216382 w 2580578"/>
                <a:gd name="connsiteY553" fmla="*/ 976614 h 4841781"/>
                <a:gd name="connsiteX554" fmla="*/ 1118426 w 2580578"/>
                <a:gd name="connsiteY554" fmla="*/ 960288 h 4841781"/>
                <a:gd name="connsiteX555" fmla="*/ 1113762 w 2580578"/>
                <a:gd name="connsiteY555" fmla="*/ 983610 h 4841781"/>
                <a:gd name="connsiteX556" fmla="*/ 1106765 w 2580578"/>
                <a:gd name="connsiteY556" fmla="*/ 948626 h 4841781"/>
                <a:gd name="connsiteX557" fmla="*/ 1267691 w 2580578"/>
                <a:gd name="connsiteY557" fmla="*/ 960288 h 4841781"/>
                <a:gd name="connsiteX558" fmla="*/ 1342324 w 2580578"/>
                <a:gd name="connsiteY558" fmla="*/ 855336 h 4841781"/>
                <a:gd name="connsiteX559" fmla="*/ 1288682 w 2580578"/>
                <a:gd name="connsiteY559" fmla="*/ 827349 h 4841781"/>
                <a:gd name="connsiteX560" fmla="*/ 1249034 w 2580578"/>
                <a:gd name="connsiteY560" fmla="*/ 855336 h 4841781"/>
                <a:gd name="connsiteX561" fmla="*/ 1232707 w 2580578"/>
                <a:gd name="connsiteY561" fmla="*/ 820352 h 4841781"/>
                <a:gd name="connsiteX562" fmla="*/ 1342324 w 2580578"/>
                <a:gd name="connsiteY562" fmla="*/ 855336 h 4841781"/>
                <a:gd name="connsiteX563" fmla="*/ 1346988 w 2580578"/>
                <a:gd name="connsiteY563" fmla="*/ 818019 h 4841781"/>
                <a:gd name="connsiteX564" fmla="*/ 1307340 w 2580578"/>
                <a:gd name="connsiteY564" fmla="*/ 799362 h 4841781"/>
                <a:gd name="connsiteX565" fmla="*/ 1242036 w 2580578"/>
                <a:gd name="connsiteY565" fmla="*/ 790033 h 4841781"/>
                <a:gd name="connsiteX566" fmla="*/ 1246701 w 2580578"/>
                <a:gd name="connsiteY566" fmla="*/ 771374 h 4841781"/>
                <a:gd name="connsiteX567" fmla="*/ 1346988 w 2580578"/>
                <a:gd name="connsiteY567" fmla="*/ 820352 h 4841781"/>
                <a:gd name="connsiteX568" fmla="*/ 1106765 w 2580578"/>
                <a:gd name="connsiteY568" fmla="*/ 906646 h 4841781"/>
                <a:gd name="connsiteX569" fmla="*/ 1118426 w 2580578"/>
                <a:gd name="connsiteY569" fmla="*/ 901981 h 4841781"/>
                <a:gd name="connsiteX570" fmla="*/ 1106765 w 2580578"/>
                <a:gd name="connsiteY570" fmla="*/ 906646 h 4841781"/>
                <a:gd name="connsiteX571" fmla="*/ 337117 w 2580578"/>
                <a:gd name="connsiteY571" fmla="*/ 964953 h 4841781"/>
                <a:gd name="connsiteX572" fmla="*/ 138874 w 2580578"/>
                <a:gd name="connsiteY572" fmla="*/ 901981 h 4841781"/>
                <a:gd name="connsiteX573" fmla="*/ 101558 w 2580578"/>
                <a:gd name="connsiteY573" fmla="*/ 894985 h 4841781"/>
                <a:gd name="connsiteX574" fmla="*/ 82900 w 2580578"/>
                <a:gd name="connsiteY574" fmla="*/ 832013 h 4841781"/>
                <a:gd name="connsiteX575" fmla="*/ 341782 w 2580578"/>
                <a:gd name="connsiteY575" fmla="*/ 922971 h 4841781"/>
                <a:gd name="connsiteX576" fmla="*/ 372101 w 2580578"/>
                <a:gd name="connsiteY576" fmla="*/ 869330 h 4841781"/>
                <a:gd name="connsiteX577" fmla="*/ 115552 w 2580578"/>
                <a:gd name="connsiteY577" fmla="*/ 780704 h 4841781"/>
                <a:gd name="connsiteX578" fmla="*/ 108555 w 2580578"/>
                <a:gd name="connsiteY578" fmla="*/ 797029 h 4841781"/>
                <a:gd name="connsiteX579" fmla="*/ 348778 w 2580578"/>
                <a:gd name="connsiteY579" fmla="*/ 876326 h 4841781"/>
                <a:gd name="connsiteX580" fmla="*/ 362772 w 2580578"/>
                <a:gd name="connsiteY580" fmla="*/ 899649 h 4841781"/>
                <a:gd name="connsiteX581" fmla="*/ 99225 w 2580578"/>
                <a:gd name="connsiteY581" fmla="*/ 811023 h 4841781"/>
                <a:gd name="connsiteX582" fmla="*/ 106223 w 2580578"/>
                <a:gd name="connsiteY582" fmla="*/ 769042 h 4841781"/>
                <a:gd name="connsiteX583" fmla="*/ 397756 w 2580578"/>
                <a:gd name="connsiteY583" fmla="*/ 862333 h 4841781"/>
                <a:gd name="connsiteX584" fmla="*/ 365104 w 2580578"/>
                <a:gd name="connsiteY584" fmla="*/ 936965 h 4841781"/>
                <a:gd name="connsiteX585" fmla="*/ 103890 w 2580578"/>
                <a:gd name="connsiteY585" fmla="*/ 843674 h 4841781"/>
                <a:gd name="connsiteX586" fmla="*/ 87564 w 2580578"/>
                <a:gd name="connsiteY586" fmla="*/ 855336 h 4841781"/>
                <a:gd name="connsiteX587" fmla="*/ 346446 w 2580578"/>
                <a:gd name="connsiteY587" fmla="*/ 950959 h 4841781"/>
                <a:gd name="connsiteX588" fmla="*/ 341782 w 2580578"/>
                <a:gd name="connsiteY588" fmla="*/ 962620 h 4841781"/>
                <a:gd name="connsiteX589" fmla="*/ 549353 w 2580578"/>
                <a:gd name="connsiteY589" fmla="*/ 1398754 h 4841781"/>
                <a:gd name="connsiteX590" fmla="*/ 595999 w 2580578"/>
                <a:gd name="connsiteY590" fmla="*/ 1270480 h 4841781"/>
                <a:gd name="connsiteX591" fmla="*/ 556350 w 2580578"/>
                <a:gd name="connsiteY591" fmla="*/ 1424409 h 4841781"/>
                <a:gd name="connsiteX592" fmla="*/ 551686 w 2580578"/>
                <a:gd name="connsiteY592" fmla="*/ 1398754 h 484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Lst>
              <a:rect l="l" t="t" r="r" b="b"/>
              <a:pathLst>
                <a:path w="2580578" h="4841781">
                  <a:moveTo>
                    <a:pt x="2389512" y="615113"/>
                  </a:moveTo>
                  <a:cubicBezTo>
                    <a:pt x="2296221" y="584793"/>
                    <a:pt x="2214592" y="584793"/>
                    <a:pt x="2121301" y="610448"/>
                  </a:cubicBezTo>
                  <a:cubicBezTo>
                    <a:pt x="2072324" y="624441"/>
                    <a:pt x="1906732" y="708403"/>
                    <a:pt x="1878746" y="706071"/>
                  </a:cubicBezTo>
                  <a:cubicBezTo>
                    <a:pt x="1820439" y="703738"/>
                    <a:pt x="1888075" y="582461"/>
                    <a:pt x="1832100" y="570800"/>
                  </a:cubicBezTo>
                  <a:cubicBezTo>
                    <a:pt x="1801780" y="563802"/>
                    <a:pt x="1703826" y="568467"/>
                    <a:pt x="1666509" y="570800"/>
                  </a:cubicBezTo>
                  <a:cubicBezTo>
                    <a:pt x="1573219" y="577796"/>
                    <a:pt x="1479928" y="615113"/>
                    <a:pt x="1386637" y="603451"/>
                  </a:cubicBezTo>
                  <a:cubicBezTo>
                    <a:pt x="1312004" y="594122"/>
                    <a:pt x="1258362" y="542812"/>
                    <a:pt x="1183730" y="603451"/>
                  </a:cubicBezTo>
                  <a:cubicBezTo>
                    <a:pt x="1148746" y="633770"/>
                    <a:pt x="1127755" y="680416"/>
                    <a:pt x="1123091" y="727061"/>
                  </a:cubicBezTo>
                  <a:cubicBezTo>
                    <a:pt x="1123091" y="750384"/>
                    <a:pt x="1127755" y="792365"/>
                    <a:pt x="1123091" y="813355"/>
                  </a:cubicBezTo>
                  <a:cubicBezTo>
                    <a:pt x="1123091" y="820352"/>
                    <a:pt x="1099769" y="813355"/>
                    <a:pt x="1123091" y="839010"/>
                  </a:cubicBezTo>
                  <a:cubicBezTo>
                    <a:pt x="1116094" y="839010"/>
                    <a:pt x="1104433" y="836678"/>
                    <a:pt x="1099769" y="839010"/>
                  </a:cubicBezTo>
                  <a:cubicBezTo>
                    <a:pt x="1095104" y="841342"/>
                    <a:pt x="1078778" y="920640"/>
                    <a:pt x="1076446" y="934633"/>
                  </a:cubicBezTo>
                  <a:cubicBezTo>
                    <a:pt x="1071781" y="974282"/>
                    <a:pt x="1062452" y="1090895"/>
                    <a:pt x="1081110" y="1121214"/>
                  </a:cubicBezTo>
                  <a:cubicBezTo>
                    <a:pt x="1099769" y="1151534"/>
                    <a:pt x="1230375" y="1146869"/>
                    <a:pt x="1214050" y="1237827"/>
                  </a:cubicBezTo>
                  <a:cubicBezTo>
                    <a:pt x="1209385" y="1261150"/>
                    <a:pt x="1141749" y="1293802"/>
                    <a:pt x="1118426" y="1298467"/>
                  </a:cubicBezTo>
                  <a:cubicBezTo>
                    <a:pt x="1069449" y="1305464"/>
                    <a:pt x="976158" y="1300799"/>
                    <a:pt x="922516" y="1298467"/>
                  </a:cubicBezTo>
                  <a:cubicBezTo>
                    <a:pt x="868874" y="1298467"/>
                    <a:pt x="684625" y="1286805"/>
                    <a:pt x="642644" y="1268147"/>
                  </a:cubicBezTo>
                  <a:cubicBezTo>
                    <a:pt x="626318" y="1261150"/>
                    <a:pt x="609992" y="1214505"/>
                    <a:pt x="572676" y="1212173"/>
                  </a:cubicBezTo>
                  <a:cubicBezTo>
                    <a:pt x="540024" y="1209841"/>
                    <a:pt x="547021" y="1254154"/>
                    <a:pt x="500376" y="1240160"/>
                  </a:cubicBezTo>
                  <a:cubicBezTo>
                    <a:pt x="495711" y="1240160"/>
                    <a:pt x="470056" y="1188850"/>
                    <a:pt x="467724" y="1179521"/>
                  </a:cubicBezTo>
                  <a:cubicBezTo>
                    <a:pt x="439737" y="1107221"/>
                    <a:pt x="435072" y="976614"/>
                    <a:pt x="439737" y="897317"/>
                  </a:cubicBezTo>
                  <a:cubicBezTo>
                    <a:pt x="439737" y="864665"/>
                    <a:pt x="456063" y="850672"/>
                    <a:pt x="444401" y="813355"/>
                  </a:cubicBezTo>
                  <a:cubicBezTo>
                    <a:pt x="435072" y="787700"/>
                    <a:pt x="400088" y="769042"/>
                    <a:pt x="400088" y="743387"/>
                  </a:cubicBezTo>
                  <a:cubicBezTo>
                    <a:pt x="400088" y="736390"/>
                    <a:pt x="439737" y="675752"/>
                    <a:pt x="446734" y="659425"/>
                  </a:cubicBezTo>
                  <a:cubicBezTo>
                    <a:pt x="470056" y="605784"/>
                    <a:pt x="470056" y="580129"/>
                    <a:pt x="451398" y="524154"/>
                  </a:cubicBezTo>
                  <a:cubicBezTo>
                    <a:pt x="481718" y="517157"/>
                    <a:pt x="505040" y="482173"/>
                    <a:pt x="533027" y="470512"/>
                  </a:cubicBezTo>
                  <a:cubicBezTo>
                    <a:pt x="554017" y="461183"/>
                    <a:pt x="582005" y="461183"/>
                    <a:pt x="607660" y="451854"/>
                  </a:cubicBezTo>
                  <a:cubicBezTo>
                    <a:pt x="684625" y="426199"/>
                    <a:pt x="761590" y="367892"/>
                    <a:pt x="796574" y="293259"/>
                  </a:cubicBezTo>
                  <a:lnTo>
                    <a:pt x="787244" y="281598"/>
                  </a:lnTo>
                  <a:cubicBezTo>
                    <a:pt x="775583" y="302589"/>
                    <a:pt x="763922" y="316582"/>
                    <a:pt x="749928" y="332908"/>
                  </a:cubicBezTo>
                  <a:cubicBezTo>
                    <a:pt x="726606" y="358563"/>
                    <a:pt x="710280" y="372557"/>
                    <a:pt x="679960" y="391215"/>
                  </a:cubicBezTo>
                  <a:cubicBezTo>
                    <a:pt x="644976" y="414537"/>
                    <a:pt x="605328" y="442525"/>
                    <a:pt x="558682" y="440193"/>
                  </a:cubicBezTo>
                  <a:cubicBezTo>
                    <a:pt x="579673" y="395880"/>
                    <a:pt x="630983" y="398211"/>
                    <a:pt x="670631" y="374889"/>
                  </a:cubicBezTo>
                  <a:cubicBezTo>
                    <a:pt x="705615" y="351566"/>
                    <a:pt x="770919" y="283930"/>
                    <a:pt x="766254" y="239617"/>
                  </a:cubicBezTo>
                  <a:cubicBezTo>
                    <a:pt x="761590" y="209298"/>
                    <a:pt x="742931" y="211630"/>
                    <a:pt x="719609" y="206966"/>
                  </a:cubicBezTo>
                  <a:cubicBezTo>
                    <a:pt x="714944" y="206966"/>
                    <a:pt x="707947" y="206966"/>
                    <a:pt x="703283" y="206966"/>
                  </a:cubicBezTo>
                  <a:cubicBezTo>
                    <a:pt x="703283" y="178978"/>
                    <a:pt x="710280" y="174314"/>
                    <a:pt x="738267" y="178978"/>
                  </a:cubicBezTo>
                  <a:cubicBezTo>
                    <a:pt x="759257" y="181311"/>
                    <a:pt x="775583" y="197637"/>
                    <a:pt x="796574" y="202301"/>
                  </a:cubicBezTo>
                  <a:cubicBezTo>
                    <a:pt x="794241" y="197637"/>
                    <a:pt x="791909" y="181311"/>
                    <a:pt x="789577" y="178978"/>
                  </a:cubicBezTo>
                  <a:cubicBezTo>
                    <a:pt x="789577" y="178978"/>
                    <a:pt x="782580" y="183643"/>
                    <a:pt x="780248" y="183643"/>
                  </a:cubicBezTo>
                  <a:cubicBezTo>
                    <a:pt x="780248" y="183643"/>
                    <a:pt x="780248" y="174314"/>
                    <a:pt x="770919" y="171982"/>
                  </a:cubicBezTo>
                  <a:cubicBezTo>
                    <a:pt x="756925" y="167317"/>
                    <a:pt x="721941" y="164985"/>
                    <a:pt x="719609" y="162653"/>
                  </a:cubicBezTo>
                  <a:cubicBezTo>
                    <a:pt x="717276" y="160320"/>
                    <a:pt x="735935" y="134665"/>
                    <a:pt x="696286" y="102014"/>
                  </a:cubicBezTo>
                  <a:cubicBezTo>
                    <a:pt x="616989" y="39042"/>
                    <a:pt x="430408" y="-9935"/>
                    <a:pt x="332452" y="1726"/>
                  </a:cubicBezTo>
                  <a:cubicBezTo>
                    <a:pt x="299801" y="6391"/>
                    <a:pt x="302133" y="25049"/>
                    <a:pt x="290472" y="29713"/>
                  </a:cubicBezTo>
                  <a:cubicBezTo>
                    <a:pt x="278810" y="34378"/>
                    <a:pt x="260152" y="29713"/>
                    <a:pt x="246159" y="29713"/>
                  </a:cubicBezTo>
                  <a:cubicBezTo>
                    <a:pt x="215839" y="36710"/>
                    <a:pt x="194848" y="48371"/>
                    <a:pt x="183187" y="76359"/>
                  </a:cubicBezTo>
                  <a:cubicBezTo>
                    <a:pt x="148203" y="167317"/>
                    <a:pt x="171526" y="276934"/>
                    <a:pt x="232165" y="349234"/>
                  </a:cubicBezTo>
                  <a:cubicBezTo>
                    <a:pt x="239161" y="358563"/>
                    <a:pt x="250823" y="358563"/>
                    <a:pt x="257820" y="370225"/>
                  </a:cubicBezTo>
                  <a:cubicBezTo>
                    <a:pt x="260152" y="377221"/>
                    <a:pt x="278810" y="449521"/>
                    <a:pt x="276478" y="451854"/>
                  </a:cubicBezTo>
                  <a:cubicBezTo>
                    <a:pt x="276478" y="451854"/>
                    <a:pt x="243826" y="456518"/>
                    <a:pt x="234497" y="463515"/>
                  </a:cubicBezTo>
                  <a:cubicBezTo>
                    <a:pt x="211175" y="479841"/>
                    <a:pt x="215839" y="559138"/>
                    <a:pt x="211175" y="587125"/>
                  </a:cubicBezTo>
                  <a:cubicBezTo>
                    <a:pt x="204177" y="619777"/>
                    <a:pt x="178523" y="654761"/>
                    <a:pt x="171526" y="687413"/>
                  </a:cubicBezTo>
                  <a:cubicBezTo>
                    <a:pt x="155200" y="689745"/>
                    <a:pt x="138874" y="685081"/>
                    <a:pt x="124880" y="687413"/>
                  </a:cubicBezTo>
                  <a:cubicBezTo>
                    <a:pt x="122548" y="687413"/>
                    <a:pt x="82900" y="708403"/>
                    <a:pt x="82900" y="710736"/>
                  </a:cubicBezTo>
                  <a:cubicBezTo>
                    <a:pt x="73571" y="717732"/>
                    <a:pt x="10600" y="848339"/>
                    <a:pt x="5935" y="864665"/>
                  </a:cubicBezTo>
                  <a:cubicBezTo>
                    <a:pt x="1271" y="878658"/>
                    <a:pt x="-5727" y="890320"/>
                    <a:pt x="8267" y="899649"/>
                  </a:cubicBezTo>
                  <a:cubicBezTo>
                    <a:pt x="26926" y="911310"/>
                    <a:pt x="61910" y="925304"/>
                    <a:pt x="82900" y="932301"/>
                  </a:cubicBezTo>
                  <a:cubicBezTo>
                    <a:pt x="143539" y="957955"/>
                    <a:pt x="208842" y="976614"/>
                    <a:pt x="269481" y="999937"/>
                  </a:cubicBezTo>
                  <a:cubicBezTo>
                    <a:pt x="269481" y="1102556"/>
                    <a:pt x="264817" y="1198179"/>
                    <a:pt x="283475" y="1298467"/>
                  </a:cubicBezTo>
                  <a:cubicBezTo>
                    <a:pt x="288139" y="1319457"/>
                    <a:pt x="302133" y="1349777"/>
                    <a:pt x="304465" y="1363770"/>
                  </a:cubicBezTo>
                  <a:cubicBezTo>
                    <a:pt x="304465" y="1375432"/>
                    <a:pt x="297468" y="1384761"/>
                    <a:pt x="299801" y="1396422"/>
                  </a:cubicBezTo>
                  <a:cubicBezTo>
                    <a:pt x="304465" y="1443067"/>
                    <a:pt x="430408" y="1480384"/>
                    <a:pt x="465392" y="1508371"/>
                  </a:cubicBezTo>
                  <a:cubicBezTo>
                    <a:pt x="500376" y="1515368"/>
                    <a:pt x="505040" y="1485048"/>
                    <a:pt x="526031" y="1487380"/>
                  </a:cubicBezTo>
                  <a:cubicBezTo>
                    <a:pt x="621654" y="1520032"/>
                    <a:pt x="721941" y="1541022"/>
                    <a:pt x="822228" y="1550352"/>
                  </a:cubicBezTo>
                  <a:cubicBezTo>
                    <a:pt x="812899" y="1576006"/>
                    <a:pt x="756925" y="1599329"/>
                    <a:pt x="752260" y="1622652"/>
                  </a:cubicBezTo>
                  <a:cubicBezTo>
                    <a:pt x="775583" y="1743930"/>
                    <a:pt x="810567" y="1858211"/>
                    <a:pt x="803570" y="1984153"/>
                  </a:cubicBezTo>
                  <a:cubicBezTo>
                    <a:pt x="801238" y="2037795"/>
                    <a:pt x="773251" y="2112428"/>
                    <a:pt x="808235" y="2156741"/>
                  </a:cubicBezTo>
                  <a:cubicBezTo>
                    <a:pt x="815232" y="2166070"/>
                    <a:pt x="840887" y="2182396"/>
                    <a:pt x="840887" y="2184728"/>
                  </a:cubicBezTo>
                  <a:cubicBezTo>
                    <a:pt x="840887" y="2194057"/>
                    <a:pt x="777915" y="2322332"/>
                    <a:pt x="768586" y="2347987"/>
                  </a:cubicBezTo>
                  <a:cubicBezTo>
                    <a:pt x="696286" y="2543897"/>
                    <a:pt x="754593" y="2718817"/>
                    <a:pt x="794241" y="2914728"/>
                  </a:cubicBezTo>
                  <a:cubicBezTo>
                    <a:pt x="775583" y="2954376"/>
                    <a:pt x="754593" y="2994025"/>
                    <a:pt x="731270" y="3031341"/>
                  </a:cubicBezTo>
                  <a:cubicBezTo>
                    <a:pt x="672963" y="3136293"/>
                    <a:pt x="602995" y="3236581"/>
                    <a:pt x="565679" y="3350862"/>
                  </a:cubicBezTo>
                  <a:cubicBezTo>
                    <a:pt x="565679" y="3350862"/>
                    <a:pt x="563347" y="3353194"/>
                    <a:pt x="561015" y="3353194"/>
                  </a:cubicBezTo>
                  <a:cubicBezTo>
                    <a:pt x="519033" y="3462811"/>
                    <a:pt x="528363" y="3581756"/>
                    <a:pt x="565679" y="3691373"/>
                  </a:cubicBezTo>
                  <a:cubicBezTo>
                    <a:pt x="575008" y="3717028"/>
                    <a:pt x="584337" y="3745015"/>
                    <a:pt x="612324" y="3754344"/>
                  </a:cubicBezTo>
                  <a:cubicBezTo>
                    <a:pt x="647308" y="3766006"/>
                    <a:pt x="710280" y="3789328"/>
                    <a:pt x="745264" y="3793992"/>
                  </a:cubicBezTo>
                  <a:cubicBezTo>
                    <a:pt x="866542" y="3810318"/>
                    <a:pt x="971494" y="3719360"/>
                    <a:pt x="1083442" y="3686708"/>
                  </a:cubicBezTo>
                  <a:cubicBezTo>
                    <a:pt x="1095104" y="3682044"/>
                    <a:pt x="1102100" y="3677379"/>
                    <a:pt x="1116094" y="3684376"/>
                  </a:cubicBezTo>
                  <a:cubicBezTo>
                    <a:pt x="1130088" y="3691373"/>
                    <a:pt x="1200056" y="3770670"/>
                    <a:pt x="1218714" y="3786996"/>
                  </a:cubicBezTo>
                  <a:cubicBezTo>
                    <a:pt x="1374976" y="3933928"/>
                    <a:pt x="1533570" y="4097187"/>
                    <a:pt x="1694497" y="4234791"/>
                  </a:cubicBezTo>
                  <a:cubicBezTo>
                    <a:pt x="1706158" y="4246452"/>
                    <a:pt x="1757467" y="4293097"/>
                    <a:pt x="1766796" y="4293097"/>
                  </a:cubicBezTo>
                  <a:cubicBezTo>
                    <a:pt x="1783123" y="4295430"/>
                    <a:pt x="1790119" y="4276772"/>
                    <a:pt x="1808778" y="4286101"/>
                  </a:cubicBezTo>
                  <a:cubicBezTo>
                    <a:pt x="1815774" y="4288433"/>
                    <a:pt x="1899736" y="4374727"/>
                    <a:pt x="1909065" y="4386388"/>
                  </a:cubicBezTo>
                  <a:cubicBezTo>
                    <a:pt x="1981365" y="4472682"/>
                    <a:pt x="2035007" y="4645271"/>
                    <a:pt x="2055998" y="4754886"/>
                  </a:cubicBezTo>
                  <a:cubicBezTo>
                    <a:pt x="2060662" y="4778209"/>
                    <a:pt x="2058330" y="4831852"/>
                    <a:pt x="2088650" y="4841180"/>
                  </a:cubicBezTo>
                  <a:cubicBezTo>
                    <a:pt x="2114305" y="4848177"/>
                    <a:pt x="2144624" y="4792203"/>
                    <a:pt x="2153953" y="4773545"/>
                  </a:cubicBezTo>
                  <a:cubicBezTo>
                    <a:pt x="2163282" y="4754886"/>
                    <a:pt x="2186605" y="4691916"/>
                    <a:pt x="2188937" y="4673257"/>
                  </a:cubicBezTo>
                  <a:cubicBezTo>
                    <a:pt x="2193602" y="4635941"/>
                    <a:pt x="2174943" y="4610287"/>
                    <a:pt x="2177276" y="4575303"/>
                  </a:cubicBezTo>
                  <a:cubicBezTo>
                    <a:pt x="2179608" y="4528657"/>
                    <a:pt x="2223921" y="4472682"/>
                    <a:pt x="2223921" y="4409711"/>
                  </a:cubicBezTo>
                  <a:cubicBezTo>
                    <a:pt x="2223921" y="4332746"/>
                    <a:pt x="2142292" y="4286101"/>
                    <a:pt x="2072324" y="4286101"/>
                  </a:cubicBezTo>
                  <a:cubicBezTo>
                    <a:pt x="2060662" y="4286101"/>
                    <a:pt x="2009353" y="4297762"/>
                    <a:pt x="2007020" y="4295430"/>
                  </a:cubicBezTo>
                  <a:cubicBezTo>
                    <a:pt x="2000023" y="4290766"/>
                    <a:pt x="1955710" y="4209136"/>
                    <a:pt x="1948714" y="4195143"/>
                  </a:cubicBezTo>
                  <a:cubicBezTo>
                    <a:pt x="1939385" y="4176484"/>
                    <a:pt x="1904401" y="4099519"/>
                    <a:pt x="1902068" y="4085526"/>
                  </a:cubicBezTo>
                  <a:cubicBezTo>
                    <a:pt x="1899736" y="4057539"/>
                    <a:pt x="1948714" y="4022555"/>
                    <a:pt x="1937052" y="3994567"/>
                  </a:cubicBezTo>
                  <a:cubicBezTo>
                    <a:pt x="1829768" y="3880287"/>
                    <a:pt x="1715487" y="3775334"/>
                    <a:pt x="1617531" y="3654056"/>
                  </a:cubicBezTo>
                  <a:cubicBezTo>
                    <a:pt x="1596541" y="3628401"/>
                    <a:pt x="1493922" y="3495462"/>
                    <a:pt x="1493922" y="3474472"/>
                  </a:cubicBezTo>
                  <a:cubicBezTo>
                    <a:pt x="1493922" y="3465143"/>
                    <a:pt x="1538235" y="3355526"/>
                    <a:pt x="1545231" y="3348529"/>
                  </a:cubicBezTo>
                  <a:cubicBezTo>
                    <a:pt x="1582547" y="3306549"/>
                    <a:pt x="1757467" y="3194600"/>
                    <a:pt x="1811110" y="3171277"/>
                  </a:cubicBezTo>
                  <a:cubicBezTo>
                    <a:pt x="1925391" y="3124632"/>
                    <a:pt x="2163282" y="3124632"/>
                    <a:pt x="2275231" y="3171277"/>
                  </a:cubicBezTo>
                  <a:cubicBezTo>
                    <a:pt x="2296221" y="3180606"/>
                    <a:pt x="2396509" y="3255239"/>
                    <a:pt x="2382516" y="3180606"/>
                  </a:cubicBezTo>
                  <a:cubicBezTo>
                    <a:pt x="2375518" y="3138625"/>
                    <a:pt x="2237915" y="3015015"/>
                    <a:pt x="2198266" y="2984696"/>
                  </a:cubicBezTo>
                  <a:cubicBezTo>
                    <a:pt x="2184273" y="2973035"/>
                    <a:pt x="2118969" y="2933386"/>
                    <a:pt x="2116637" y="2928721"/>
                  </a:cubicBezTo>
                  <a:cubicBezTo>
                    <a:pt x="2109640" y="2917060"/>
                    <a:pt x="2116637" y="2898402"/>
                    <a:pt x="2111972" y="2889073"/>
                  </a:cubicBezTo>
                  <a:cubicBezTo>
                    <a:pt x="2111972" y="2886741"/>
                    <a:pt x="2055998" y="2840095"/>
                    <a:pt x="2051333" y="2837763"/>
                  </a:cubicBezTo>
                  <a:cubicBezTo>
                    <a:pt x="1983698" y="2795782"/>
                    <a:pt x="1883410" y="2842428"/>
                    <a:pt x="1850758" y="2912396"/>
                  </a:cubicBezTo>
                  <a:cubicBezTo>
                    <a:pt x="1836764" y="2942715"/>
                    <a:pt x="1836764" y="2994025"/>
                    <a:pt x="1806445" y="3010350"/>
                  </a:cubicBezTo>
                  <a:cubicBezTo>
                    <a:pt x="1752803" y="3043003"/>
                    <a:pt x="1645519" y="3052332"/>
                    <a:pt x="1584880" y="3082651"/>
                  </a:cubicBezTo>
                  <a:lnTo>
                    <a:pt x="1540567" y="3077987"/>
                  </a:lnTo>
                  <a:lnTo>
                    <a:pt x="1295679" y="3140958"/>
                  </a:lnTo>
                  <a:cubicBezTo>
                    <a:pt x="1440279" y="2975366"/>
                    <a:pt x="1591876" y="2798115"/>
                    <a:pt x="1652515" y="2581213"/>
                  </a:cubicBezTo>
                  <a:cubicBezTo>
                    <a:pt x="1668842" y="2455271"/>
                    <a:pt x="1591876" y="2310670"/>
                    <a:pt x="1512579" y="2217380"/>
                  </a:cubicBezTo>
                  <a:cubicBezTo>
                    <a:pt x="1491589" y="2191725"/>
                    <a:pt x="1426286" y="2142748"/>
                    <a:pt x="1414625" y="2124089"/>
                  </a:cubicBezTo>
                  <a:cubicBezTo>
                    <a:pt x="1407627" y="2114760"/>
                    <a:pt x="1405295" y="2089105"/>
                    <a:pt x="1398298" y="2072779"/>
                  </a:cubicBezTo>
                  <a:cubicBezTo>
                    <a:pt x="1384305" y="2049457"/>
                    <a:pt x="1358650" y="2040128"/>
                    <a:pt x="1360982" y="2012140"/>
                  </a:cubicBezTo>
                  <a:cubicBezTo>
                    <a:pt x="1360982" y="1979489"/>
                    <a:pt x="1400631" y="1923515"/>
                    <a:pt x="1419289" y="1897859"/>
                  </a:cubicBezTo>
                  <a:cubicBezTo>
                    <a:pt x="1430950" y="1881533"/>
                    <a:pt x="1507915" y="1783579"/>
                    <a:pt x="1519577" y="1785910"/>
                  </a:cubicBezTo>
                  <a:cubicBezTo>
                    <a:pt x="1561557" y="1872204"/>
                    <a:pt x="1568554" y="1972492"/>
                    <a:pt x="1603538" y="2063451"/>
                  </a:cubicBezTo>
                  <a:cubicBezTo>
                    <a:pt x="1638522" y="2152076"/>
                    <a:pt x="1743474" y="2345654"/>
                    <a:pt x="1862419" y="2268690"/>
                  </a:cubicBezTo>
                  <a:cubicBezTo>
                    <a:pt x="1941716" y="2217380"/>
                    <a:pt x="1960375" y="2026134"/>
                    <a:pt x="1969704" y="1939840"/>
                  </a:cubicBezTo>
                  <a:cubicBezTo>
                    <a:pt x="1976700" y="1888531"/>
                    <a:pt x="1969704" y="1818563"/>
                    <a:pt x="1981365" y="1769585"/>
                  </a:cubicBezTo>
                  <a:cubicBezTo>
                    <a:pt x="1990694" y="1729936"/>
                    <a:pt x="2055998" y="1692620"/>
                    <a:pt x="2035007" y="1645974"/>
                  </a:cubicBezTo>
                  <a:cubicBezTo>
                    <a:pt x="2030343" y="1631981"/>
                    <a:pt x="2004688" y="1624984"/>
                    <a:pt x="2000023" y="1617987"/>
                  </a:cubicBezTo>
                  <a:cubicBezTo>
                    <a:pt x="1983698" y="1590000"/>
                    <a:pt x="2009353" y="1457061"/>
                    <a:pt x="2002356" y="1417412"/>
                  </a:cubicBezTo>
                  <a:cubicBezTo>
                    <a:pt x="2072324" y="1431406"/>
                    <a:pt x="2181940" y="1447731"/>
                    <a:pt x="2235582" y="1389425"/>
                  </a:cubicBezTo>
                  <a:cubicBezTo>
                    <a:pt x="2310215" y="1307795"/>
                    <a:pt x="2279895" y="1151534"/>
                    <a:pt x="2354528" y="1093227"/>
                  </a:cubicBezTo>
                  <a:cubicBezTo>
                    <a:pt x="2394177" y="1062907"/>
                    <a:pt x="2445486" y="1041917"/>
                    <a:pt x="2485135" y="1006933"/>
                  </a:cubicBezTo>
                  <a:cubicBezTo>
                    <a:pt x="2655390" y="857668"/>
                    <a:pt x="2583090" y="680416"/>
                    <a:pt x="2384847" y="612780"/>
                  </a:cubicBezTo>
                  <a:close/>
                  <a:moveTo>
                    <a:pt x="2193602" y="4409711"/>
                  </a:moveTo>
                  <a:cubicBezTo>
                    <a:pt x="2198266" y="4400382"/>
                    <a:pt x="2193602" y="4395718"/>
                    <a:pt x="2207595" y="4398049"/>
                  </a:cubicBezTo>
                  <a:cubicBezTo>
                    <a:pt x="2202931" y="4428369"/>
                    <a:pt x="2198266" y="4458689"/>
                    <a:pt x="2188937" y="4486676"/>
                  </a:cubicBezTo>
                  <a:cubicBezTo>
                    <a:pt x="2188937" y="4493673"/>
                    <a:pt x="2188937" y="4507666"/>
                    <a:pt x="2177276" y="4507666"/>
                  </a:cubicBezTo>
                  <a:cubicBezTo>
                    <a:pt x="2177276" y="4477347"/>
                    <a:pt x="2177276" y="4437698"/>
                    <a:pt x="2191269" y="4409711"/>
                  </a:cubicBezTo>
                  <a:close/>
                  <a:moveTo>
                    <a:pt x="2118969" y="4680255"/>
                  </a:moveTo>
                  <a:cubicBezTo>
                    <a:pt x="2123634" y="4670925"/>
                    <a:pt x="2118969" y="4666260"/>
                    <a:pt x="2132963" y="4668593"/>
                  </a:cubicBezTo>
                  <a:cubicBezTo>
                    <a:pt x="2125966" y="4710574"/>
                    <a:pt x="2123634" y="4759551"/>
                    <a:pt x="2111972" y="4799200"/>
                  </a:cubicBezTo>
                  <a:cubicBezTo>
                    <a:pt x="2109640" y="4808529"/>
                    <a:pt x="2114305" y="4813193"/>
                    <a:pt x="2097979" y="4810861"/>
                  </a:cubicBezTo>
                  <a:cubicBezTo>
                    <a:pt x="2097979" y="4766547"/>
                    <a:pt x="2097979" y="4717570"/>
                    <a:pt x="2118969" y="4677922"/>
                  </a:cubicBezTo>
                  <a:close/>
                  <a:moveTo>
                    <a:pt x="1834433" y="631438"/>
                  </a:moveTo>
                  <a:cubicBezTo>
                    <a:pt x="1822771" y="626774"/>
                    <a:pt x="1825103" y="612780"/>
                    <a:pt x="1813442" y="603451"/>
                  </a:cubicBezTo>
                  <a:cubicBezTo>
                    <a:pt x="1804113" y="596454"/>
                    <a:pt x="1790119" y="596454"/>
                    <a:pt x="1787787" y="587125"/>
                  </a:cubicBezTo>
                  <a:cubicBezTo>
                    <a:pt x="1822771" y="584793"/>
                    <a:pt x="1839097" y="596454"/>
                    <a:pt x="1834433" y="633770"/>
                  </a:cubicBezTo>
                  <a:close/>
                  <a:moveTo>
                    <a:pt x="1162739" y="659425"/>
                  </a:moveTo>
                  <a:cubicBezTo>
                    <a:pt x="1148746" y="696742"/>
                    <a:pt x="1165072" y="729394"/>
                    <a:pt x="1146414" y="762045"/>
                  </a:cubicBezTo>
                  <a:cubicBezTo>
                    <a:pt x="1120759" y="743387"/>
                    <a:pt x="1146414" y="678083"/>
                    <a:pt x="1162739" y="659425"/>
                  </a:cubicBezTo>
                  <a:close/>
                  <a:moveTo>
                    <a:pt x="1235040" y="1263483"/>
                  </a:moveTo>
                  <a:cubicBezTo>
                    <a:pt x="1244369" y="1219170"/>
                    <a:pt x="1216382" y="1188850"/>
                    <a:pt x="1267691" y="1158531"/>
                  </a:cubicBezTo>
                  <a:cubicBezTo>
                    <a:pt x="1279353" y="1151534"/>
                    <a:pt x="1344657" y="1128211"/>
                    <a:pt x="1346988" y="1121214"/>
                  </a:cubicBezTo>
                  <a:cubicBezTo>
                    <a:pt x="1349321" y="1107221"/>
                    <a:pt x="1335327" y="1111885"/>
                    <a:pt x="1325998" y="1111885"/>
                  </a:cubicBezTo>
                  <a:cubicBezTo>
                    <a:pt x="1260695" y="1111885"/>
                    <a:pt x="1190727" y="1125879"/>
                    <a:pt x="1125423" y="1118882"/>
                  </a:cubicBezTo>
                  <a:cubicBezTo>
                    <a:pt x="1095104" y="1116550"/>
                    <a:pt x="1090439" y="1102556"/>
                    <a:pt x="1088107" y="1074569"/>
                  </a:cubicBezTo>
                  <a:cubicBezTo>
                    <a:pt x="1083442" y="1039585"/>
                    <a:pt x="1088107" y="932301"/>
                    <a:pt x="1099769" y="901981"/>
                  </a:cubicBezTo>
                  <a:cubicBezTo>
                    <a:pt x="1102100" y="894985"/>
                    <a:pt x="1111430" y="894985"/>
                    <a:pt x="1111430" y="890320"/>
                  </a:cubicBezTo>
                  <a:cubicBezTo>
                    <a:pt x="1111430" y="880991"/>
                    <a:pt x="1109098" y="866997"/>
                    <a:pt x="1113762" y="860001"/>
                  </a:cubicBezTo>
                  <a:cubicBezTo>
                    <a:pt x="1116094" y="855336"/>
                    <a:pt x="1179066" y="846007"/>
                    <a:pt x="1181398" y="818019"/>
                  </a:cubicBezTo>
                  <a:cubicBezTo>
                    <a:pt x="1181398" y="792365"/>
                    <a:pt x="1132420" y="818019"/>
                    <a:pt x="1134753" y="785368"/>
                  </a:cubicBezTo>
                  <a:lnTo>
                    <a:pt x="1186062" y="785368"/>
                  </a:lnTo>
                  <a:cubicBezTo>
                    <a:pt x="1190727" y="764378"/>
                    <a:pt x="1153410" y="778371"/>
                    <a:pt x="1151078" y="762045"/>
                  </a:cubicBezTo>
                  <a:cubicBezTo>
                    <a:pt x="1193059" y="745720"/>
                    <a:pt x="1225711" y="692077"/>
                    <a:pt x="1272356" y="685081"/>
                  </a:cubicBezTo>
                  <a:cubicBezTo>
                    <a:pt x="1277020" y="685081"/>
                    <a:pt x="1312004" y="685081"/>
                    <a:pt x="1312004" y="685081"/>
                  </a:cubicBezTo>
                  <a:cubicBezTo>
                    <a:pt x="1325998" y="694409"/>
                    <a:pt x="1339992" y="780704"/>
                    <a:pt x="1351653" y="806358"/>
                  </a:cubicBezTo>
                  <a:cubicBezTo>
                    <a:pt x="1365647" y="836678"/>
                    <a:pt x="1405295" y="890320"/>
                    <a:pt x="1426286" y="913642"/>
                  </a:cubicBezTo>
                  <a:cubicBezTo>
                    <a:pt x="1440279" y="927636"/>
                    <a:pt x="1472931" y="936965"/>
                    <a:pt x="1437947" y="943962"/>
                  </a:cubicBezTo>
                  <a:lnTo>
                    <a:pt x="1500918" y="943962"/>
                  </a:lnTo>
                  <a:cubicBezTo>
                    <a:pt x="1526573" y="1002269"/>
                    <a:pt x="1449609" y="1065240"/>
                    <a:pt x="1398298" y="1053579"/>
                  </a:cubicBezTo>
                  <a:cubicBezTo>
                    <a:pt x="1398298" y="1062907"/>
                    <a:pt x="1414625" y="1062907"/>
                    <a:pt x="1416956" y="1067572"/>
                  </a:cubicBezTo>
                  <a:cubicBezTo>
                    <a:pt x="1416956" y="1072237"/>
                    <a:pt x="1391302" y="1118882"/>
                    <a:pt x="1388970" y="1137540"/>
                  </a:cubicBezTo>
                  <a:cubicBezTo>
                    <a:pt x="1388970" y="1149202"/>
                    <a:pt x="1381972" y="1184186"/>
                    <a:pt x="1381972" y="1193515"/>
                  </a:cubicBezTo>
                  <a:cubicBezTo>
                    <a:pt x="1381972" y="1212173"/>
                    <a:pt x="1400631" y="1256486"/>
                    <a:pt x="1391302" y="1270480"/>
                  </a:cubicBezTo>
                  <a:cubicBezTo>
                    <a:pt x="1381972" y="1284473"/>
                    <a:pt x="1258362" y="1335783"/>
                    <a:pt x="1232707" y="1359106"/>
                  </a:cubicBezTo>
                  <a:cubicBezTo>
                    <a:pt x="1207052" y="1382428"/>
                    <a:pt x="1181398" y="1457061"/>
                    <a:pt x="1160407" y="1492045"/>
                  </a:cubicBezTo>
                  <a:cubicBezTo>
                    <a:pt x="1155743" y="1501374"/>
                    <a:pt x="1144082" y="1517700"/>
                    <a:pt x="1137084" y="1522364"/>
                  </a:cubicBezTo>
                  <a:cubicBezTo>
                    <a:pt x="1146414" y="1480384"/>
                    <a:pt x="1158075" y="1440735"/>
                    <a:pt x="1172068" y="1401086"/>
                  </a:cubicBezTo>
                  <a:cubicBezTo>
                    <a:pt x="1188394" y="1361438"/>
                    <a:pt x="1230375" y="1296134"/>
                    <a:pt x="1237372" y="1258818"/>
                  </a:cubicBezTo>
                  <a:close/>
                  <a:moveTo>
                    <a:pt x="1790119" y="1757923"/>
                  </a:moveTo>
                  <a:cubicBezTo>
                    <a:pt x="1780790" y="1671629"/>
                    <a:pt x="1743474" y="1438403"/>
                    <a:pt x="1661844" y="1394090"/>
                  </a:cubicBezTo>
                  <a:cubicBezTo>
                    <a:pt x="1643187" y="1384761"/>
                    <a:pt x="1612867" y="1377763"/>
                    <a:pt x="1591876" y="1368435"/>
                  </a:cubicBezTo>
                  <a:cubicBezTo>
                    <a:pt x="1517244" y="1333451"/>
                    <a:pt x="1486924" y="1314793"/>
                    <a:pt x="1435615" y="1254154"/>
                  </a:cubicBezTo>
                  <a:cubicBezTo>
                    <a:pt x="1430950" y="1247157"/>
                    <a:pt x="1407627" y="1235496"/>
                    <a:pt x="1407627" y="1230831"/>
                  </a:cubicBezTo>
                  <a:lnTo>
                    <a:pt x="1407627" y="1135208"/>
                  </a:lnTo>
                  <a:lnTo>
                    <a:pt x="1421621" y="1186518"/>
                  </a:lnTo>
                  <a:cubicBezTo>
                    <a:pt x="1461270" y="1256486"/>
                    <a:pt x="1542899" y="1312460"/>
                    <a:pt x="1624529" y="1321789"/>
                  </a:cubicBezTo>
                  <a:cubicBezTo>
                    <a:pt x="1673506" y="1328786"/>
                    <a:pt x="1720151" y="1314793"/>
                    <a:pt x="1769129" y="1331118"/>
                  </a:cubicBezTo>
                  <a:cubicBezTo>
                    <a:pt x="1778458" y="1333451"/>
                    <a:pt x="1850758" y="1370767"/>
                    <a:pt x="1853091" y="1373099"/>
                  </a:cubicBezTo>
                  <a:cubicBezTo>
                    <a:pt x="1857755" y="1380096"/>
                    <a:pt x="1857755" y="1417412"/>
                    <a:pt x="1855423" y="1429074"/>
                  </a:cubicBezTo>
                  <a:cubicBezTo>
                    <a:pt x="1855423" y="1440735"/>
                    <a:pt x="1843762" y="1438403"/>
                    <a:pt x="1839097" y="1447731"/>
                  </a:cubicBezTo>
                  <a:cubicBezTo>
                    <a:pt x="1808778" y="1494377"/>
                    <a:pt x="1815774" y="1676294"/>
                    <a:pt x="1804113" y="1746262"/>
                  </a:cubicBezTo>
                  <a:cubicBezTo>
                    <a:pt x="1804113" y="1755591"/>
                    <a:pt x="1808778" y="1755591"/>
                    <a:pt x="1792451" y="1755591"/>
                  </a:cubicBezTo>
                  <a:close/>
                  <a:moveTo>
                    <a:pt x="1267691" y="1368435"/>
                  </a:moveTo>
                  <a:cubicBezTo>
                    <a:pt x="1274689" y="1361438"/>
                    <a:pt x="1393634" y="1289138"/>
                    <a:pt x="1414625" y="1279809"/>
                  </a:cubicBezTo>
                  <a:cubicBezTo>
                    <a:pt x="1433282" y="1270480"/>
                    <a:pt x="1442611" y="1291470"/>
                    <a:pt x="1444944" y="1307795"/>
                  </a:cubicBezTo>
                  <a:cubicBezTo>
                    <a:pt x="1451940" y="1347444"/>
                    <a:pt x="1367979" y="1408083"/>
                    <a:pt x="1349321" y="1445400"/>
                  </a:cubicBezTo>
                  <a:lnTo>
                    <a:pt x="1312004" y="1408083"/>
                  </a:lnTo>
                  <a:lnTo>
                    <a:pt x="1258362" y="1459393"/>
                  </a:lnTo>
                  <a:cubicBezTo>
                    <a:pt x="1258362" y="1436070"/>
                    <a:pt x="1253698" y="1389425"/>
                    <a:pt x="1270024" y="1370767"/>
                  </a:cubicBezTo>
                  <a:close/>
                  <a:moveTo>
                    <a:pt x="1461270" y="1179521"/>
                  </a:moveTo>
                  <a:cubicBezTo>
                    <a:pt x="1472931" y="1167859"/>
                    <a:pt x="1472931" y="1186518"/>
                    <a:pt x="1479928" y="1191182"/>
                  </a:cubicBezTo>
                  <a:cubicBezTo>
                    <a:pt x="1512579" y="1219170"/>
                    <a:pt x="1549896" y="1247157"/>
                    <a:pt x="1589545" y="1263483"/>
                  </a:cubicBezTo>
                  <a:lnTo>
                    <a:pt x="1720151" y="1284473"/>
                  </a:lnTo>
                  <a:cubicBezTo>
                    <a:pt x="1682835" y="1279809"/>
                    <a:pt x="1636190" y="1289138"/>
                    <a:pt x="1603538" y="1284473"/>
                  </a:cubicBezTo>
                  <a:cubicBezTo>
                    <a:pt x="1552228" y="1277476"/>
                    <a:pt x="1493922" y="1216837"/>
                    <a:pt x="1463602" y="1177189"/>
                  </a:cubicBezTo>
                  <a:close/>
                  <a:moveTo>
                    <a:pt x="1834433" y="1263483"/>
                  </a:moveTo>
                  <a:cubicBezTo>
                    <a:pt x="1762132" y="1226166"/>
                    <a:pt x="1696828" y="1177189"/>
                    <a:pt x="1640854" y="1118882"/>
                  </a:cubicBezTo>
                  <a:lnTo>
                    <a:pt x="1652515" y="1118882"/>
                  </a:lnTo>
                  <a:cubicBezTo>
                    <a:pt x="1652515" y="1116550"/>
                    <a:pt x="1876413" y="1272811"/>
                    <a:pt x="1876413" y="1272811"/>
                  </a:cubicBezTo>
                  <a:cubicBezTo>
                    <a:pt x="1871748" y="1289138"/>
                    <a:pt x="1841429" y="1268147"/>
                    <a:pt x="1834433" y="1263483"/>
                  </a:cubicBezTo>
                  <a:close/>
                  <a:moveTo>
                    <a:pt x="1706158" y="936965"/>
                  </a:moveTo>
                  <a:cubicBezTo>
                    <a:pt x="1657180" y="936965"/>
                    <a:pt x="1615199" y="953291"/>
                    <a:pt x="1566222" y="939298"/>
                  </a:cubicBezTo>
                  <a:cubicBezTo>
                    <a:pt x="1521908" y="927636"/>
                    <a:pt x="1472931" y="883323"/>
                    <a:pt x="1440279" y="853003"/>
                  </a:cubicBezTo>
                  <a:cubicBezTo>
                    <a:pt x="1435615" y="848339"/>
                    <a:pt x="1423954" y="839010"/>
                    <a:pt x="1428618" y="832013"/>
                  </a:cubicBezTo>
                  <a:cubicBezTo>
                    <a:pt x="1433282" y="827349"/>
                    <a:pt x="1491589" y="876326"/>
                    <a:pt x="1503250" y="880991"/>
                  </a:cubicBezTo>
                  <a:cubicBezTo>
                    <a:pt x="1580215" y="922971"/>
                    <a:pt x="1703826" y="908978"/>
                    <a:pt x="1792451" y="918307"/>
                  </a:cubicBezTo>
                  <a:cubicBezTo>
                    <a:pt x="1827435" y="922971"/>
                    <a:pt x="1888075" y="929969"/>
                    <a:pt x="1920726" y="939298"/>
                  </a:cubicBezTo>
                  <a:cubicBezTo>
                    <a:pt x="1927723" y="941630"/>
                    <a:pt x="1937052" y="939298"/>
                    <a:pt x="1939385" y="950959"/>
                  </a:cubicBezTo>
                  <a:cubicBezTo>
                    <a:pt x="1862419" y="939298"/>
                    <a:pt x="1785455" y="932301"/>
                    <a:pt x="1706158" y="934633"/>
                  </a:cubicBezTo>
                  <a:close/>
                  <a:moveTo>
                    <a:pt x="1144082" y="1310128"/>
                  </a:moveTo>
                  <a:cubicBezTo>
                    <a:pt x="1148746" y="1305464"/>
                    <a:pt x="1160407" y="1300799"/>
                    <a:pt x="1165072" y="1305464"/>
                  </a:cubicBezTo>
                  <a:cubicBezTo>
                    <a:pt x="1165072" y="1305464"/>
                    <a:pt x="1165072" y="1333451"/>
                    <a:pt x="1162739" y="1340448"/>
                  </a:cubicBezTo>
                  <a:lnTo>
                    <a:pt x="1109098" y="1398754"/>
                  </a:lnTo>
                  <a:cubicBezTo>
                    <a:pt x="1116094" y="1380096"/>
                    <a:pt x="1132420" y="1326454"/>
                    <a:pt x="1146414" y="1312460"/>
                  </a:cubicBezTo>
                  <a:close/>
                  <a:moveTo>
                    <a:pt x="446734" y="601119"/>
                  </a:moveTo>
                  <a:cubicBezTo>
                    <a:pt x="444401" y="626774"/>
                    <a:pt x="402420" y="710736"/>
                    <a:pt x="388427" y="731726"/>
                  </a:cubicBezTo>
                  <a:cubicBezTo>
                    <a:pt x="376766" y="748051"/>
                    <a:pt x="355775" y="717732"/>
                    <a:pt x="351111" y="706071"/>
                  </a:cubicBezTo>
                  <a:cubicBezTo>
                    <a:pt x="334785" y="652429"/>
                    <a:pt x="372101" y="624441"/>
                    <a:pt x="381430" y="575464"/>
                  </a:cubicBezTo>
                  <a:cubicBezTo>
                    <a:pt x="397756" y="566135"/>
                    <a:pt x="390759" y="608115"/>
                    <a:pt x="404753" y="591790"/>
                  </a:cubicBezTo>
                  <a:cubicBezTo>
                    <a:pt x="404753" y="591790"/>
                    <a:pt x="411750" y="563802"/>
                    <a:pt x="409417" y="563802"/>
                  </a:cubicBezTo>
                  <a:cubicBezTo>
                    <a:pt x="404753" y="559138"/>
                    <a:pt x="348778" y="554473"/>
                    <a:pt x="346446" y="526486"/>
                  </a:cubicBezTo>
                  <a:cubicBezTo>
                    <a:pt x="365104" y="533483"/>
                    <a:pt x="416414" y="524154"/>
                    <a:pt x="425743" y="531151"/>
                  </a:cubicBezTo>
                  <a:cubicBezTo>
                    <a:pt x="435072" y="535816"/>
                    <a:pt x="449065" y="589457"/>
                    <a:pt x="446734" y="603451"/>
                  </a:cubicBezTo>
                  <a:close/>
                  <a:moveTo>
                    <a:pt x="330120" y="584793"/>
                  </a:moveTo>
                  <a:lnTo>
                    <a:pt x="369769" y="568467"/>
                  </a:lnTo>
                  <a:lnTo>
                    <a:pt x="348778" y="608115"/>
                  </a:lnTo>
                  <a:lnTo>
                    <a:pt x="327788" y="584793"/>
                  </a:lnTo>
                  <a:close/>
                  <a:moveTo>
                    <a:pt x="749928" y="230288"/>
                  </a:moveTo>
                  <a:cubicBezTo>
                    <a:pt x="777915" y="274601"/>
                    <a:pt x="647308" y="391215"/>
                    <a:pt x="600663" y="391215"/>
                  </a:cubicBezTo>
                  <a:lnTo>
                    <a:pt x="698618" y="220960"/>
                  </a:lnTo>
                  <a:cubicBezTo>
                    <a:pt x="707947" y="211630"/>
                    <a:pt x="747596" y="225624"/>
                    <a:pt x="749928" y="230288"/>
                  </a:cubicBezTo>
                  <a:close/>
                  <a:moveTo>
                    <a:pt x="255488" y="337573"/>
                  </a:moveTo>
                  <a:cubicBezTo>
                    <a:pt x="197181" y="286263"/>
                    <a:pt x="178523" y="190640"/>
                    <a:pt x="194848" y="118339"/>
                  </a:cubicBezTo>
                  <a:cubicBezTo>
                    <a:pt x="204177" y="67030"/>
                    <a:pt x="232165" y="32046"/>
                    <a:pt x="290472" y="46040"/>
                  </a:cubicBezTo>
                  <a:cubicBezTo>
                    <a:pt x="297468" y="46040"/>
                    <a:pt x="290472" y="81024"/>
                    <a:pt x="285807" y="83355"/>
                  </a:cubicBezTo>
                  <a:cubicBezTo>
                    <a:pt x="274145" y="90352"/>
                    <a:pt x="239161" y="78691"/>
                    <a:pt x="227500" y="102014"/>
                  </a:cubicBezTo>
                  <a:cubicBezTo>
                    <a:pt x="206510" y="171982"/>
                    <a:pt x="213507" y="211630"/>
                    <a:pt x="239161" y="276934"/>
                  </a:cubicBezTo>
                  <a:cubicBezTo>
                    <a:pt x="246159" y="295592"/>
                    <a:pt x="264817" y="307253"/>
                    <a:pt x="255488" y="337573"/>
                  </a:cubicBezTo>
                  <a:close/>
                  <a:moveTo>
                    <a:pt x="250823" y="274601"/>
                  </a:moveTo>
                  <a:cubicBezTo>
                    <a:pt x="234497" y="225624"/>
                    <a:pt x="197181" y="95017"/>
                    <a:pt x="278810" y="97349"/>
                  </a:cubicBezTo>
                  <a:lnTo>
                    <a:pt x="250823" y="274601"/>
                  </a:lnTo>
                  <a:close/>
                  <a:moveTo>
                    <a:pt x="320791" y="22717"/>
                  </a:moveTo>
                  <a:cubicBezTo>
                    <a:pt x="409417" y="18052"/>
                    <a:pt x="500376" y="27381"/>
                    <a:pt x="584337" y="60033"/>
                  </a:cubicBezTo>
                  <a:cubicBezTo>
                    <a:pt x="607660" y="69362"/>
                    <a:pt x="703283" y="116008"/>
                    <a:pt x="705615" y="139330"/>
                  </a:cubicBezTo>
                  <a:cubicBezTo>
                    <a:pt x="705615" y="146327"/>
                    <a:pt x="684625" y="204633"/>
                    <a:pt x="679960" y="216295"/>
                  </a:cubicBezTo>
                  <a:cubicBezTo>
                    <a:pt x="647308" y="297924"/>
                    <a:pt x="533027" y="472844"/>
                    <a:pt x="451398" y="505496"/>
                  </a:cubicBezTo>
                  <a:cubicBezTo>
                    <a:pt x="430408" y="514825"/>
                    <a:pt x="428075" y="505496"/>
                    <a:pt x="423411" y="505496"/>
                  </a:cubicBezTo>
                  <a:cubicBezTo>
                    <a:pt x="416414" y="505496"/>
                    <a:pt x="409417" y="510161"/>
                    <a:pt x="402420" y="510161"/>
                  </a:cubicBezTo>
                  <a:cubicBezTo>
                    <a:pt x="376766" y="510161"/>
                    <a:pt x="383762" y="491502"/>
                    <a:pt x="367436" y="477509"/>
                  </a:cubicBezTo>
                  <a:cubicBezTo>
                    <a:pt x="351111" y="463515"/>
                    <a:pt x="311462" y="454186"/>
                    <a:pt x="302133" y="444857"/>
                  </a:cubicBezTo>
                  <a:cubicBezTo>
                    <a:pt x="295136" y="437860"/>
                    <a:pt x="297468" y="428531"/>
                    <a:pt x="297468" y="423866"/>
                  </a:cubicBezTo>
                  <a:cubicBezTo>
                    <a:pt x="248491" y="304921"/>
                    <a:pt x="292804" y="143994"/>
                    <a:pt x="320791" y="22717"/>
                  </a:cubicBezTo>
                  <a:close/>
                  <a:moveTo>
                    <a:pt x="292804" y="465848"/>
                  </a:moveTo>
                  <a:cubicBezTo>
                    <a:pt x="299801" y="465848"/>
                    <a:pt x="379097" y="500832"/>
                    <a:pt x="365104" y="512493"/>
                  </a:cubicBezTo>
                  <a:cubicBezTo>
                    <a:pt x="318459" y="519489"/>
                    <a:pt x="288139" y="482173"/>
                    <a:pt x="241494" y="500832"/>
                  </a:cubicBezTo>
                  <a:cubicBezTo>
                    <a:pt x="222836" y="500832"/>
                    <a:pt x="253155" y="461183"/>
                    <a:pt x="292804" y="465848"/>
                  </a:cubicBezTo>
                  <a:close/>
                  <a:moveTo>
                    <a:pt x="269481" y="505496"/>
                  </a:moveTo>
                  <a:cubicBezTo>
                    <a:pt x="311462" y="505496"/>
                    <a:pt x="376766" y="573131"/>
                    <a:pt x="327788" y="566135"/>
                  </a:cubicBezTo>
                  <a:cubicBezTo>
                    <a:pt x="299801" y="561470"/>
                    <a:pt x="269481" y="517157"/>
                    <a:pt x="225168" y="549809"/>
                  </a:cubicBezTo>
                  <a:cubicBezTo>
                    <a:pt x="220504" y="524154"/>
                    <a:pt x="246159" y="505496"/>
                    <a:pt x="267149" y="505496"/>
                  </a:cubicBezTo>
                  <a:close/>
                  <a:moveTo>
                    <a:pt x="330120" y="615113"/>
                  </a:moveTo>
                  <a:cubicBezTo>
                    <a:pt x="292804" y="615113"/>
                    <a:pt x="267149" y="573131"/>
                    <a:pt x="227500" y="591790"/>
                  </a:cubicBezTo>
                  <a:cubicBezTo>
                    <a:pt x="234497" y="521822"/>
                    <a:pt x="316127" y="573131"/>
                    <a:pt x="330120" y="615113"/>
                  </a:cubicBezTo>
                  <a:close/>
                  <a:moveTo>
                    <a:pt x="306798" y="671087"/>
                  </a:moveTo>
                  <a:cubicBezTo>
                    <a:pt x="269481" y="659425"/>
                    <a:pt x="264817" y="624441"/>
                    <a:pt x="215839" y="636103"/>
                  </a:cubicBezTo>
                  <a:cubicBezTo>
                    <a:pt x="227500" y="559138"/>
                    <a:pt x="304465" y="615113"/>
                    <a:pt x="306798" y="671087"/>
                  </a:cubicBezTo>
                  <a:close/>
                  <a:moveTo>
                    <a:pt x="278810" y="694409"/>
                  </a:moveTo>
                  <a:cubicBezTo>
                    <a:pt x="283475" y="682748"/>
                    <a:pt x="302133" y="682748"/>
                    <a:pt x="313794" y="682748"/>
                  </a:cubicBezTo>
                  <a:cubicBezTo>
                    <a:pt x="320791" y="661758"/>
                    <a:pt x="325456" y="650097"/>
                    <a:pt x="309129" y="631438"/>
                  </a:cubicBezTo>
                  <a:lnTo>
                    <a:pt x="344113" y="631438"/>
                  </a:lnTo>
                  <a:cubicBezTo>
                    <a:pt x="325456" y="666422"/>
                    <a:pt x="330120" y="706071"/>
                    <a:pt x="355775" y="738722"/>
                  </a:cubicBezTo>
                  <a:cubicBezTo>
                    <a:pt x="358107" y="741055"/>
                    <a:pt x="425743" y="792365"/>
                    <a:pt x="383762" y="780704"/>
                  </a:cubicBezTo>
                  <a:cubicBezTo>
                    <a:pt x="372101" y="778371"/>
                    <a:pt x="344113" y="762045"/>
                    <a:pt x="334785" y="752716"/>
                  </a:cubicBezTo>
                  <a:cubicBezTo>
                    <a:pt x="320791" y="752716"/>
                    <a:pt x="248491" y="729394"/>
                    <a:pt x="243826" y="724729"/>
                  </a:cubicBezTo>
                  <a:cubicBezTo>
                    <a:pt x="232165" y="710736"/>
                    <a:pt x="274145" y="717732"/>
                    <a:pt x="271814" y="701406"/>
                  </a:cubicBezTo>
                  <a:cubicBezTo>
                    <a:pt x="264817" y="692077"/>
                    <a:pt x="211175" y="682748"/>
                    <a:pt x="197181" y="685081"/>
                  </a:cubicBezTo>
                  <a:cubicBezTo>
                    <a:pt x="201846" y="631438"/>
                    <a:pt x="269481" y="661758"/>
                    <a:pt x="283475" y="696742"/>
                  </a:cubicBezTo>
                  <a:close/>
                  <a:moveTo>
                    <a:pt x="178523" y="734058"/>
                  </a:moveTo>
                  <a:cubicBezTo>
                    <a:pt x="215839" y="729394"/>
                    <a:pt x="332452" y="769042"/>
                    <a:pt x="372101" y="785368"/>
                  </a:cubicBezTo>
                  <a:cubicBezTo>
                    <a:pt x="395424" y="794697"/>
                    <a:pt x="414081" y="799362"/>
                    <a:pt x="430408" y="822684"/>
                  </a:cubicBezTo>
                  <a:cubicBezTo>
                    <a:pt x="414081" y="832013"/>
                    <a:pt x="395424" y="818019"/>
                    <a:pt x="379097" y="813355"/>
                  </a:cubicBezTo>
                  <a:cubicBezTo>
                    <a:pt x="353443" y="806358"/>
                    <a:pt x="180855" y="752716"/>
                    <a:pt x="171526" y="743387"/>
                  </a:cubicBezTo>
                  <a:cubicBezTo>
                    <a:pt x="164529" y="734058"/>
                    <a:pt x="171526" y="734058"/>
                    <a:pt x="180855" y="731726"/>
                  </a:cubicBezTo>
                  <a:close/>
                  <a:moveTo>
                    <a:pt x="101558" y="913642"/>
                  </a:moveTo>
                  <a:cubicBezTo>
                    <a:pt x="82900" y="906646"/>
                    <a:pt x="26926" y="897317"/>
                    <a:pt x="26926" y="876326"/>
                  </a:cubicBezTo>
                  <a:cubicBezTo>
                    <a:pt x="43251" y="855336"/>
                    <a:pt x="80568" y="734058"/>
                    <a:pt x="103890" y="736390"/>
                  </a:cubicBezTo>
                  <a:lnTo>
                    <a:pt x="423411" y="846007"/>
                  </a:lnTo>
                  <a:cubicBezTo>
                    <a:pt x="432740" y="866997"/>
                    <a:pt x="372101" y="1004601"/>
                    <a:pt x="365104" y="1004601"/>
                  </a:cubicBezTo>
                  <a:cubicBezTo>
                    <a:pt x="353443" y="1004601"/>
                    <a:pt x="339449" y="988275"/>
                    <a:pt x="339449" y="988275"/>
                  </a:cubicBezTo>
                  <a:cubicBezTo>
                    <a:pt x="260152" y="964953"/>
                    <a:pt x="183187" y="941630"/>
                    <a:pt x="103890" y="913642"/>
                  </a:cubicBezTo>
                  <a:close/>
                  <a:moveTo>
                    <a:pt x="297468" y="1039585"/>
                  </a:moveTo>
                  <a:cubicBezTo>
                    <a:pt x="316127" y="1032588"/>
                    <a:pt x="365104" y="1039585"/>
                    <a:pt x="376766" y="1025592"/>
                  </a:cubicBezTo>
                  <a:cubicBezTo>
                    <a:pt x="393091" y="1009266"/>
                    <a:pt x="402420" y="950959"/>
                    <a:pt x="423411" y="934633"/>
                  </a:cubicBezTo>
                  <a:cubicBezTo>
                    <a:pt x="425743" y="981278"/>
                    <a:pt x="418746" y="1030256"/>
                    <a:pt x="423411" y="1074569"/>
                  </a:cubicBezTo>
                  <a:cubicBezTo>
                    <a:pt x="425743" y="1109553"/>
                    <a:pt x="439737" y="1163195"/>
                    <a:pt x="451398" y="1195847"/>
                  </a:cubicBezTo>
                  <a:cubicBezTo>
                    <a:pt x="460727" y="1219170"/>
                    <a:pt x="474721" y="1235496"/>
                    <a:pt x="486382" y="1258818"/>
                  </a:cubicBezTo>
                  <a:cubicBezTo>
                    <a:pt x="444401" y="1303131"/>
                    <a:pt x="397756" y="1347444"/>
                    <a:pt x="341782" y="1370767"/>
                  </a:cubicBezTo>
                  <a:cubicBezTo>
                    <a:pt x="292804" y="1272811"/>
                    <a:pt x="288139" y="1146869"/>
                    <a:pt x="299801" y="1037253"/>
                  </a:cubicBezTo>
                  <a:close/>
                  <a:moveTo>
                    <a:pt x="486382" y="1489713"/>
                  </a:moveTo>
                  <a:cubicBezTo>
                    <a:pt x="479385" y="1492045"/>
                    <a:pt x="477053" y="1492045"/>
                    <a:pt x="470056" y="1489713"/>
                  </a:cubicBezTo>
                  <a:cubicBezTo>
                    <a:pt x="458395" y="1485048"/>
                    <a:pt x="393091" y="1450064"/>
                    <a:pt x="379097" y="1440735"/>
                  </a:cubicBezTo>
                  <a:cubicBezTo>
                    <a:pt x="369769" y="1433738"/>
                    <a:pt x="334785" y="1410416"/>
                    <a:pt x="332452" y="1401086"/>
                  </a:cubicBezTo>
                  <a:cubicBezTo>
                    <a:pt x="327788" y="1391757"/>
                    <a:pt x="337117" y="1394090"/>
                    <a:pt x="339449" y="1391757"/>
                  </a:cubicBezTo>
                  <a:cubicBezTo>
                    <a:pt x="418746" y="1361438"/>
                    <a:pt x="435072" y="1326454"/>
                    <a:pt x="495711" y="1277476"/>
                  </a:cubicBezTo>
                  <a:cubicBezTo>
                    <a:pt x="502708" y="1272811"/>
                    <a:pt x="505040" y="1263483"/>
                    <a:pt x="516702" y="1265815"/>
                  </a:cubicBezTo>
                  <a:cubicBezTo>
                    <a:pt x="521366" y="1270480"/>
                    <a:pt x="474721" y="1324122"/>
                    <a:pt x="465392" y="1324122"/>
                  </a:cubicBezTo>
                  <a:cubicBezTo>
                    <a:pt x="465392" y="1335783"/>
                    <a:pt x="484049" y="1328786"/>
                    <a:pt x="488714" y="1326454"/>
                  </a:cubicBezTo>
                  <a:cubicBezTo>
                    <a:pt x="498043" y="1321789"/>
                    <a:pt x="535360" y="1289138"/>
                    <a:pt x="540024" y="1293802"/>
                  </a:cubicBezTo>
                  <a:cubicBezTo>
                    <a:pt x="540024" y="1326454"/>
                    <a:pt x="514369" y="1473387"/>
                    <a:pt x="488714" y="1487380"/>
                  </a:cubicBezTo>
                  <a:close/>
                  <a:moveTo>
                    <a:pt x="526031" y="1464058"/>
                  </a:moveTo>
                  <a:cubicBezTo>
                    <a:pt x="549353" y="1394090"/>
                    <a:pt x="549353" y="1321789"/>
                    <a:pt x="561015" y="1249489"/>
                  </a:cubicBezTo>
                  <a:cubicBezTo>
                    <a:pt x="568011" y="1214505"/>
                    <a:pt x="602995" y="1242492"/>
                    <a:pt x="612324" y="1265815"/>
                  </a:cubicBezTo>
                  <a:cubicBezTo>
                    <a:pt x="600663" y="1303131"/>
                    <a:pt x="609992" y="1445400"/>
                    <a:pt x="586670" y="1468722"/>
                  </a:cubicBezTo>
                  <a:cubicBezTo>
                    <a:pt x="572676" y="1482716"/>
                    <a:pt x="544689" y="1464058"/>
                    <a:pt x="526031" y="1461725"/>
                  </a:cubicBezTo>
                  <a:close/>
                  <a:moveTo>
                    <a:pt x="1916062" y="4178816"/>
                  </a:moveTo>
                  <a:cubicBezTo>
                    <a:pt x="1927723" y="4206804"/>
                    <a:pt x="1976700" y="4302427"/>
                    <a:pt x="1995359" y="4318753"/>
                  </a:cubicBezTo>
                  <a:cubicBezTo>
                    <a:pt x="2007020" y="4328081"/>
                    <a:pt x="2016349" y="4323417"/>
                    <a:pt x="2025678" y="4328081"/>
                  </a:cubicBezTo>
                  <a:cubicBezTo>
                    <a:pt x="2044337" y="4337411"/>
                    <a:pt x="2074656" y="4442363"/>
                    <a:pt x="2076988" y="4465686"/>
                  </a:cubicBezTo>
                  <a:cubicBezTo>
                    <a:pt x="2081652" y="4519328"/>
                    <a:pt x="2065327" y="4551980"/>
                    <a:pt x="2049001" y="4600957"/>
                  </a:cubicBezTo>
                  <a:lnTo>
                    <a:pt x="1986030" y="4456356"/>
                  </a:lnTo>
                  <a:cubicBezTo>
                    <a:pt x="1972036" y="4430702"/>
                    <a:pt x="1955710" y="4405047"/>
                    <a:pt x="1937052" y="4384056"/>
                  </a:cubicBezTo>
                  <a:cubicBezTo>
                    <a:pt x="1920726" y="4363065"/>
                    <a:pt x="1829768" y="4283769"/>
                    <a:pt x="1825103" y="4269775"/>
                  </a:cubicBezTo>
                  <a:cubicBezTo>
                    <a:pt x="1825103" y="4262778"/>
                    <a:pt x="1836764" y="4232459"/>
                    <a:pt x="1841429" y="4223129"/>
                  </a:cubicBezTo>
                  <a:cubicBezTo>
                    <a:pt x="1853091" y="4197475"/>
                    <a:pt x="1874081" y="4155494"/>
                    <a:pt x="1888075" y="4132171"/>
                  </a:cubicBezTo>
                  <a:cubicBezTo>
                    <a:pt x="1890407" y="4127507"/>
                    <a:pt x="1892739" y="4115846"/>
                    <a:pt x="1899736" y="4125175"/>
                  </a:cubicBezTo>
                  <a:cubicBezTo>
                    <a:pt x="1899736" y="4125175"/>
                    <a:pt x="1909065" y="4167155"/>
                    <a:pt x="1916062" y="4181149"/>
                  </a:cubicBezTo>
                  <a:close/>
                  <a:moveTo>
                    <a:pt x="1507915" y="3577092"/>
                  </a:moveTo>
                  <a:cubicBezTo>
                    <a:pt x="1519577" y="3567763"/>
                    <a:pt x="1542899" y="3612076"/>
                    <a:pt x="1547563" y="3616740"/>
                  </a:cubicBezTo>
                  <a:cubicBezTo>
                    <a:pt x="1661844" y="3749679"/>
                    <a:pt x="1783123" y="3877954"/>
                    <a:pt x="1906732" y="4001564"/>
                  </a:cubicBezTo>
                  <a:cubicBezTo>
                    <a:pt x="1916062" y="4022555"/>
                    <a:pt x="1890407" y="4038880"/>
                    <a:pt x="1881078" y="4052874"/>
                  </a:cubicBezTo>
                  <a:cubicBezTo>
                    <a:pt x="1862419" y="4083193"/>
                    <a:pt x="1820439" y="4160159"/>
                    <a:pt x="1797116" y="4178816"/>
                  </a:cubicBezTo>
                  <a:cubicBezTo>
                    <a:pt x="1787787" y="4188145"/>
                    <a:pt x="1720151" y="4220798"/>
                    <a:pt x="1710822" y="4218465"/>
                  </a:cubicBezTo>
                  <a:cubicBezTo>
                    <a:pt x="1605870" y="4125175"/>
                    <a:pt x="1510247" y="4022555"/>
                    <a:pt x="1407627" y="3926932"/>
                  </a:cubicBezTo>
                  <a:cubicBezTo>
                    <a:pt x="1398298" y="3917603"/>
                    <a:pt x="1381972" y="3910606"/>
                    <a:pt x="1372643" y="3901277"/>
                  </a:cubicBezTo>
                  <a:cubicBezTo>
                    <a:pt x="1335327" y="3866293"/>
                    <a:pt x="1300343" y="3828976"/>
                    <a:pt x="1263027" y="3791660"/>
                  </a:cubicBezTo>
                  <a:cubicBezTo>
                    <a:pt x="1288682" y="3791660"/>
                    <a:pt x="1314337" y="3817315"/>
                    <a:pt x="1332995" y="3831309"/>
                  </a:cubicBezTo>
                  <a:cubicBezTo>
                    <a:pt x="1339992" y="3835974"/>
                    <a:pt x="1351653" y="3833641"/>
                    <a:pt x="1353986" y="3835974"/>
                  </a:cubicBezTo>
                  <a:lnTo>
                    <a:pt x="1503250" y="3577092"/>
                  </a:lnTo>
                  <a:close/>
                  <a:moveTo>
                    <a:pt x="2069991" y="2891405"/>
                  </a:moveTo>
                  <a:cubicBezTo>
                    <a:pt x="2074656" y="2898402"/>
                    <a:pt x="2083985" y="2900734"/>
                    <a:pt x="2081652" y="2912396"/>
                  </a:cubicBezTo>
                  <a:lnTo>
                    <a:pt x="1990694" y="2861086"/>
                  </a:lnTo>
                  <a:lnTo>
                    <a:pt x="1979033" y="2847092"/>
                  </a:lnTo>
                  <a:cubicBezTo>
                    <a:pt x="2018682" y="2840095"/>
                    <a:pt x="2046668" y="2861086"/>
                    <a:pt x="2069991" y="2889073"/>
                  </a:cubicBezTo>
                  <a:close/>
                  <a:moveTo>
                    <a:pt x="1577883" y="3112971"/>
                  </a:moveTo>
                  <a:cubicBezTo>
                    <a:pt x="1605870" y="3108306"/>
                    <a:pt x="1636190" y="3101309"/>
                    <a:pt x="1661844" y="3091980"/>
                  </a:cubicBezTo>
                  <a:cubicBezTo>
                    <a:pt x="1689832" y="3082651"/>
                    <a:pt x="1832100" y="3036006"/>
                    <a:pt x="1841429" y="3024344"/>
                  </a:cubicBezTo>
                  <a:cubicBezTo>
                    <a:pt x="1846094" y="3017348"/>
                    <a:pt x="1843762" y="3010350"/>
                    <a:pt x="1850758" y="3003354"/>
                  </a:cubicBezTo>
                  <a:cubicBezTo>
                    <a:pt x="1871748" y="2984696"/>
                    <a:pt x="1932387" y="2977699"/>
                    <a:pt x="1958043" y="2982364"/>
                  </a:cubicBezTo>
                  <a:cubicBezTo>
                    <a:pt x="2016349" y="2989360"/>
                    <a:pt x="2128298" y="3080318"/>
                    <a:pt x="2163282" y="3131629"/>
                  </a:cubicBezTo>
                  <a:cubicBezTo>
                    <a:pt x="2044337" y="3117635"/>
                    <a:pt x="1918394" y="3108306"/>
                    <a:pt x="1804113" y="3154951"/>
                  </a:cubicBezTo>
                  <a:cubicBezTo>
                    <a:pt x="1722483" y="3187603"/>
                    <a:pt x="1654848" y="3252907"/>
                    <a:pt x="1570886" y="3280894"/>
                  </a:cubicBezTo>
                  <a:lnTo>
                    <a:pt x="1577883" y="3115302"/>
                  </a:lnTo>
                  <a:close/>
                  <a:moveTo>
                    <a:pt x="1381972" y="2156741"/>
                  </a:moveTo>
                  <a:cubicBezTo>
                    <a:pt x="1393634" y="2156741"/>
                    <a:pt x="1395966" y="2163738"/>
                    <a:pt x="1398298" y="2166070"/>
                  </a:cubicBezTo>
                  <a:cubicBezTo>
                    <a:pt x="1496254" y="2203387"/>
                    <a:pt x="1624529" y="2410958"/>
                    <a:pt x="1633858" y="2513578"/>
                  </a:cubicBezTo>
                  <a:cubicBezTo>
                    <a:pt x="1643187" y="2630191"/>
                    <a:pt x="1577883" y="2739808"/>
                    <a:pt x="1517244" y="2835430"/>
                  </a:cubicBezTo>
                  <a:cubicBezTo>
                    <a:pt x="1356318" y="3089648"/>
                    <a:pt x="1123091" y="3299552"/>
                    <a:pt x="906190" y="3504791"/>
                  </a:cubicBezTo>
                  <a:cubicBezTo>
                    <a:pt x="882867" y="3504791"/>
                    <a:pt x="922516" y="3469807"/>
                    <a:pt x="927180" y="3465143"/>
                  </a:cubicBezTo>
                  <a:cubicBezTo>
                    <a:pt x="920184" y="3446485"/>
                    <a:pt x="990152" y="3360191"/>
                    <a:pt x="985487" y="3355526"/>
                  </a:cubicBezTo>
                  <a:cubicBezTo>
                    <a:pt x="973826" y="3353194"/>
                    <a:pt x="971494" y="3360191"/>
                    <a:pt x="966829" y="3367188"/>
                  </a:cubicBezTo>
                  <a:cubicBezTo>
                    <a:pt x="948171" y="3388178"/>
                    <a:pt x="903858" y="3451150"/>
                    <a:pt x="892196" y="3476804"/>
                  </a:cubicBezTo>
                  <a:cubicBezTo>
                    <a:pt x="885200" y="3493130"/>
                    <a:pt x="885200" y="3511788"/>
                    <a:pt x="878203" y="3525782"/>
                  </a:cubicBezTo>
                  <a:cubicBezTo>
                    <a:pt x="873538" y="3532779"/>
                    <a:pt x="826893" y="3586421"/>
                    <a:pt x="861877" y="3595750"/>
                  </a:cubicBezTo>
                  <a:cubicBezTo>
                    <a:pt x="889865" y="3602747"/>
                    <a:pt x="957500" y="3523449"/>
                    <a:pt x="985487" y="3509456"/>
                  </a:cubicBezTo>
                  <a:cubicBezTo>
                    <a:pt x="978490" y="3537443"/>
                    <a:pt x="936510" y="3563098"/>
                    <a:pt x="924849" y="3584088"/>
                  </a:cubicBezTo>
                  <a:cubicBezTo>
                    <a:pt x="920184" y="3591086"/>
                    <a:pt x="915519" y="3602747"/>
                    <a:pt x="929513" y="3600414"/>
                  </a:cubicBezTo>
                  <a:cubicBezTo>
                    <a:pt x="943506" y="3581756"/>
                    <a:pt x="969161" y="3567763"/>
                    <a:pt x="983155" y="3551437"/>
                  </a:cubicBezTo>
                  <a:cubicBezTo>
                    <a:pt x="1018139" y="3516453"/>
                    <a:pt x="1039129" y="3465143"/>
                    <a:pt x="1081110" y="3439488"/>
                  </a:cubicBezTo>
                  <a:cubicBezTo>
                    <a:pt x="1081110" y="3432491"/>
                    <a:pt x="1081110" y="3430159"/>
                    <a:pt x="1085775" y="3425494"/>
                  </a:cubicBezTo>
                  <a:cubicBezTo>
                    <a:pt x="1127755" y="3360191"/>
                    <a:pt x="1272356" y="3264568"/>
                    <a:pt x="1298011" y="3192268"/>
                  </a:cubicBezTo>
                  <a:cubicBezTo>
                    <a:pt x="1298011" y="3187603"/>
                    <a:pt x="1295679" y="3178274"/>
                    <a:pt x="1298011" y="3175942"/>
                  </a:cubicBezTo>
                  <a:cubicBezTo>
                    <a:pt x="1298011" y="3175942"/>
                    <a:pt x="1316669" y="3175942"/>
                    <a:pt x="1325998" y="3171277"/>
                  </a:cubicBezTo>
                  <a:cubicBezTo>
                    <a:pt x="1402963" y="3145622"/>
                    <a:pt x="1479928" y="3110638"/>
                    <a:pt x="1561557" y="3105974"/>
                  </a:cubicBezTo>
                  <a:cubicBezTo>
                    <a:pt x="1561557" y="3110638"/>
                    <a:pt x="1561557" y="3117635"/>
                    <a:pt x="1561557" y="3122300"/>
                  </a:cubicBezTo>
                  <a:cubicBezTo>
                    <a:pt x="1561557" y="3159616"/>
                    <a:pt x="1521908" y="3299552"/>
                    <a:pt x="1507915" y="3336868"/>
                  </a:cubicBezTo>
                  <a:cubicBezTo>
                    <a:pt x="1503250" y="3348529"/>
                    <a:pt x="1493922" y="3360191"/>
                    <a:pt x="1486924" y="3369520"/>
                  </a:cubicBezTo>
                  <a:cubicBezTo>
                    <a:pt x="1475263" y="3406836"/>
                    <a:pt x="1451940" y="3460478"/>
                    <a:pt x="1423954" y="3486134"/>
                  </a:cubicBezTo>
                  <a:cubicBezTo>
                    <a:pt x="1398298" y="3509456"/>
                    <a:pt x="1342324" y="3537443"/>
                    <a:pt x="1309673" y="3556102"/>
                  </a:cubicBezTo>
                  <a:cubicBezTo>
                    <a:pt x="1235040" y="3595750"/>
                    <a:pt x="1153410" y="3633066"/>
                    <a:pt x="1074114" y="3663385"/>
                  </a:cubicBezTo>
                  <a:cubicBezTo>
                    <a:pt x="1055455" y="3682044"/>
                    <a:pt x="885200" y="3752012"/>
                    <a:pt x="854881" y="3754344"/>
                  </a:cubicBezTo>
                  <a:cubicBezTo>
                    <a:pt x="808235" y="3796325"/>
                    <a:pt x="691622" y="3773002"/>
                    <a:pt x="640312" y="3747347"/>
                  </a:cubicBezTo>
                  <a:cubicBezTo>
                    <a:pt x="586670" y="3719360"/>
                    <a:pt x="570344" y="3616740"/>
                    <a:pt x="563347" y="3560766"/>
                  </a:cubicBezTo>
                  <a:cubicBezTo>
                    <a:pt x="544689" y="3427827"/>
                    <a:pt x="602995" y="3322875"/>
                    <a:pt x="661302" y="3208593"/>
                  </a:cubicBezTo>
                  <a:cubicBezTo>
                    <a:pt x="784913" y="2973035"/>
                    <a:pt x="938842" y="2756134"/>
                    <a:pt x="1050791" y="2511245"/>
                  </a:cubicBezTo>
                  <a:cubicBezTo>
                    <a:pt x="1055455" y="2501917"/>
                    <a:pt x="1055455" y="2492588"/>
                    <a:pt x="1067116" y="2490255"/>
                  </a:cubicBezTo>
                  <a:cubicBezTo>
                    <a:pt x="1071781" y="2478594"/>
                    <a:pt x="1071781" y="2462268"/>
                    <a:pt x="1076446" y="2450606"/>
                  </a:cubicBezTo>
                  <a:cubicBezTo>
                    <a:pt x="1081110" y="2441277"/>
                    <a:pt x="1106765" y="2408626"/>
                    <a:pt x="1099769" y="2403961"/>
                  </a:cubicBezTo>
                  <a:cubicBezTo>
                    <a:pt x="1090439" y="2394632"/>
                    <a:pt x="1088107" y="2413291"/>
                    <a:pt x="1085775" y="2415622"/>
                  </a:cubicBezTo>
                  <a:cubicBezTo>
                    <a:pt x="1076446" y="2427284"/>
                    <a:pt x="1041462" y="2476261"/>
                    <a:pt x="1034465" y="2478594"/>
                  </a:cubicBezTo>
                  <a:cubicBezTo>
                    <a:pt x="1022803" y="2483259"/>
                    <a:pt x="1020471" y="2452939"/>
                    <a:pt x="1006478" y="2452939"/>
                  </a:cubicBezTo>
                  <a:cubicBezTo>
                    <a:pt x="997148" y="2452939"/>
                    <a:pt x="987819" y="2466933"/>
                    <a:pt x="971494" y="2457604"/>
                  </a:cubicBezTo>
                  <a:cubicBezTo>
                    <a:pt x="952835" y="2448275"/>
                    <a:pt x="957500" y="2422620"/>
                    <a:pt x="936510" y="2422620"/>
                  </a:cubicBezTo>
                  <a:lnTo>
                    <a:pt x="957500" y="2480926"/>
                  </a:lnTo>
                  <a:lnTo>
                    <a:pt x="896861" y="2394632"/>
                  </a:lnTo>
                  <a:cubicBezTo>
                    <a:pt x="901526" y="2417955"/>
                    <a:pt x="915519" y="2441277"/>
                    <a:pt x="929513" y="2462268"/>
                  </a:cubicBezTo>
                  <a:cubicBezTo>
                    <a:pt x="945839" y="2490255"/>
                    <a:pt x="999481" y="2543897"/>
                    <a:pt x="994817" y="2574217"/>
                  </a:cubicBezTo>
                  <a:cubicBezTo>
                    <a:pt x="992484" y="2590542"/>
                    <a:pt x="936510" y="2679169"/>
                    <a:pt x="924849" y="2693163"/>
                  </a:cubicBezTo>
                  <a:cubicBezTo>
                    <a:pt x="908522" y="2709488"/>
                    <a:pt x="824561" y="2770127"/>
                    <a:pt x="805903" y="2765462"/>
                  </a:cubicBezTo>
                  <a:cubicBezTo>
                    <a:pt x="794241" y="2765462"/>
                    <a:pt x="791909" y="2751469"/>
                    <a:pt x="789577" y="2742140"/>
                  </a:cubicBezTo>
                  <a:cubicBezTo>
                    <a:pt x="763922" y="2665175"/>
                    <a:pt x="754593" y="2522907"/>
                    <a:pt x="768586" y="2445942"/>
                  </a:cubicBezTo>
                  <a:cubicBezTo>
                    <a:pt x="782580" y="2359648"/>
                    <a:pt x="836222" y="2278019"/>
                    <a:pt x="859545" y="2194057"/>
                  </a:cubicBezTo>
                  <a:cubicBezTo>
                    <a:pt x="915519" y="2210383"/>
                    <a:pt x="978490" y="2203387"/>
                    <a:pt x="1032132" y="2217380"/>
                  </a:cubicBezTo>
                  <a:lnTo>
                    <a:pt x="1295679" y="2189393"/>
                  </a:lnTo>
                  <a:lnTo>
                    <a:pt x="1284018" y="2259361"/>
                  </a:lnTo>
                  <a:cubicBezTo>
                    <a:pt x="1298011" y="2261693"/>
                    <a:pt x="1300343" y="2245367"/>
                    <a:pt x="1312004" y="2243035"/>
                  </a:cubicBezTo>
                  <a:cubicBezTo>
                    <a:pt x="1321334" y="2243035"/>
                    <a:pt x="1405295" y="2292013"/>
                    <a:pt x="1421621" y="2303674"/>
                  </a:cubicBezTo>
                  <a:cubicBezTo>
                    <a:pt x="1428618" y="2308339"/>
                    <a:pt x="1435615" y="2303674"/>
                    <a:pt x="1433282" y="2317668"/>
                  </a:cubicBezTo>
                  <a:lnTo>
                    <a:pt x="1346988" y="2317668"/>
                  </a:lnTo>
                  <a:cubicBezTo>
                    <a:pt x="1346988" y="2326997"/>
                    <a:pt x="1367979" y="2326997"/>
                    <a:pt x="1372643" y="2329329"/>
                  </a:cubicBezTo>
                  <a:cubicBezTo>
                    <a:pt x="1402963" y="2331661"/>
                    <a:pt x="1435615" y="2331661"/>
                    <a:pt x="1454273" y="2303674"/>
                  </a:cubicBezTo>
                  <a:cubicBezTo>
                    <a:pt x="1454273" y="2292013"/>
                    <a:pt x="1398298" y="2254696"/>
                    <a:pt x="1386637" y="2240702"/>
                  </a:cubicBezTo>
                  <a:cubicBezTo>
                    <a:pt x="1379641" y="2233706"/>
                    <a:pt x="1344657" y="2189393"/>
                    <a:pt x="1342324" y="2187060"/>
                  </a:cubicBezTo>
                  <a:cubicBezTo>
                    <a:pt x="1339992" y="2175399"/>
                    <a:pt x="1372643" y="2161405"/>
                    <a:pt x="1379641" y="2161405"/>
                  </a:cubicBezTo>
                  <a:close/>
                  <a:moveTo>
                    <a:pt x="2014017" y="1673962"/>
                  </a:moveTo>
                  <a:cubicBezTo>
                    <a:pt x="2016349" y="1699617"/>
                    <a:pt x="1969704" y="1748595"/>
                    <a:pt x="1962707" y="1771917"/>
                  </a:cubicBezTo>
                  <a:cubicBezTo>
                    <a:pt x="1948714" y="1837220"/>
                    <a:pt x="1953378" y="1932843"/>
                    <a:pt x="1944049" y="2005144"/>
                  </a:cubicBezTo>
                  <a:cubicBezTo>
                    <a:pt x="1927723" y="2117092"/>
                    <a:pt x="1876413" y="2375974"/>
                    <a:pt x="1720151" y="2212716"/>
                  </a:cubicBezTo>
                  <a:cubicBezTo>
                    <a:pt x="1617531" y="2105431"/>
                    <a:pt x="1605870" y="1942172"/>
                    <a:pt x="1559225" y="1811565"/>
                  </a:cubicBezTo>
                  <a:cubicBezTo>
                    <a:pt x="1535902" y="1748595"/>
                    <a:pt x="1498586" y="1690288"/>
                    <a:pt x="1484593" y="1624984"/>
                  </a:cubicBezTo>
                  <a:cubicBezTo>
                    <a:pt x="1475263" y="1624984"/>
                    <a:pt x="1479928" y="1638978"/>
                    <a:pt x="1479928" y="1643642"/>
                  </a:cubicBezTo>
                  <a:cubicBezTo>
                    <a:pt x="1479928" y="1664633"/>
                    <a:pt x="1489257" y="1683291"/>
                    <a:pt x="1484593" y="1706613"/>
                  </a:cubicBezTo>
                  <a:cubicBezTo>
                    <a:pt x="1444944" y="1797572"/>
                    <a:pt x="1346988" y="1911853"/>
                    <a:pt x="1330663" y="2007476"/>
                  </a:cubicBezTo>
                  <a:cubicBezTo>
                    <a:pt x="1323666" y="2056453"/>
                    <a:pt x="1342324" y="2077444"/>
                    <a:pt x="1295679" y="2114760"/>
                  </a:cubicBezTo>
                  <a:cubicBezTo>
                    <a:pt x="1211717" y="2182396"/>
                    <a:pt x="1083442" y="2187060"/>
                    <a:pt x="980823" y="2175399"/>
                  </a:cubicBezTo>
                  <a:cubicBezTo>
                    <a:pt x="980823" y="2142748"/>
                    <a:pt x="999481" y="2112428"/>
                    <a:pt x="1004145" y="2079776"/>
                  </a:cubicBezTo>
                  <a:cubicBezTo>
                    <a:pt x="1013474" y="1984153"/>
                    <a:pt x="955168" y="1914185"/>
                    <a:pt x="938842" y="1825559"/>
                  </a:cubicBezTo>
                  <a:cubicBezTo>
                    <a:pt x="938842" y="1816230"/>
                    <a:pt x="929513" y="1809233"/>
                    <a:pt x="924849" y="1813898"/>
                  </a:cubicBezTo>
                  <a:cubicBezTo>
                    <a:pt x="915519" y="1825559"/>
                    <a:pt x="987819" y="1988818"/>
                    <a:pt x="992484" y="2019137"/>
                  </a:cubicBezTo>
                  <a:cubicBezTo>
                    <a:pt x="1001813" y="2070447"/>
                    <a:pt x="987819" y="2128754"/>
                    <a:pt x="966829" y="2175399"/>
                  </a:cubicBezTo>
                  <a:cubicBezTo>
                    <a:pt x="929513" y="2168403"/>
                    <a:pt x="861877" y="2166070"/>
                    <a:pt x="836222" y="2135750"/>
                  </a:cubicBezTo>
                  <a:cubicBezTo>
                    <a:pt x="810567" y="2105431"/>
                    <a:pt x="831558" y="2044792"/>
                    <a:pt x="833890" y="2005144"/>
                  </a:cubicBezTo>
                  <a:cubicBezTo>
                    <a:pt x="836222" y="1930511"/>
                    <a:pt x="833890" y="1853547"/>
                    <a:pt x="817564" y="1781246"/>
                  </a:cubicBezTo>
                  <a:lnTo>
                    <a:pt x="829225" y="1781246"/>
                  </a:lnTo>
                  <a:cubicBezTo>
                    <a:pt x="833890" y="1776581"/>
                    <a:pt x="787244" y="1650639"/>
                    <a:pt x="780248" y="1631981"/>
                  </a:cubicBezTo>
                  <a:cubicBezTo>
                    <a:pt x="845551" y="1562013"/>
                    <a:pt x="936510" y="1501374"/>
                    <a:pt x="973826" y="1410416"/>
                  </a:cubicBezTo>
                  <a:cubicBezTo>
                    <a:pt x="943506" y="1426741"/>
                    <a:pt x="875871" y="1527029"/>
                    <a:pt x="850216" y="1531693"/>
                  </a:cubicBezTo>
                  <a:cubicBezTo>
                    <a:pt x="787244" y="1520032"/>
                    <a:pt x="696286" y="1522364"/>
                    <a:pt x="635647" y="1499042"/>
                  </a:cubicBezTo>
                  <a:cubicBezTo>
                    <a:pt x="623986" y="1494377"/>
                    <a:pt x="635647" y="1480384"/>
                    <a:pt x="612324" y="1492045"/>
                  </a:cubicBezTo>
                  <a:cubicBezTo>
                    <a:pt x="649641" y="1431406"/>
                    <a:pt x="626318" y="1356773"/>
                    <a:pt x="640312" y="1291470"/>
                  </a:cubicBezTo>
                  <a:lnTo>
                    <a:pt x="843219" y="1314793"/>
                  </a:lnTo>
                  <a:cubicBezTo>
                    <a:pt x="908522" y="1326454"/>
                    <a:pt x="1018139" y="1307795"/>
                    <a:pt x="1076446" y="1321789"/>
                  </a:cubicBezTo>
                  <a:cubicBezTo>
                    <a:pt x="1118426" y="1331118"/>
                    <a:pt x="1102100" y="1373099"/>
                    <a:pt x="1092771" y="1403419"/>
                  </a:cubicBezTo>
                  <a:cubicBezTo>
                    <a:pt x="1099769" y="1403419"/>
                    <a:pt x="1125423" y="1419745"/>
                    <a:pt x="1127755" y="1417412"/>
                  </a:cubicBezTo>
                  <a:cubicBezTo>
                    <a:pt x="1127755" y="1417412"/>
                    <a:pt x="1127755" y="1398754"/>
                    <a:pt x="1139417" y="1401086"/>
                  </a:cubicBezTo>
                  <a:cubicBezTo>
                    <a:pt x="1139417" y="1408083"/>
                    <a:pt x="1139417" y="1412747"/>
                    <a:pt x="1139417" y="1419745"/>
                  </a:cubicBezTo>
                  <a:cubicBezTo>
                    <a:pt x="1134753" y="1450064"/>
                    <a:pt x="1102100" y="1562013"/>
                    <a:pt x="1090439" y="1587668"/>
                  </a:cubicBezTo>
                  <a:cubicBezTo>
                    <a:pt x="1076446" y="1617987"/>
                    <a:pt x="1011142" y="1673962"/>
                    <a:pt x="1006478" y="1699617"/>
                  </a:cubicBezTo>
                  <a:cubicBezTo>
                    <a:pt x="1006478" y="1706613"/>
                    <a:pt x="1008810" y="1711278"/>
                    <a:pt x="1015807" y="1711278"/>
                  </a:cubicBezTo>
                  <a:cubicBezTo>
                    <a:pt x="1048458" y="1636645"/>
                    <a:pt x="1127755" y="1583003"/>
                    <a:pt x="1174401" y="1522364"/>
                  </a:cubicBezTo>
                  <a:cubicBezTo>
                    <a:pt x="1190727" y="1501374"/>
                    <a:pt x="1221046" y="1426741"/>
                    <a:pt x="1237372" y="1419745"/>
                  </a:cubicBezTo>
                  <a:cubicBezTo>
                    <a:pt x="1249034" y="1415080"/>
                    <a:pt x="1246701" y="1426741"/>
                    <a:pt x="1244369" y="1433738"/>
                  </a:cubicBezTo>
                  <a:cubicBezTo>
                    <a:pt x="1244369" y="1443067"/>
                    <a:pt x="1230375" y="1501374"/>
                    <a:pt x="1246701" y="1501374"/>
                  </a:cubicBezTo>
                  <a:cubicBezTo>
                    <a:pt x="1253698" y="1501374"/>
                    <a:pt x="1295679" y="1454729"/>
                    <a:pt x="1305008" y="1450064"/>
                  </a:cubicBezTo>
                  <a:cubicBezTo>
                    <a:pt x="1332995" y="1440735"/>
                    <a:pt x="1325998" y="1478051"/>
                    <a:pt x="1349321" y="1471054"/>
                  </a:cubicBezTo>
                  <a:cubicBezTo>
                    <a:pt x="1353986" y="1471054"/>
                    <a:pt x="1393634" y="1415080"/>
                    <a:pt x="1407627" y="1403419"/>
                  </a:cubicBezTo>
                  <a:cubicBezTo>
                    <a:pt x="1449609" y="1366102"/>
                    <a:pt x="1486924" y="1342779"/>
                    <a:pt x="1542899" y="1361438"/>
                  </a:cubicBezTo>
                  <a:cubicBezTo>
                    <a:pt x="1615199" y="1384761"/>
                    <a:pt x="1675838" y="1412747"/>
                    <a:pt x="1708490" y="1482716"/>
                  </a:cubicBezTo>
                  <a:cubicBezTo>
                    <a:pt x="1741142" y="1552684"/>
                    <a:pt x="1797116" y="1795240"/>
                    <a:pt x="1794784" y="1872204"/>
                  </a:cubicBezTo>
                  <a:cubicBezTo>
                    <a:pt x="1794784" y="1879201"/>
                    <a:pt x="1790119" y="1918850"/>
                    <a:pt x="1787787" y="1921182"/>
                  </a:cubicBezTo>
                  <a:cubicBezTo>
                    <a:pt x="1787787" y="1921182"/>
                    <a:pt x="1764465" y="1918850"/>
                    <a:pt x="1750471" y="1925846"/>
                  </a:cubicBezTo>
                  <a:cubicBezTo>
                    <a:pt x="1741142" y="1930511"/>
                    <a:pt x="1643187" y="2035463"/>
                    <a:pt x="1650183" y="2040128"/>
                  </a:cubicBezTo>
                  <a:cubicBezTo>
                    <a:pt x="1659513" y="2047124"/>
                    <a:pt x="1664177" y="2037795"/>
                    <a:pt x="1668842" y="2033131"/>
                  </a:cubicBezTo>
                  <a:cubicBezTo>
                    <a:pt x="1675838" y="2026134"/>
                    <a:pt x="1743474" y="1937508"/>
                    <a:pt x="1752803" y="1949169"/>
                  </a:cubicBezTo>
                  <a:cubicBezTo>
                    <a:pt x="1745806" y="1972492"/>
                    <a:pt x="1729481" y="1998147"/>
                    <a:pt x="1717819" y="2019137"/>
                  </a:cubicBezTo>
                  <a:cubicBezTo>
                    <a:pt x="1713155" y="2026134"/>
                    <a:pt x="1694497" y="2035463"/>
                    <a:pt x="1703826" y="2047124"/>
                  </a:cubicBezTo>
                  <a:lnTo>
                    <a:pt x="1787787" y="1944505"/>
                  </a:lnTo>
                  <a:cubicBezTo>
                    <a:pt x="1780790" y="2023802"/>
                    <a:pt x="1741142" y="2119425"/>
                    <a:pt x="1752803" y="2198722"/>
                  </a:cubicBezTo>
                  <a:cubicBezTo>
                    <a:pt x="1752803" y="2212716"/>
                    <a:pt x="1764465" y="2233706"/>
                    <a:pt x="1780790" y="2222045"/>
                  </a:cubicBezTo>
                  <a:lnTo>
                    <a:pt x="1843762" y="1506038"/>
                  </a:lnTo>
                  <a:cubicBezTo>
                    <a:pt x="1869417" y="1531693"/>
                    <a:pt x="1892739" y="1571342"/>
                    <a:pt x="1920726" y="1596997"/>
                  </a:cubicBezTo>
                  <a:cubicBezTo>
                    <a:pt x="1939385" y="1613323"/>
                    <a:pt x="2014017" y="1659968"/>
                    <a:pt x="2016349" y="1676294"/>
                  </a:cubicBezTo>
                  <a:close/>
                  <a:moveTo>
                    <a:pt x="2018682" y="1328786"/>
                  </a:moveTo>
                  <a:cubicBezTo>
                    <a:pt x="1972036" y="1415080"/>
                    <a:pt x="1981365" y="1506038"/>
                    <a:pt x="1979033" y="1601661"/>
                  </a:cubicBezTo>
                  <a:cubicBezTo>
                    <a:pt x="1969704" y="1603994"/>
                    <a:pt x="1967371" y="1596997"/>
                    <a:pt x="1962707" y="1592332"/>
                  </a:cubicBezTo>
                  <a:cubicBezTo>
                    <a:pt x="1941716" y="1576006"/>
                    <a:pt x="1874081" y="1506038"/>
                    <a:pt x="1871748" y="1482716"/>
                  </a:cubicBezTo>
                  <a:cubicBezTo>
                    <a:pt x="1871748" y="1403419"/>
                    <a:pt x="1881078" y="1338115"/>
                    <a:pt x="1899736" y="1261150"/>
                  </a:cubicBezTo>
                  <a:cubicBezTo>
                    <a:pt x="1899736" y="1251821"/>
                    <a:pt x="1911397" y="1237827"/>
                    <a:pt x="1911397" y="1233163"/>
                  </a:cubicBezTo>
                  <a:cubicBezTo>
                    <a:pt x="1911397" y="1226166"/>
                    <a:pt x="1892739" y="1221502"/>
                    <a:pt x="1888075" y="1223834"/>
                  </a:cubicBezTo>
                  <a:cubicBezTo>
                    <a:pt x="1888075" y="1223834"/>
                    <a:pt x="1892739" y="1247157"/>
                    <a:pt x="1878746" y="1240160"/>
                  </a:cubicBezTo>
                  <a:cubicBezTo>
                    <a:pt x="1864752" y="1233163"/>
                    <a:pt x="1867084" y="1207508"/>
                    <a:pt x="1876413" y="1195847"/>
                  </a:cubicBezTo>
                  <a:cubicBezTo>
                    <a:pt x="1890407" y="1177189"/>
                    <a:pt x="1925391" y="1188850"/>
                    <a:pt x="1946381" y="1191182"/>
                  </a:cubicBezTo>
                  <a:cubicBezTo>
                    <a:pt x="1899736" y="1163195"/>
                    <a:pt x="1906732" y="1104889"/>
                    <a:pt x="1958043" y="1146869"/>
                  </a:cubicBezTo>
                  <a:cubicBezTo>
                    <a:pt x="1939385" y="1076901"/>
                    <a:pt x="2007020" y="1130544"/>
                    <a:pt x="2035007" y="1146869"/>
                  </a:cubicBezTo>
                  <a:cubicBezTo>
                    <a:pt x="2035007" y="1123547"/>
                    <a:pt x="1990694" y="1109553"/>
                    <a:pt x="2018682" y="1090895"/>
                  </a:cubicBezTo>
                  <a:cubicBezTo>
                    <a:pt x="2032675" y="1081566"/>
                    <a:pt x="2037340" y="1083898"/>
                    <a:pt x="2049001" y="1093227"/>
                  </a:cubicBezTo>
                  <a:cubicBezTo>
                    <a:pt x="2058330" y="1102556"/>
                    <a:pt x="2102643" y="1179521"/>
                    <a:pt x="2100311" y="1188850"/>
                  </a:cubicBezTo>
                  <a:cubicBezTo>
                    <a:pt x="2100311" y="1219170"/>
                    <a:pt x="2037340" y="1293802"/>
                    <a:pt x="2018682" y="1326454"/>
                  </a:cubicBezTo>
                  <a:close/>
                  <a:moveTo>
                    <a:pt x="2153953" y="1020927"/>
                  </a:moveTo>
                  <a:lnTo>
                    <a:pt x="2153953" y="1016262"/>
                  </a:lnTo>
                  <a:cubicBezTo>
                    <a:pt x="2158618" y="1016262"/>
                    <a:pt x="2158618" y="1020927"/>
                    <a:pt x="2153953" y="1020927"/>
                  </a:cubicBezTo>
                  <a:close/>
                  <a:moveTo>
                    <a:pt x="2156285" y="1011598"/>
                  </a:moveTo>
                  <a:cubicBezTo>
                    <a:pt x="2170279" y="869330"/>
                    <a:pt x="2044337" y="829681"/>
                    <a:pt x="1930055" y="815688"/>
                  </a:cubicBezTo>
                  <a:cubicBezTo>
                    <a:pt x="1815774" y="801694"/>
                    <a:pt x="1694497" y="822684"/>
                    <a:pt x="1587212" y="766710"/>
                  </a:cubicBezTo>
                  <a:lnTo>
                    <a:pt x="1402963" y="659425"/>
                  </a:lnTo>
                  <a:cubicBezTo>
                    <a:pt x="1412292" y="659425"/>
                    <a:pt x="1421621" y="659425"/>
                    <a:pt x="1430950" y="661758"/>
                  </a:cubicBezTo>
                  <a:cubicBezTo>
                    <a:pt x="1465934" y="673419"/>
                    <a:pt x="1519577" y="713067"/>
                    <a:pt x="1559225" y="729394"/>
                  </a:cubicBezTo>
                  <a:cubicBezTo>
                    <a:pt x="1636190" y="762045"/>
                    <a:pt x="1713155" y="778371"/>
                    <a:pt x="1797116" y="790033"/>
                  </a:cubicBezTo>
                  <a:cubicBezTo>
                    <a:pt x="1902068" y="806358"/>
                    <a:pt x="2109640" y="799362"/>
                    <a:pt x="2156285" y="918307"/>
                  </a:cubicBezTo>
                  <a:cubicBezTo>
                    <a:pt x="2165614" y="941630"/>
                    <a:pt x="2179608" y="988275"/>
                    <a:pt x="2156285" y="1009266"/>
                  </a:cubicBezTo>
                  <a:close/>
                  <a:moveTo>
                    <a:pt x="2487468" y="969617"/>
                  </a:moveTo>
                  <a:cubicBezTo>
                    <a:pt x="2426828" y="1041917"/>
                    <a:pt x="2338202" y="1053579"/>
                    <a:pt x="2249576" y="1062907"/>
                  </a:cubicBezTo>
                  <a:lnTo>
                    <a:pt x="2405838" y="1004601"/>
                  </a:lnTo>
                  <a:cubicBezTo>
                    <a:pt x="2510790" y="922971"/>
                    <a:pt x="2510790" y="748051"/>
                    <a:pt x="2398841" y="675752"/>
                  </a:cubicBezTo>
                  <a:cubicBezTo>
                    <a:pt x="2235582" y="570800"/>
                    <a:pt x="2151621" y="645432"/>
                    <a:pt x="2016349" y="729394"/>
                  </a:cubicBezTo>
                  <a:cubicBezTo>
                    <a:pt x="2011684" y="731726"/>
                    <a:pt x="2002356" y="741055"/>
                    <a:pt x="1997691" y="734058"/>
                  </a:cubicBezTo>
                  <a:cubicBezTo>
                    <a:pt x="2062995" y="673419"/>
                    <a:pt x="2132963" y="619777"/>
                    <a:pt x="2226253" y="610448"/>
                  </a:cubicBezTo>
                  <a:cubicBezTo>
                    <a:pt x="2433825" y="594122"/>
                    <a:pt x="2657723" y="769042"/>
                    <a:pt x="2489799" y="971949"/>
                  </a:cubicBezTo>
                  <a:close/>
                  <a:moveTo>
                    <a:pt x="1083442" y="3439488"/>
                  </a:moveTo>
                  <a:cubicBezTo>
                    <a:pt x="1174401" y="3383513"/>
                    <a:pt x="1270024" y="3329871"/>
                    <a:pt x="1360982" y="3271565"/>
                  </a:cubicBezTo>
                  <a:cubicBezTo>
                    <a:pt x="1412292" y="3238913"/>
                    <a:pt x="1465934" y="3194600"/>
                    <a:pt x="1514912" y="3166613"/>
                  </a:cubicBezTo>
                  <a:cubicBezTo>
                    <a:pt x="1521908" y="3161948"/>
                    <a:pt x="1526573" y="3154951"/>
                    <a:pt x="1538235" y="3157284"/>
                  </a:cubicBezTo>
                  <a:cubicBezTo>
                    <a:pt x="1407627" y="3276229"/>
                    <a:pt x="1242036" y="3355526"/>
                    <a:pt x="1092771" y="3451150"/>
                  </a:cubicBezTo>
                  <a:cubicBezTo>
                    <a:pt x="1081110" y="3451150"/>
                    <a:pt x="1083442" y="3448817"/>
                    <a:pt x="1083442" y="3439488"/>
                  </a:cubicBezTo>
                  <a:close/>
                  <a:moveTo>
                    <a:pt x="1181398" y="1939840"/>
                  </a:moveTo>
                  <a:cubicBezTo>
                    <a:pt x="1172068" y="1939840"/>
                    <a:pt x="1162739" y="1939840"/>
                    <a:pt x="1153410" y="1937508"/>
                  </a:cubicBezTo>
                  <a:cubicBezTo>
                    <a:pt x="1118426" y="1925846"/>
                    <a:pt x="1046126" y="1820894"/>
                    <a:pt x="1020471" y="1788243"/>
                  </a:cubicBezTo>
                  <a:cubicBezTo>
                    <a:pt x="1022803" y="1764920"/>
                    <a:pt x="1032132" y="1799904"/>
                    <a:pt x="1034465" y="1799904"/>
                  </a:cubicBezTo>
                  <a:cubicBezTo>
                    <a:pt x="1083442" y="1844217"/>
                    <a:pt x="1151078" y="1874537"/>
                    <a:pt x="1181398" y="1939840"/>
                  </a:cubicBezTo>
                  <a:close/>
                  <a:moveTo>
                    <a:pt x="987819" y="1832556"/>
                  </a:moveTo>
                  <a:cubicBezTo>
                    <a:pt x="1018139" y="1918850"/>
                    <a:pt x="1057787" y="2002811"/>
                    <a:pt x="1036797" y="2096102"/>
                  </a:cubicBezTo>
                  <a:lnTo>
                    <a:pt x="1011142" y="1944505"/>
                  </a:lnTo>
                  <a:cubicBezTo>
                    <a:pt x="997148" y="1883866"/>
                    <a:pt x="952835" y="1820894"/>
                    <a:pt x="973826" y="1755591"/>
                  </a:cubicBezTo>
                  <a:lnTo>
                    <a:pt x="987819" y="1832556"/>
                  </a:lnTo>
                  <a:close/>
                  <a:moveTo>
                    <a:pt x="973826" y="1690288"/>
                  </a:moveTo>
                  <a:cubicBezTo>
                    <a:pt x="969161" y="1697284"/>
                    <a:pt x="969161" y="1706613"/>
                    <a:pt x="957500" y="1704281"/>
                  </a:cubicBezTo>
                  <a:cubicBezTo>
                    <a:pt x="990152" y="1629649"/>
                    <a:pt x="1025136" y="1552684"/>
                    <a:pt x="1078778" y="1492045"/>
                  </a:cubicBezTo>
                  <a:cubicBezTo>
                    <a:pt x="1064785" y="1531693"/>
                    <a:pt x="1036797" y="1571342"/>
                    <a:pt x="1015807" y="1608658"/>
                  </a:cubicBezTo>
                  <a:cubicBezTo>
                    <a:pt x="1001813" y="1634313"/>
                    <a:pt x="990152" y="1664633"/>
                    <a:pt x="976158" y="1690288"/>
                  </a:cubicBezTo>
                  <a:close/>
                  <a:moveTo>
                    <a:pt x="915519" y="2009808"/>
                  </a:moveTo>
                  <a:cubicBezTo>
                    <a:pt x="915519" y="2019137"/>
                    <a:pt x="915519" y="2023802"/>
                    <a:pt x="906190" y="2026134"/>
                  </a:cubicBezTo>
                  <a:lnTo>
                    <a:pt x="854881" y="1876869"/>
                  </a:lnTo>
                  <a:cubicBezTo>
                    <a:pt x="866542" y="1874537"/>
                    <a:pt x="868874" y="1881533"/>
                    <a:pt x="873538" y="1890862"/>
                  </a:cubicBezTo>
                  <a:cubicBezTo>
                    <a:pt x="885200" y="1909521"/>
                    <a:pt x="913187" y="1988818"/>
                    <a:pt x="915519" y="2009808"/>
                  </a:cubicBezTo>
                  <a:close/>
                  <a:moveTo>
                    <a:pt x="1864752" y="1727604"/>
                  </a:moveTo>
                  <a:lnTo>
                    <a:pt x="1869417" y="1727604"/>
                  </a:lnTo>
                  <a:cubicBezTo>
                    <a:pt x="1869417" y="1727604"/>
                    <a:pt x="1869417" y="1853547"/>
                    <a:pt x="1869417" y="1853547"/>
                  </a:cubicBezTo>
                  <a:lnTo>
                    <a:pt x="1857755" y="1853547"/>
                  </a:lnTo>
                  <a:lnTo>
                    <a:pt x="1857755" y="1746262"/>
                  </a:lnTo>
                  <a:cubicBezTo>
                    <a:pt x="1857755" y="1743930"/>
                    <a:pt x="1864752" y="1732268"/>
                    <a:pt x="1862419" y="1725272"/>
                  </a:cubicBezTo>
                  <a:close/>
                  <a:moveTo>
                    <a:pt x="1720151" y="1820894"/>
                  </a:moveTo>
                  <a:lnTo>
                    <a:pt x="1685167" y="1760256"/>
                  </a:lnTo>
                  <a:cubicBezTo>
                    <a:pt x="1685167" y="1755591"/>
                    <a:pt x="1696828" y="1757923"/>
                    <a:pt x="1696828" y="1757923"/>
                  </a:cubicBezTo>
                  <a:cubicBezTo>
                    <a:pt x="1699161" y="1757923"/>
                    <a:pt x="1720151" y="1811565"/>
                    <a:pt x="1720151" y="1820894"/>
                  </a:cubicBezTo>
                  <a:close/>
                  <a:moveTo>
                    <a:pt x="1267691" y="957955"/>
                  </a:moveTo>
                  <a:cubicBezTo>
                    <a:pt x="1251366" y="981278"/>
                    <a:pt x="1221046" y="997604"/>
                    <a:pt x="1195391" y="1009266"/>
                  </a:cubicBezTo>
                  <a:cubicBezTo>
                    <a:pt x="1174401" y="1018594"/>
                    <a:pt x="1130088" y="1037253"/>
                    <a:pt x="1113762" y="1018594"/>
                  </a:cubicBezTo>
                  <a:cubicBezTo>
                    <a:pt x="1146414" y="1011598"/>
                    <a:pt x="1181398" y="1006933"/>
                    <a:pt x="1209385" y="988275"/>
                  </a:cubicBezTo>
                  <a:cubicBezTo>
                    <a:pt x="1214050" y="985943"/>
                    <a:pt x="1225711" y="983610"/>
                    <a:pt x="1216382" y="976614"/>
                  </a:cubicBezTo>
                  <a:cubicBezTo>
                    <a:pt x="1209385" y="969617"/>
                    <a:pt x="1125423" y="953291"/>
                    <a:pt x="1118426" y="960288"/>
                  </a:cubicBezTo>
                  <a:cubicBezTo>
                    <a:pt x="1116094" y="962620"/>
                    <a:pt x="1125423" y="983610"/>
                    <a:pt x="1113762" y="983610"/>
                  </a:cubicBezTo>
                  <a:lnTo>
                    <a:pt x="1106765" y="948626"/>
                  </a:lnTo>
                  <a:cubicBezTo>
                    <a:pt x="1162739" y="927636"/>
                    <a:pt x="1214050" y="974282"/>
                    <a:pt x="1267691" y="960288"/>
                  </a:cubicBezTo>
                  <a:close/>
                  <a:moveTo>
                    <a:pt x="1342324" y="855336"/>
                  </a:moveTo>
                  <a:cubicBezTo>
                    <a:pt x="1321334" y="862333"/>
                    <a:pt x="1300343" y="827349"/>
                    <a:pt x="1288682" y="827349"/>
                  </a:cubicBezTo>
                  <a:cubicBezTo>
                    <a:pt x="1286350" y="827349"/>
                    <a:pt x="1284018" y="864665"/>
                    <a:pt x="1249034" y="855336"/>
                  </a:cubicBezTo>
                  <a:cubicBezTo>
                    <a:pt x="1244369" y="855336"/>
                    <a:pt x="1232707" y="822684"/>
                    <a:pt x="1232707" y="820352"/>
                  </a:cubicBezTo>
                  <a:cubicBezTo>
                    <a:pt x="1286350" y="801694"/>
                    <a:pt x="1305008" y="815688"/>
                    <a:pt x="1342324" y="855336"/>
                  </a:cubicBezTo>
                  <a:close/>
                  <a:moveTo>
                    <a:pt x="1346988" y="818019"/>
                  </a:moveTo>
                  <a:cubicBezTo>
                    <a:pt x="1332995" y="818019"/>
                    <a:pt x="1323666" y="804026"/>
                    <a:pt x="1307340" y="799362"/>
                  </a:cubicBezTo>
                  <a:cubicBezTo>
                    <a:pt x="1291014" y="794697"/>
                    <a:pt x="1251366" y="794697"/>
                    <a:pt x="1242036" y="790033"/>
                  </a:cubicBezTo>
                  <a:cubicBezTo>
                    <a:pt x="1232707" y="783035"/>
                    <a:pt x="1235040" y="773706"/>
                    <a:pt x="1246701" y="771374"/>
                  </a:cubicBezTo>
                  <a:cubicBezTo>
                    <a:pt x="1277020" y="762045"/>
                    <a:pt x="1332995" y="787700"/>
                    <a:pt x="1346988" y="820352"/>
                  </a:cubicBezTo>
                  <a:close/>
                  <a:moveTo>
                    <a:pt x="1106765" y="906646"/>
                  </a:moveTo>
                  <a:cubicBezTo>
                    <a:pt x="1102100" y="906646"/>
                    <a:pt x="1109098" y="897317"/>
                    <a:pt x="1118426" y="901981"/>
                  </a:cubicBezTo>
                  <a:cubicBezTo>
                    <a:pt x="1123091" y="901981"/>
                    <a:pt x="1116094" y="911310"/>
                    <a:pt x="1106765" y="906646"/>
                  </a:cubicBezTo>
                  <a:close/>
                  <a:moveTo>
                    <a:pt x="337117" y="964953"/>
                  </a:moveTo>
                  <a:cubicBezTo>
                    <a:pt x="271814" y="943962"/>
                    <a:pt x="204177" y="925304"/>
                    <a:pt x="138874" y="901981"/>
                  </a:cubicBezTo>
                  <a:cubicBezTo>
                    <a:pt x="127213" y="897317"/>
                    <a:pt x="108555" y="899649"/>
                    <a:pt x="101558" y="894985"/>
                  </a:cubicBezTo>
                  <a:cubicBezTo>
                    <a:pt x="71239" y="883323"/>
                    <a:pt x="57245" y="857668"/>
                    <a:pt x="82900" y="832013"/>
                  </a:cubicBezTo>
                  <a:lnTo>
                    <a:pt x="341782" y="922971"/>
                  </a:lnTo>
                  <a:cubicBezTo>
                    <a:pt x="369769" y="925304"/>
                    <a:pt x="388427" y="892652"/>
                    <a:pt x="372101" y="869330"/>
                  </a:cubicBezTo>
                  <a:lnTo>
                    <a:pt x="115552" y="780704"/>
                  </a:lnTo>
                  <a:cubicBezTo>
                    <a:pt x="103890" y="776039"/>
                    <a:pt x="106223" y="792365"/>
                    <a:pt x="108555" y="797029"/>
                  </a:cubicBezTo>
                  <a:cubicBezTo>
                    <a:pt x="115552" y="808690"/>
                    <a:pt x="318459" y="866997"/>
                    <a:pt x="348778" y="876326"/>
                  </a:cubicBezTo>
                  <a:cubicBezTo>
                    <a:pt x="358107" y="876326"/>
                    <a:pt x="367436" y="894985"/>
                    <a:pt x="362772" y="899649"/>
                  </a:cubicBezTo>
                  <a:cubicBezTo>
                    <a:pt x="353443" y="908978"/>
                    <a:pt x="131878" y="818019"/>
                    <a:pt x="99225" y="811023"/>
                  </a:cubicBezTo>
                  <a:cubicBezTo>
                    <a:pt x="85232" y="806358"/>
                    <a:pt x="103890" y="769042"/>
                    <a:pt x="106223" y="769042"/>
                  </a:cubicBezTo>
                  <a:cubicBezTo>
                    <a:pt x="120216" y="762045"/>
                    <a:pt x="362772" y="850672"/>
                    <a:pt x="397756" y="862333"/>
                  </a:cubicBezTo>
                  <a:cubicBezTo>
                    <a:pt x="416414" y="873994"/>
                    <a:pt x="376766" y="936965"/>
                    <a:pt x="365104" y="936965"/>
                  </a:cubicBezTo>
                  <a:lnTo>
                    <a:pt x="103890" y="843674"/>
                  </a:lnTo>
                  <a:cubicBezTo>
                    <a:pt x="99225" y="841342"/>
                    <a:pt x="87564" y="853003"/>
                    <a:pt x="87564" y="855336"/>
                  </a:cubicBezTo>
                  <a:cubicBezTo>
                    <a:pt x="87564" y="869330"/>
                    <a:pt x="318459" y="936965"/>
                    <a:pt x="346446" y="950959"/>
                  </a:cubicBezTo>
                  <a:cubicBezTo>
                    <a:pt x="348778" y="955624"/>
                    <a:pt x="341782" y="960288"/>
                    <a:pt x="341782" y="962620"/>
                  </a:cubicBezTo>
                  <a:close/>
                  <a:moveTo>
                    <a:pt x="549353" y="1398754"/>
                  </a:moveTo>
                  <a:cubicBezTo>
                    <a:pt x="554017" y="1359106"/>
                    <a:pt x="568011" y="1298467"/>
                    <a:pt x="595999" y="1270480"/>
                  </a:cubicBezTo>
                  <a:lnTo>
                    <a:pt x="556350" y="1424409"/>
                  </a:lnTo>
                  <a:cubicBezTo>
                    <a:pt x="547021" y="1424409"/>
                    <a:pt x="549353" y="1405751"/>
                    <a:pt x="551686" y="1398754"/>
                  </a:cubicBezTo>
                  <a:close/>
                </a:path>
              </a:pathLst>
            </a:custGeom>
            <a:solidFill>
              <a:schemeClr val="tx1"/>
            </a:solidFill>
            <a:ln w="23318" cap="flat">
              <a:noFill/>
              <a:prstDash val="solid"/>
              <a:miter/>
            </a:ln>
          </p:spPr>
          <p:txBody>
            <a:bodyPr rtlCol="0" anchor="ctr"/>
            <a:lstStyle/>
            <a:p>
              <a:endParaRPr lang="en-US" sz="1350"/>
            </a:p>
          </p:txBody>
        </p:sp>
        <p:sp>
          <p:nvSpPr>
            <p:cNvPr id="9" name="Freeform 10">
              <a:extLst>
                <a:ext uri="{FF2B5EF4-FFF2-40B4-BE49-F238E27FC236}">
                  <a16:creationId xmlns:a16="http://schemas.microsoft.com/office/drawing/2014/main" id="{228C3F84-7882-6424-A401-9E3CC058C2BC}"/>
                </a:ext>
              </a:extLst>
            </p:cNvPr>
            <p:cNvSpPr/>
            <p:nvPr/>
          </p:nvSpPr>
          <p:spPr>
            <a:xfrm>
              <a:off x="-47395683" y="-3453944"/>
              <a:ext cx="2651811" cy="4939017"/>
            </a:xfrm>
            <a:custGeom>
              <a:avLst/>
              <a:gdLst>
                <a:gd name="connsiteX0" fmla="*/ 2278625 w 2651811"/>
                <a:gd name="connsiteY0" fmla="*/ 4863545 h 4939017"/>
                <a:gd name="connsiteX1" fmla="*/ 1781852 w 2651811"/>
                <a:gd name="connsiteY1" fmla="*/ 4935846 h 4939017"/>
                <a:gd name="connsiteX2" fmla="*/ 1093833 w 2651811"/>
                <a:gd name="connsiteY2" fmla="*/ 4905527 h 4939017"/>
                <a:gd name="connsiteX3" fmla="*/ 979552 w 2651811"/>
                <a:gd name="connsiteY3" fmla="*/ 4746932 h 4939017"/>
                <a:gd name="connsiteX4" fmla="*/ 1788848 w 2651811"/>
                <a:gd name="connsiteY4" fmla="*/ 4700287 h 4939017"/>
                <a:gd name="connsiteX5" fmla="*/ 2033736 w 2651811"/>
                <a:gd name="connsiteY5" fmla="*/ 4716613 h 4939017"/>
                <a:gd name="connsiteX6" fmla="*/ 2066388 w 2651811"/>
                <a:gd name="connsiteY6" fmla="*/ 4802907 h 4939017"/>
                <a:gd name="connsiteX7" fmla="*/ 2131692 w 2651811"/>
                <a:gd name="connsiteY7" fmla="*/ 4735271 h 4939017"/>
                <a:gd name="connsiteX8" fmla="*/ 2280957 w 2651811"/>
                <a:gd name="connsiteY8" fmla="*/ 4863545 h 4939017"/>
                <a:gd name="connsiteX9" fmla="*/ 1793513 w 2651811"/>
                <a:gd name="connsiteY9" fmla="*/ 247989 h 4939017"/>
                <a:gd name="connsiteX10" fmla="*/ 1900798 w 2651811"/>
                <a:gd name="connsiteY10" fmla="*/ 210673 h 4939017"/>
                <a:gd name="connsiteX11" fmla="*/ 2171340 w 2651811"/>
                <a:gd name="connsiteY11" fmla="*/ 418245 h 4939017"/>
                <a:gd name="connsiteX12" fmla="*/ 2192331 w 2651811"/>
                <a:gd name="connsiteY12" fmla="*/ 413580 h 4939017"/>
                <a:gd name="connsiteX13" fmla="*/ 2243641 w 2651811"/>
                <a:gd name="connsiteY13" fmla="*/ 215337 h 4939017"/>
                <a:gd name="connsiteX14" fmla="*/ 1926452 w 2651811"/>
                <a:gd name="connsiteY14" fmla="*/ 178021 h 4939017"/>
                <a:gd name="connsiteX15" fmla="*/ 1788848 w 2651811"/>
                <a:gd name="connsiteY15" fmla="*/ 231663 h 4939017"/>
                <a:gd name="connsiteX16" fmla="*/ 1795846 w 2651811"/>
                <a:gd name="connsiteY16" fmla="*/ 247989 h 4939017"/>
                <a:gd name="connsiteX17" fmla="*/ 2644791 w 2651811"/>
                <a:gd name="connsiteY17" fmla="*/ 859043 h 4939017"/>
                <a:gd name="connsiteX18" fmla="*/ 2423225 w 2651811"/>
                <a:gd name="connsiteY18" fmla="*/ 1064283 h 4939017"/>
                <a:gd name="connsiteX19" fmla="*/ 2301947 w 2651811"/>
                <a:gd name="connsiteY19" fmla="*/ 1292845 h 4939017"/>
                <a:gd name="connsiteX20" fmla="*/ 2206324 w 2651811"/>
                <a:gd name="connsiteY20" fmla="*/ 1374474 h 4939017"/>
                <a:gd name="connsiteX21" fmla="*/ 2194663 w 2651811"/>
                <a:gd name="connsiteY21" fmla="*/ 1388468 h 4939017"/>
                <a:gd name="connsiteX22" fmla="*/ 2264631 w 2651811"/>
                <a:gd name="connsiteY22" fmla="*/ 1353484 h 4939017"/>
                <a:gd name="connsiteX23" fmla="*/ 2364919 w 2651811"/>
                <a:gd name="connsiteY23" fmla="*/ 1178564 h 4939017"/>
                <a:gd name="connsiteX24" fmla="*/ 2637794 w 2651811"/>
                <a:gd name="connsiteY24" fmla="*/ 917350 h 4939017"/>
                <a:gd name="connsiteX25" fmla="*/ 2644791 w 2651811"/>
                <a:gd name="connsiteY25" fmla="*/ 861375 h 4939017"/>
                <a:gd name="connsiteX26" fmla="*/ 2397570 w 2651811"/>
                <a:gd name="connsiteY26" fmla="*/ 1449107 h 4939017"/>
                <a:gd name="connsiteX27" fmla="*/ 2285622 w 2651811"/>
                <a:gd name="connsiteY27" fmla="*/ 1533068 h 4939017"/>
                <a:gd name="connsiteX28" fmla="*/ 2294951 w 2651811"/>
                <a:gd name="connsiteY28" fmla="*/ 1547062 h 4939017"/>
                <a:gd name="connsiteX29" fmla="*/ 2367251 w 2651811"/>
                <a:gd name="connsiteY29" fmla="*/ 1516743 h 4939017"/>
                <a:gd name="connsiteX30" fmla="*/ 2551500 w 2651811"/>
                <a:gd name="connsiteY30" fmla="*/ 1260193 h 4939017"/>
                <a:gd name="connsiteX31" fmla="*/ 2521180 w 2651811"/>
                <a:gd name="connsiteY31" fmla="*/ 1318500 h 4939017"/>
                <a:gd name="connsiteX32" fmla="*/ 2397570 w 2651811"/>
                <a:gd name="connsiteY32" fmla="*/ 1449107 h 4939017"/>
                <a:gd name="connsiteX33" fmla="*/ 1317731 w 2651811"/>
                <a:gd name="connsiteY33" fmla="*/ 4030926 h 4939017"/>
                <a:gd name="connsiteX34" fmla="*/ 1089168 w 2651811"/>
                <a:gd name="connsiteY34" fmla="*/ 3876997 h 4939017"/>
                <a:gd name="connsiteX35" fmla="*/ 1056517 w 2651811"/>
                <a:gd name="connsiteY35" fmla="*/ 3902652 h 4939017"/>
                <a:gd name="connsiteX36" fmla="*/ 1219775 w 2651811"/>
                <a:gd name="connsiteY36" fmla="*/ 3998275 h 4939017"/>
                <a:gd name="connsiteX37" fmla="*/ 1404024 w 2651811"/>
                <a:gd name="connsiteY37" fmla="*/ 4089233 h 4939017"/>
                <a:gd name="connsiteX38" fmla="*/ 1404024 w 2651811"/>
                <a:gd name="connsiteY38" fmla="*/ 4079904 h 4939017"/>
                <a:gd name="connsiteX39" fmla="*/ 1320063 w 2651811"/>
                <a:gd name="connsiteY39" fmla="*/ 4030926 h 4939017"/>
                <a:gd name="connsiteX40" fmla="*/ 284536 w 2651811"/>
                <a:gd name="connsiteY40" fmla="*/ 1495752 h 4939017"/>
                <a:gd name="connsiteX41" fmla="*/ 228562 w 2651811"/>
                <a:gd name="connsiteY41" fmla="*/ 1407126 h 4939017"/>
                <a:gd name="connsiteX42" fmla="*/ 195910 w 2651811"/>
                <a:gd name="connsiteY42" fmla="*/ 1346487 h 4939017"/>
                <a:gd name="connsiteX43" fmla="*/ 296198 w 2651811"/>
                <a:gd name="connsiteY43" fmla="*/ 1535400 h 4939017"/>
                <a:gd name="connsiteX44" fmla="*/ 349840 w 2651811"/>
                <a:gd name="connsiteY44" fmla="*/ 1570384 h 4939017"/>
                <a:gd name="connsiteX45" fmla="*/ 284536 w 2651811"/>
                <a:gd name="connsiteY45" fmla="*/ 1495752 h 4939017"/>
                <a:gd name="connsiteX46" fmla="*/ 681022 w 2651811"/>
                <a:gd name="connsiteY46" fmla="*/ 317957 h 4939017"/>
                <a:gd name="connsiteX47" fmla="*/ 723003 w 2651811"/>
                <a:gd name="connsiteY47" fmla="*/ 289970 h 4939017"/>
                <a:gd name="connsiteX48" fmla="*/ 760319 w 2651811"/>
                <a:gd name="connsiteY48" fmla="*/ 238660 h 4939017"/>
                <a:gd name="connsiteX49" fmla="*/ 769648 w 2651811"/>
                <a:gd name="connsiteY49" fmla="*/ 250321 h 4939017"/>
                <a:gd name="connsiteX50" fmla="*/ 778977 w 2651811"/>
                <a:gd name="connsiteY50" fmla="*/ 168692 h 4939017"/>
                <a:gd name="connsiteX51" fmla="*/ 769648 w 2651811"/>
                <a:gd name="connsiteY51" fmla="*/ 159363 h 4939017"/>
                <a:gd name="connsiteX52" fmla="*/ 711341 w 2651811"/>
                <a:gd name="connsiteY52" fmla="*/ 136040 h 4939017"/>
                <a:gd name="connsiteX53" fmla="*/ 695015 w 2651811"/>
                <a:gd name="connsiteY53" fmla="*/ 164028 h 4939017"/>
                <a:gd name="connsiteX54" fmla="*/ 741661 w 2651811"/>
                <a:gd name="connsiteY54" fmla="*/ 196679 h 4939017"/>
                <a:gd name="connsiteX55" fmla="*/ 646038 w 2651811"/>
                <a:gd name="connsiteY55" fmla="*/ 331951 h 4939017"/>
                <a:gd name="connsiteX56" fmla="*/ 534089 w 2651811"/>
                <a:gd name="connsiteY56" fmla="*/ 397254 h 4939017"/>
                <a:gd name="connsiteX57" fmla="*/ 655366 w 2651811"/>
                <a:gd name="connsiteY57" fmla="*/ 348277 h 4939017"/>
                <a:gd name="connsiteX58" fmla="*/ 681022 w 2651811"/>
                <a:gd name="connsiteY58" fmla="*/ 320289 h 4939017"/>
                <a:gd name="connsiteX59" fmla="*/ 578402 w 2651811"/>
                <a:gd name="connsiteY59" fmla="*/ 217670 h 4939017"/>
                <a:gd name="connsiteX60" fmla="*/ 410478 w 2651811"/>
                <a:gd name="connsiteY60" fmla="*/ 439235 h 4939017"/>
                <a:gd name="connsiteX61" fmla="*/ 396485 w 2651811"/>
                <a:gd name="connsiteY61" fmla="*/ 462558 h 4939017"/>
                <a:gd name="connsiteX62" fmla="*/ 375494 w 2651811"/>
                <a:gd name="connsiteY62" fmla="*/ 467222 h 4939017"/>
                <a:gd name="connsiteX63" fmla="*/ 340510 w 2651811"/>
                <a:gd name="connsiteY63" fmla="*/ 434571 h 4939017"/>
                <a:gd name="connsiteX64" fmla="*/ 275207 w 2651811"/>
                <a:gd name="connsiteY64" fmla="*/ 401919 h 4939017"/>
                <a:gd name="connsiteX65" fmla="*/ 270542 w 2651811"/>
                <a:gd name="connsiteY65" fmla="*/ 380928 h 4939017"/>
                <a:gd name="connsiteX66" fmla="*/ 324185 w 2651811"/>
                <a:gd name="connsiteY66" fmla="*/ 77734 h 4939017"/>
                <a:gd name="connsiteX67" fmla="*/ 317188 w 2651811"/>
                <a:gd name="connsiteY67" fmla="*/ 133708 h 4939017"/>
                <a:gd name="connsiteX68" fmla="*/ 324185 w 2651811"/>
                <a:gd name="connsiteY68" fmla="*/ 145369 h 4939017"/>
                <a:gd name="connsiteX69" fmla="*/ 333514 w 2651811"/>
                <a:gd name="connsiteY69" fmla="*/ 131376 h 4939017"/>
                <a:gd name="connsiteX70" fmla="*/ 352172 w 2651811"/>
                <a:gd name="connsiteY70" fmla="*/ 133708 h 4939017"/>
                <a:gd name="connsiteX71" fmla="*/ 363833 w 2651811"/>
                <a:gd name="connsiteY71" fmla="*/ 87062 h 4939017"/>
                <a:gd name="connsiteX72" fmla="*/ 552747 w 2651811"/>
                <a:gd name="connsiteY72" fmla="*/ 103389 h 4939017"/>
                <a:gd name="connsiteX73" fmla="*/ 461789 w 2651811"/>
                <a:gd name="connsiteY73" fmla="*/ 63740 h 4939017"/>
                <a:gd name="connsiteX74" fmla="*/ 520095 w 2651811"/>
                <a:gd name="connsiteY74" fmla="*/ 52078 h 4939017"/>
                <a:gd name="connsiteX75" fmla="*/ 433801 w 2651811"/>
                <a:gd name="connsiteY75" fmla="*/ 17094 h 4939017"/>
                <a:gd name="connsiteX76" fmla="*/ 639041 w 2651811"/>
                <a:gd name="connsiteY76" fmla="*/ 77734 h 4939017"/>
                <a:gd name="connsiteX77" fmla="*/ 580734 w 2651811"/>
                <a:gd name="connsiteY77" fmla="*/ 213005 h 4939017"/>
                <a:gd name="connsiteX78" fmla="*/ 557412 w 2651811"/>
                <a:gd name="connsiteY78" fmla="*/ 129044 h 4939017"/>
                <a:gd name="connsiteX79" fmla="*/ 513099 w 2651811"/>
                <a:gd name="connsiteY79" fmla="*/ 224667 h 4939017"/>
                <a:gd name="connsiteX80" fmla="*/ 473450 w 2651811"/>
                <a:gd name="connsiteY80" fmla="*/ 303964 h 4939017"/>
                <a:gd name="connsiteX81" fmla="*/ 485111 w 2651811"/>
                <a:gd name="connsiteY81" fmla="*/ 310960 h 4939017"/>
                <a:gd name="connsiteX82" fmla="*/ 534089 w 2651811"/>
                <a:gd name="connsiteY82" fmla="*/ 208341 h 4939017"/>
                <a:gd name="connsiteX83" fmla="*/ 559744 w 2651811"/>
                <a:gd name="connsiteY83" fmla="*/ 129044 h 4939017"/>
                <a:gd name="connsiteX84" fmla="*/ 76965 w 2651811"/>
                <a:gd name="connsiteY84" fmla="*/ 693452 h 4939017"/>
                <a:gd name="connsiteX85" fmla="*/ 0 w 2651811"/>
                <a:gd name="connsiteY85" fmla="*/ 833388 h 4939017"/>
                <a:gd name="connsiteX86" fmla="*/ 74632 w 2651811"/>
                <a:gd name="connsiteY86" fmla="*/ 870704 h 4939017"/>
                <a:gd name="connsiteX87" fmla="*/ 69968 w 2651811"/>
                <a:gd name="connsiteY87" fmla="*/ 856711 h 4939017"/>
                <a:gd name="connsiteX88" fmla="*/ 74632 w 2651811"/>
                <a:gd name="connsiteY88" fmla="*/ 856711 h 4939017"/>
                <a:gd name="connsiteX89" fmla="*/ 55974 w 2651811"/>
                <a:gd name="connsiteY89" fmla="*/ 789075 h 4939017"/>
                <a:gd name="connsiteX90" fmla="*/ 314856 w 2651811"/>
                <a:gd name="connsiteY90" fmla="*/ 880033 h 4939017"/>
                <a:gd name="connsiteX91" fmla="*/ 345175 w 2651811"/>
                <a:gd name="connsiteY91" fmla="*/ 826391 h 4939017"/>
                <a:gd name="connsiteX92" fmla="*/ 88626 w 2651811"/>
                <a:gd name="connsiteY92" fmla="*/ 737766 h 4939017"/>
                <a:gd name="connsiteX93" fmla="*/ 81629 w 2651811"/>
                <a:gd name="connsiteY93" fmla="*/ 754091 h 4939017"/>
                <a:gd name="connsiteX94" fmla="*/ 321853 w 2651811"/>
                <a:gd name="connsiteY94" fmla="*/ 833388 h 4939017"/>
                <a:gd name="connsiteX95" fmla="*/ 335846 w 2651811"/>
                <a:gd name="connsiteY95" fmla="*/ 856711 h 4939017"/>
                <a:gd name="connsiteX96" fmla="*/ 72300 w 2651811"/>
                <a:gd name="connsiteY96" fmla="*/ 768085 h 4939017"/>
                <a:gd name="connsiteX97" fmla="*/ 79297 w 2651811"/>
                <a:gd name="connsiteY97" fmla="*/ 726104 h 4939017"/>
                <a:gd name="connsiteX98" fmla="*/ 370830 w 2651811"/>
                <a:gd name="connsiteY98" fmla="*/ 819395 h 4939017"/>
                <a:gd name="connsiteX99" fmla="*/ 338179 w 2651811"/>
                <a:gd name="connsiteY99" fmla="*/ 894027 h 4939017"/>
                <a:gd name="connsiteX100" fmla="*/ 76965 w 2651811"/>
                <a:gd name="connsiteY100" fmla="*/ 800736 h 4939017"/>
                <a:gd name="connsiteX101" fmla="*/ 60638 w 2651811"/>
                <a:gd name="connsiteY101" fmla="*/ 812398 h 4939017"/>
                <a:gd name="connsiteX102" fmla="*/ 319520 w 2651811"/>
                <a:gd name="connsiteY102" fmla="*/ 908021 h 4939017"/>
                <a:gd name="connsiteX103" fmla="*/ 314856 w 2651811"/>
                <a:gd name="connsiteY103" fmla="*/ 919682 h 4939017"/>
                <a:gd name="connsiteX104" fmla="*/ 314856 w 2651811"/>
                <a:gd name="connsiteY104" fmla="*/ 943005 h 4939017"/>
                <a:gd name="connsiteX105" fmla="*/ 340510 w 2651811"/>
                <a:gd name="connsiteY105" fmla="*/ 959331 h 4939017"/>
                <a:gd name="connsiteX106" fmla="*/ 398817 w 2651811"/>
                <a:gd name="connsiteY106" fmla="*/ 800736 h 4939017"/>
                <a:gd name="connsiteX107" fmla="*/ 79297 w 2651811"/>
                <a:gd name="connsiteY107" fmla="*/ 691120 h 4939017"/>
                <a:gd name="connsiteX108" fmla="*/ 212236 w 2651811"/>
                <a:gd name="connsiteY108" fmla="*/ 236328 h 4939017"/>
                <a:gd name="connsiteX109" fmla="*/ 200574 w 2651811"/>
                <a:gd name="connsiteY109" fmla="*/ 61408 h 4939017"/>
                <a:gd name="connsiteX110" fmla="*/ 200574 w 2651811"/>
                <a:gd name="connsiteY110" fmla="*/ 52078 h 4939017"/>
                <a:gd name="connsiteX111" fmla="*/ 265878 w 2651811"/>
                <a:gd name="connsiteY111" fmla="*/ 3101 h 4939017"/>
                <a:gd name="connsiteX112" fmla="*/ 170255 w 2651811"/>
                <a:gd name="connsiteY112" fmla="*/ 75401 h 4939017"/>
                <a:gd name="connsiteX113" fmla="*/ 230894 w 2651811"/>
                <a:gd name="connsiteY113" fmla="*/ 294635 h 4939017"/>
                <a:gd name="connsiteX114" fmla="*/ 214568 w 2651811"/>
                <a:gd name="connsiteY114" fmla="*/ 233996 h 4939017"/>
                <a:gd name="connsiteX115" fmla="*/ 349840 w 2651811"/>
                <a:gd name="connsiteY115" fmla="*/ 772750 h 4939017"/>
                <a:gd name="connsiteX116" fmla="*/ 345175 w 2651811"/>
                <a:gd name="connsiteY116" fmla="*/ 744762 h 4939017"/>
                <a:gd name="connsiteX117" fmla="*/ 151597 w 2651811"/>
                <a:gd name="connsiteY117" fmla="*/ 693452 h 4939017"/>
                <a:gd name="connsiteX118" fmla="*/ 142268 w 2651811"/>
                <a:gd name="connsiteY118" fmla="*/ 705113 h 4939017"/>
                <a:gd name="connsiteX119" fmla="*/ 349840 w 2651811"/>
                <a:gd name="connsiteY119" fmla="*/ 775081 h 4939017"/>
                <a:gd name="connsiteX120" fmla="*/ 251885 w 2651811"/>
                <a:gd name="connsiteY120" fmla="*/ 651471 h 4939017"/>
                <a:gd name="connsiteX121" fmla="*/ 251885 w 2651811"/>
                <a:gd name="connsiteY121" fmla="*/ 667798 h 4939017"/>
                <a:gd name="connsiteX122" fmla="*/ 240223 w 2651811"/>
                <a:gd name="connsiteY122" fmla="*/ 667798 h 4939017"/>
                <a:gd name="connsiteX123" fmla="*/ 240223 w 2651811"/>
                <a:gd name="connsiteY123" fmla="*/ 656136 h 4939017"/>
                <a:gd name="connsiteX124" fmla="*/ 212236 w 2651811"/>
                <a:gd name="connsiteY124" fmla="*/ 679459 h 4939017"/>
                <a:gd name="connsiteX125" fmla="*/ 303195 w 2651811"/>
                <a:gd name="connsiteY125" fmla="*/ 707446 h 4939017"/>
                <a:gd name="connsiteX126" fmla="*/ 275207 w 2651811"/>
                <a:gd name="connsiteY126" fmla="*/ 667798 h 4939017"/>
                <a:gd name="connsiteX127" fmla="*/ 286869 w 2651811"/>
                <a:gd name="connsiteY127" fmla="*/ 637478 h 4939017"/>
                <a:gd name="connsiteX128" fmla="*/ 251885 w 2651811"/>
                <a:gd name="connsiteY128" fmla="*/ 649139 h 4939017"/>
                <a:gd name="connsiteX129" fmla="*/ 1049520 w 2651811"/>
                <a:gd name="connsiteY129" fmla="*/ 3620447 h 4939017"/>
                <a:gd name="connsiteX130" fmla="*/ 830287 w 2651811"/>
                <a:gd name="connsiteY130" fmla="*/ 3711406 h 4939017"/>
                <a:gd name="connsiteX131" fmla="*/ 676357 w 2651811"/>
                <a:gd name="connsiteY131" fmla="*/ 3692748 h 4939017"/>
                <a:gd name="connsiteX132" fmla="*/ 629712 w 2651811"/>
                <a:gd name="connsiteY132" fmla="*/ 3615783 h 4939017"/>
                <a:gd name="connsiteX133" fmla="*/ 583067 w 2651811"/>
                <a:gd name="connsiteY133" fmla="*/ 3438531 h 4939017"/>
                <a:gd name="connsiteX134" fmla="*/ 881597 w 2651811"/>
                <a:gd name="connsiteY134" fmla="*/ 2827476 h 4939017"/>
                <a:gd name="connsiteX135" fmla="*/ 942236 w 2651811"/>
                <a:gd name="connsiteY135" fmla="*/ 2687540 h 4939017"/>
                <a:gd name="connsiteX136" fmla="*/ 951565 w 2651811"/>
                <a:gd name="connsiteY136" fmla="*/ 2689873 h 4939017"/>
                <a:gd name="connsiteX137" fmla="*/ 890926 w 2651811"/>
                <a:gd name="connsiteY137" fmla="*/ 2892780 h 4939017"/>
                <a:gd name="connsiteX138" fmla="*/ 895590 w 2651811"/>
                <a:gd name="connsiteY138" fmla="*/ 2911438 h 4939017"/>
                <a:gd name="connsiteX139" fmla="*/ 1042523 w 2651811"/>
                <a:gd name="connsiteY139" fmla="*/ 2475305 h 4939017"/>
                <a:gd name="connsiteX140" fmla="*/ 1044855 w 2651811"/>
                <a:gd name="connsiteY140" fmla="*/ 2447317 h 4939017"/>
                <a:gd name="connsiteX141" fmla="*/ 1054184 w 2651811"/>
                <a:gd name="connsiteY141" fmla="*/ 2407668 h 4939017"/>
                <a:gd name="connsiteX142" fmla="*/ 1077507 w 2651811"/>
                <a:gd name="connsiteY142" fmla="*/ 2361023 h 4939017"/>
                <a:gd name="connsiteX143" fmla="*/ 1063513 w 2651811"/>
                <a:gd name="connsiteY143" fmla="*/ 2372684 h 4939017"/>
                <a:gd name="connsiteX144" fmla="*/ 1012204 w 2651811"/>
                <a:gd name="connsiteY144" fmla="*/ 2435656 h 4939017"/>
                <a:gd name="connsiteX145" fmla="*/ 984216 w 2651811"/>
                <a:gd name="connsiteY145" fmla="*/ 2410001 h 4939017"/>
                <a:gd name="connsiteX146" fmla="*/ 949232 w 2651811"/>
                <a:gd name="connsiteY146" fmla="*/ 2414666 h 4939017"/>
                <a:gd name="connsiteX147" fmla="*/ 914248 w 2651811"/>
                <a:gd name="connsiteY147" fmla="*/ 2379682 h 4939017"/>
                <a:gd name="connsiteX148" fmla="*/ 935239 w 2651811"/>
                <a:gd name="connsiteY148" fmla="*/ 2437988 h 4939017"/>
                <a:gd name="connsiteX149" fmla="*/ 874600 w 2651811"/>
                <a:gd name="connsiteY149" fmla="*/ 2351694 h 4939017"/>
                <a:gd name="connsiteX150" fmla="*/ 907252 w 2651811"/>
                <a:gd name="connsiteY150" fmla="*/ 2419330 h 4939017"/>
                <a:gd name="connsiteX151" fmla="*/ 972555 w 2651811"/>
                <a:gd name="connsiteY151" fmla="*/ 2531279 h 4939017"/>
                <a:gd name="connsiteX152" fmla="*/ 902587 w 2651811"/>
                <a:gd name="connsiteY152" fmla="*/ 2650225 h 4939017"/>
                <a:gd name="connsiteX153" fmla="*/ 783641 w 2651811"/>
                <a:gd name="connsiteY153" fmla="*/ 2722524 h 4939017"/>
                <a:gd name="connsiteX154" fmla="*/ 767316 w 2651811"/>
                <a:gd name="connsiteY154" fmla="*/ 2699202 h 4939017"/>
                <a:gd name="connsiteX155" fmla="*/ 746325 w 2651811"/>
                <a:gd name="connsiteY155" fmla="*/ 2403004 h 4939017"/>
                <a:gd name="connsiteX156" fmla="*/ 879264 w 2651811"/>
                <a:gd name="connsiteY156" fmla="*/ 2239745 h 4939017"/>
                <a:gd name="connsiteX157" fmla="*/ 1005207 w 2651811"/>
                <a:gd name="connsiteY157" fmla="*/ 2204761 h 4939017"/>
                <a:gd name="connsiteX158" fmla="*/ 918913 w 2651811"/>
                <a:gd name="connsiteY158" fmla="*/ 2190768 h 4939017"/>
                <a:gd name="connsiteX159" fmla="*/ 1009871 w 2651811"/>
                <a:gd name="connsiteY159" fmla="*/ 2174442 h 4939017"/>
                <a:gd name="connsiteX160" fmla="*/ 1273417 w 2651811"/>
                <a:gd name="connsiteY160" fmla="*/ 2146455 h 4939017"/>
                <a:gd name="connsiteX161" fmla="*/ 1261756 w 2651811"/>
                <a:gd name="connsiteY161" fmla="*/ 2216423 h 4939017"/>
                <a:gd name="connsiteX162" fmla="*/ 1289743 w 2651811"/>
                <a:gd name="connsiteY162" fmla="*/ 2200097 h 4939017"/>
                <a:gd name="connsiteX163" fmla="*/ 1399360 w 2651811"/>
                <a:gd name="connsiteY163" fmla="*/ 2260736 h 4939017"/>
                <a:gd name="connsiteX164" fmla="*/ 1411022 w 2651811"/>
                <a:gd name="connsiteY164" fmla="*/ 2274729 h 4939017"/>
                <a:gd name="connsiteX165" fmla="*/ 1324727 w 2651811"/>
                <a:gd name="connsiteY165" fmla="*/ 2274729 h 4939017"/>
                <a:gd name="connsiteX166" fmla="*/ 1350383 w 2651811"/>
                <a:gd name="connsiteY166" fmla="*/ 2286391 h 4939017"/>
                <a:gd name="connsiteX167" fmla="*/ 1432012 w 2651811"/>
                <a:gd name="connsiteY167" fmla="*/ 2260736 h 4939017"/>
                <a:gd name="connsiteX168" fmla="*/ 1364376 w 2651811"/>
                <a:gd name="connsiteY168" fmla="*/ 2197764 h 4939017"/>
                <a:gd name="connsiteX169" fmla="*/ 1320063 w 2651811"/>
                <a:gd name="connsiteY169" fmla="*/ 2144122 h 4939017"/>
                <a:gd name="connsiteX170" fmla="*/ 1357379 w 2651811"/>
                <a:gd name="connsiteY170" fmla="*/ 2118467 h 4939017"/>
                <a:gd name="connsiteX171" fmla="*/ 1373705 w 2651811"/>
                <a:gd name="connsiteY171" fmla="*/ 2127796 h 4939017"/>
                <a:gd name="connsiteX172" fmla="*/ 1497315 w 2651811"/>
                <a:gd name="connsiteY172" fmla="*/ 2351694 h 4939017"/>
                <a:gd name="connsiteX173" fmla="*/ 1515974 w 2651811"/>
                <a:gd name="connsiteY173" fmla="*/ 2652556 h 4939017"/>
                <a:gd name="connsiteX174" fmla="*/ 902587 w 2651811"/>
                <a:gd name="connsiteY174" fmla="*/ 3426869 h 4939017"/>
                <a:gd name="connsiteX175" fmla="*/ 960894 w 2651811"/>
                <a:gd name="connsiteY175" fmla="*/ 3317252 h 4939017"/>
                <a:gd name="connsiteX176" fmla="*/ 942236 w 2651811"/>
                <a:gd name="connsiteY176" fmla="*/ 3328914 h 4939017"/>
                <a:gd name="connsiteX177" fmla="*/ 867603 w 2651811"/>
                <a:gd name="connsiteY177" fmla="*/ 3438531 h 4939017"/>
                <a:gd name="connsiteX178" fmla="*/ 853609 w 2651811"/>
                <a:gd name="connsiteY178" fmla="*/ 3487508 h 4939017"/>
                <a:gd name="connsiteX179" fmla="*/ 837284 w 2651811"/>
                <a:gd name="connsiteY179" fmla="*/ 3557476 h 4939017"/>
                <a:gd name="connsiteX180" fmla="*/ 960894 w 2651811"/>
                <a:gd name="connsiteY180" fmla="*/ 3471182 h 4939017"/>
                <a:gd name="connsiteX181" fmla="*/ 900255 w 2651811"/>
                <a:gd name="connsiteY181" fmla="*/ 3545815 h 4939017"/>
                <a:gd name="connsiteX182" fmla="*/ 904919 w 2651811"/>
                <a:gd name="connsiteY182" fmla="*/ 3562140 h 4939017"/>
                <a:gd name="connsiteX183" fmla="*/ 958561 w 2651811"/>
                <a:gd name="connsiteY183" fmla="*/ 3513163 h 4939017"/>
                <a:gd name="connsiteX184" fmla="*/ 1056517 w 2651811"/>
                <a:gd name="connsiteY184" fmla="*/ 3401214 h 4939017"/>
                <a:gd name="connsiteX185" fmla="*/ 1065846 w 2651811"/>
                <a:gd name="connsiteY185" fmla="*/ 3412876 h 4939017"/>
                <a:gd name="connsiteX186" fmla="*/ 1511309 w 2651811"/>
                <a:gd name="connsiteY186" fmla="*/ 3119010 h 4939017"/>
                <a:gd name="connsiteX187" fmla="*/ 1487986 w 2651811"/>
                <a:gd name="connsiteY187" fmla="*/ 3128339 h 4939017"/>
                <a:gd name="connsiteX188" fmla="*/ 1334056 w 2651811"/>
                <a:gd name="connsiteY188" fmla="*/ 3233291 h 4939017"/>
                <a:gd name="connsiteX189" fmla="*/ 1056517 w 2651811"/>
                <a:gd name="connsiteY189" fmla="*/ 3401214 h 4939017"/>
                <a:gd name="connsiteX190" fmla="*/ 1061182 w 2651811"/>
                <a:gd name="connsiteY190" fmla="*/ 3387220 h 4939017"/>
                <a:gd name="connsiteX191" fmla="*/ 1273417 w 2651811"/>
                <a:gd name="connsiteY191" fmla="*/ 3153994 h 4939017"/>
                <a:gd name="connsiteX192" fmla="*/ 1536964 w 2651811"/>
                <a:gd name="connsiteY192" fmla="*/ 3084026 h 4939017"/>
                <a:gd name="connsiteX193" fmla="*/ 1483321 w 2651811"/>
                <a:gd name="connsiteY193" fmla="*/ 3298595 h 4939017"/>
                <a:gd name="connsiteX194" fmla="*/ 1462331 w 2651811"/>
                <a:gd name="connsiteY194" fmla="*/ 3331246 h 4939017"/>
                <a:gd name="connsiteX195" fmla="*/ 1168465 w 2651811"/>
                <a:gd name="connsiteY195" fmla="*/ 3545815 h 4939017"/>
                <a:gd name="connsiteX196" fmla="*/ 1047188 w 2651811"/>
                <a:gd name="connsiteY196" fmla="*/ 3622780 h 4939017"/>
                <a:gd name="connsiteX197" fmla="*/ 1320063 w 2651811"/>
                <a:gd name="connsiteY197" fmla="*/ 2944090 h 4939017"/>
                <a:gd name="connsiteX198" fmla="*/ 1336389 w 2651811"/>
                <a:gd name="connsiteY198" fmla="*/ 2911438 h 4939017"/>
                <a:gd name="connsiteX199" fmla="*/ 1357379 w 2651811"/>
                <a:gd name="connsiteY199" fmla="*/ 2883451 h 4939017"/>
                <a:gd name="connsiteX200" fmla="*/ 1420351 w 2651811"/>
                <a:gd name="connsiteY200" fmla="*/ 2312046 h 4939017"/>
                <a:gd name="connsiteX201" fmla="*/ 1492651 w 2651811"/>
                <a:gd name="connsiteY201" fmla="*/ 2549937 h 4939017"/>
                <a:gd name="connsiteX202" fmla="*/ 1331724 w 2651811"/>
                <a:gd name="connsiteY202" fmla="*/ 2911438 h 4939017"/>
                <a:gd name="connsiteX203" fmla="*/ 1308401 w 2651811"/>
                <a:gd name="connsiteY203" fmla="*/ 2937093 h 4939017"/>
                <a:gd name="connsiteX204" fmla="*/ 1320063 w 2651811"/>
                <a:gd name="connsiteY204" fmla="*/ 2946422 h 4939017"/>
                <a:gd name="connsiteX205" fmla="*/ 1280415 w 2651811"/>
                <a:gd name="connsiteY205" fmla="*/ 2983739 h 4939017"/>
                <a:gd name="connsiteX206" fmla="*/ 1301405 w 2651811"/>
                <a:gd name="connsiteY206" fmla="*/ 2965081 h 4939017"/>
                <a:gd name="connsiteX207" fmla="*/ 1306070 w 2651811"/>
                <a:gd name="connsiteY207" fmla="*/ 2951087 h 4939017"/>
                <a:gd name="connsiteX208" fmla="*/ 1280415 w 2651811"/>
                <a:gd name="connsiteY208" fmla="*/ 2986071 h 4939017"/>
                <a:gd name="connsiteX209" fmla="*/ 823290 w 2651811"/>
                <a:gd name="connsiteY209" fmla="*/ 3023387 h 4939017"/>
                <a:gd name="connsiteX210" fmla="*/ 769648 w 2651811"/>
                <a:gd name="connsiteY210" fmla="*/ 3146997 h 4939017"/>
                <a:gd name="connsiteX211" fmla="*/ 774312 w 2651811"/>
                <a:gd name="connsiteY211" fmla="*/ 3165655 h 4939017"/>
                <a:gd name="connsiteX212" fmla="*/ 823290 w 2651811"/>
                <a:gd name="connsiteY212" fmla="*/ 3023387 h 4939017"/>
                <a:gd name="connsiteX213" fmla="*/ 1508976 w 2651811"/>
                <a:gd name="connsiteY213" fmla="*/ 3639106 h 4939017"/>
                <a:gd name="connsiteX214" fmla="*/ 1525303 w 2651811"/>
                <a:gd name="connsiteY214" fmla="*/ 3664761 h 4939017"/>
                <a:gd name="connsiteX215" fmla="*/ 1851820 w 2651811"/>
                <a:gd name="connsiteY215" fmla="*/ 4012268 h 4939017"/>
                <a:gd name="connsiteX216" fmla="*/ 1767858 w 2651811"/>
                <a:gd name="connsiteY216" fmla="*/ 4138211 h 4939017"/>
                <a:gd name="connsiteX217" fmla="*/ 1681564 w 2651811"/>
                <a:gd name="connsiteY217" fmla="*/ 4177860 h 4939017"/>
                <a:gd name="connsiteX218" fmla="*/ 1378369 w 2651811"/>
                <a:gd name="connsiteY218" fmla="*/ 3886326 h 4939017"/>
                <a:gd name="connsiteX219" fmla="*/ 1327060 w 2651811"/>
                <a:gd name="connsiteY219" fmla="*/ 3795367 h 4939017"/>
                <a:gd name="connsiteX220" fmla="*/ 1476325 w 2651811"/>
                <a:gd name="connsiteY220" fmla="*/ 3536486 h 4939017"/>
                <a:gd name="connsiteX221" fmla="*/ 1515974 w 2651811"/>
                <a:gd name="connsiteY221" fmla="*/ 3576134 h 4939017"/>
                <a:gd name="connsiteX222" fmla="*/ 1557954 w 2651811"/>
                <a:gd name="connsiteY222" fmla="*/ 3667092 h 4939017"/>
                <a:gd name="connsiteX223" fmla="*/ 1504312 w 2651811"/>
                <a:gd name="connsiteY223" fmla="*/ 3639106 h 4939017"/>
                <a:gd name="connsiteX224" fmla="*/ 1427347 w 2651811"/>
                <a:gd name="connsiteY224" fmla="*/ 3872332 h 4939017"/>
                <a:gd name="connsiteX225" fmla="*/ 1380702 w 2651811"/>
                <a:gd name="connsiteY225" fmla="*/ 3814026 h 4939017"/>
                <a:gd name="connsiteX226" fmla="*/ 1427347 w 2651811"/>
                <a:gd name="connsiteY226" fmla="*/ 3872332 h 4939017"/>
                <a:gd name="connsiteX227" fmla="*/ 1476325 w 2651811"/>
                <a:gd name="connsiteY227" fmla="*/ 3928307 h 4939017"/>
                <a:gd name="connsiteX228" fmla="*/ 1455335 w 2651811"/>
                <a:gd name="connsiteY228" fmla="*/ 3907316 h 4939017"/>
                <a:gd name="connsiteX229" fmla="*/ 1429679 w 2651811"/>
                <a:gd name="connsiteY229" fmla="*/ 3881661 h 4939017"/>
                <a:gd name="connsiteX230" fmla="*/ 1476325 w 2651811"/>
                <a:gd name="connsiteY230" fmla="*/ 3930639 h 4939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2651811" h="4939017">
                  <a:moveTo>
                    <a:pt x="2278625" y="4863545"/>
                  </a:moveTo>
                  <a:cubicBezTo>
                    <a:pt x="2159679" y="4912524"/>
                    <a:pt x="1914791" y="4931182"/>
                    <a:pt x="1781852" y="4935846"/>
                  </a:cubicBezTo>
                  <a:cubicBezTo>
                    <a:pt x="1564951" y="4942843"/>
                    <a:pt x="1306070" y="4940511"/>
                    <a:pt x="1093833" y="4905527"/>
                  </a:cubicBezTo>
                  <a:cubicBezTo>
                    <a:pt x="981884" y="4886868"/>
                    <a:pt x="702012" y="4821565"/>
                    <a:pt x="979552" y="4746932"/>
                  </a:cubicBezTo>
                  <a:cubicBezTo>
                    <a:pt x="1217443" y="4683962"/>
                    <a:pt x="1541628" y="4688625"/>
                    <a:pt x="1788848" y="4700287"/>
                  </a:cubicBezTo>
                  <a:cubicBezTo>
                    <a:pt x="1870478" y="4704951"/>
                    <a:pt x="1952107" y="4704951"/>
                    <a:pt x="2033736" y="4716613"/>
                  </a:cubicBezTo>
                  <a:cubicBezTo>
                    <a:pt x="2038401" y="4739935"/>
                    <a:pt x="2036069" y="4793577"/>
                    <a:pt x="2066388" y="4802907"/>
                  </a:cubicBezTo>
                  <a:cubicBezTo>
                    <a:pt x="2092043" y="4809903"/>
                    <a:pt x="2122363" y="4753930"/>
                    <a:pt x="2131692" y="4735271"/>
                  </a:cubicBezTo>
                  <a:cubicBezTo>
                    <a:pt x="2194663" y="4735271"/>
                    <a:pt x="2448881" y="4795910"/>
                    <a:pt x="2280957" y="4863545"/>
                  </a:cubicBezTo>
                  <a:close/>
                  <a:moveTo>
                    <a:pt x="1793513" y="247989"/>
                  </a:moveTo>
                  <a:cubicBezTo>
                    <a:pt x="1826165" y="240992"/>
                    <a:pt x="1863481" y="220002"/>
                    <a:pt x="1900798" y="210673"/>
                  </a:cubicBezTo>
                  <a:cubicBezTo>
                    <a:pt x="2057059" y="173357"/>
                    <a:pt x="2308944" y="203676"/>
                    <a:pt x="2171340" y="418245"/>
                  </a:cubicBezTo>
                  <a:cubicBezTo>
                    <a:pt x="2176005" y="425241"/>
                    <a:pt x="2187666" y="418245"/>
                    <a:pt x="2192331" y="413580"/>
                  </a:cubicBezTo>
                  <a:cubicBezTo>
                    <a:pt x="2236644" y="376264"/>
                    <a:pt x="2285622" y="266647"/>
                    <a:pt x="2243641" y="215337"/>
                  </a:cubicBezTo>
                  <a:cubicBezTo>
                    <a:pt x="2180670" y="140705"/>
                    <a:pt x="2010414" y="154699"/>
                    <a:pt x="1926452" y="178021"/>
                  </a:cubicBezTo>
                  <a:cubicBezTo>
                    <a:pt x="1910127" y="182686"/>
                    <a:pt x="1793513" y="224667"/>
                    <a:pt x="1788848" y="231663"/>
                  </a:cubicBezTo>
                  <a:cubicBezTo>
                    <a:pt x="1786516" y="236328"/>
                    <a:pt x="1784184" y="250321"/>
                    <a:pt x="1795846" y="247989"/>
                  </a:cubicBezTo>
                  <a:close/>
                  <a:moveTo>
                    <a:pt x="2644791" y="859043"/>
                  </a:moveTo>
                  <a:cubicBezTo>
                    <a:pt x="2619136" y="982654"/>
                    <a:pt x="2514184" y="1005976"/>
                    <a:pt x="2423225" y="1064283"/>
                  </a:cubicBezTo>
                  <a:cubicBezTo>
                    <a:pt x="2304280" y="1141248"/>
                    <a:pt x="2353257" y="1194889"/>
                    <a:pt x="2301947" y="1292845"/>
                  </a:cubicBezTo>
                  <a:cubicBezTo>
                    <a:pt x="2278625" y="1337158"/>
                    <a:pt x="2243641" y="1348819"/>
                    <a:pt x="2206324" y="1374474"/>
                  </a:cubicBezTo>
                  <a:cubicBezTo>
                    <a:pt x="2203992" y="1374474"/>
                    <a:pt x="2183002" y="1379139"/>
                    <a:pt x="2194663" y="1388468"/>
                  </a:cubicBezTo>
                  <a:cubicBezTo>
                    <a:pt x="2199328" y="1393132"/>
                    <a:pt x="2255302" y="1360480"/>
                    <a:pt x="2264631" y="1353484"/>
                  </a:cubicBezTo>
                  <a:cubicBezTo>
                    <a:pt x="2332267" y="1304506"/>
                    <a:pt x="2334599" y="1246200"/>
                    <a:pt x="2364919" y="1178564"/>
                  </a:cubicBezTo>
                  <a:cubicBezTo>
                    <a:pt x="2420893" y="1054953"/>
                    <a:pt x="2577155" y="1045624"/>
                    <a:pt x="2637794" y="917350"/>
                  </a:cubicBezTo>
                  <a:cubicBezTo>
                    <a:pt x="2644791" y="903356"/>
                    <a:pt x="2661116" y="873037"/>
                    <a:pt x="2644791" y="861375"/>
                  </a:cubicBezTo>
                  <a:close/>
                  <a:moveTo>
                    <a:pt x="2397570" y="1449107"/>
                  </a:moveTo>
                  <a:cubicBezTo>
                    <a:pt x="2362586" y="1479426"/>
                    <a:pt x="2322938" y="1502749"/>
                    <a:pt x="2285622" y="1533068"/>
                  </a:cubicBezTo>
                  <a:cubicBezTo>
                    <a:pt x="2285622" y="1537733"/>
                    <a:pt x="2290286" y="1547062"/>
                    <a:pt x="2294951" y="1547062"/>
                  </a:cubicBezTo>
                  <a:cubicBezTo>
                    <a:pt x="2304280" y="1547062"/>
                    <a:pt x="2355590" y="1521407"/>
                    <a:pt x="2367251" y="1516743"/>
                  </a:cubicBezTo>
                  <a:cubicBezTo>
                    <a:pt x="2455877" y="1467765"/>
                    <a:pt x="2553833" y="1369809"/>
                    <a:pt x="2551500" y="1260193"/>
                  </a:cubicBezTo>
                  <a:cubicBezTo>
                    <a:pt x="2535174" y="1274187"/>
                    <a:pt x="2532842" y="1299841"/>
                    <a:pt x="2521180" y="1318500"/>
                  </a:cubicBezTo>
                  <a:cubicBezTo>
                    <a:pt x="2497858" y="1360480"/>
                    <a:pt x="2437219" y="1416455"/>
                    <a:pt x="2397570" y="1449107"/>
                  </a:cubicBezTo>
                  <a:close/>
                  <a:moveTo>
                    <a:pt x="1317731" y="4030926"/>
                  </a:moveTo>
                  <a:cubicBezTo>
                    <a:pt x="1238433" y="3998275"/>
                    <a:pt x="1161469" y="3914313"/>
                    <a:pt x="1089168" y="3876997"/>
                  </a:cubicBezTo>
                  <a:cubicBezTo>
                    <a:pt x="1058849" y="3860671"/>
                    <a:pt x="1028529" y="3876997"/>
                    <a:pt x="1056517" y="3902652"/>
                  </a:cubicBezTo>
                  <a:cubicBezTo>
                    <a:pt x="1086836" y="3930639"/>
                    <a:pt x="1177795" y="3977284"/>
                    <a:pt x="1219775" y="3998275"/>
                  </a:cubicBezTo>
                  <a:cubicBezTo>
                    <a:pt x="1280415" y="4030926"/>
                    <a:pt x="1343385" y="4058914"/>
                    <a:pt x="1404024" y="4089233"/>
                  </a:cubicBezTo>
                  <a:cubicBezTo>
                    <a:pt x="1420351" y="4089233"/>
                    <a:pt x="1408689" y="4082236"/>
                    <a:pt x="1404024" y="4079904"/>
                  </a:cubicBezTo>
                  <a:cubicBezTo>
                    <a:pt x="1378369" y="4061246"/>
                    <a:pt x="1343385" y="4047252"/>
                    <a:pt x="1320063" y="4030926"/>
                  </a:cubicBezTo>
                  <a:close/>
                  <a:moveTo>
                    <a:pt x="284536" y="1495752"/>
                  </a:moveTo>
                  <a:cubicBezTo>
                    <a:pt x="261213" y="1467765"/>
                    <a:pt x="244888" y="1439777"/>
                    <a:pt x="228562" y="1407126"/>
                  </a:cubicBezTo>
                  <a:cubicBezTo>
                    <a:pt x="226229" y="1400129"/>
                    <a:pt x="207572" y="1332494"/>
                    <a:pt x="195910" y="1346487"/>
                  </a:cubicBezTo>
                  <a:cubicBezTo>
                    <a:pt x="202907" y="1428116"/>
                    <a:pt x="235558" y="1484091"/>
                    <a:pt x="296198" y="1535400"/>
                  </a:cubicBezTo>
                  <a:cubicBezTo>
                    <a:pt x="303195" y="1540065"/>
                    <a:pt x="345175" y="1575049"/>
                    <a:pt x="349840" y="1570384"/>
                  </a:cubicBezTo>
                  <a:cubicBezTo>
                    <a:pt x="356837" y="1563388"/>
                    <a:pt x="291533" y="1505081"/>
                    <a:pt x="284536" y="1495752"/>
                  </a:cubicBezTo>
                  <a:close/>
                  <a:moveTo>
                    <a:pt x="681022" y="317957"/>
                  </a:moveTo>
                  <a:lnTo>
                    <a:pt x="723003" y="289970"/>
                  </a:lnTo>
                  <a:cubicBezTo>
                    <a:pt x="736996" y="273644"/>
                    <a:pt x="748657" y="259651"/>
                    <a:pt x="760319" y="238660"/>
                  </a:cubicBezTo>
                  <a:lnTo>
                    <a:pt x="769648" y="250321"/>
                  </a:lnTo>
                  <a:cubicBezTo>
                    <a:pt x="783641" y="220002"/>
                    <a:pt x="792971" y="203676"/>
                    <a:pt x="778977" y="168692"/>
                  </a:cubicBezTo>
                  <a:cubicBezTo>
                    <a:pt x="776645" y="161695"/>
                    <a:pt x="769648" y="159363"/>
                    <a:pt x="769648" y="159363"/>
                  </a:cubicBezTo>
                  <a:cubicBezTo>
                    <a:pt x="748657" y="157030"/>
                    <a:pt x="732332" y="140705"/>
                    <a:pt x="711341" y="136040"/>
                  </a:cubicBezTo>
                  <a:cubicBezTo>
                    <a:pt x="702012" y="143037"/>
                    <a:pt x="690351" y="150034"/>
                    <a:pt x="695015" y="164028"/>
                  </a:cubicBezTo>
                  <a:cubicBezTo>
                    <a:pt x="718338" y="168692"/>
                    <a:pt x="736996" y="164028"/>
                    <a:pt x="741661" y="196679"/>
                  </a:cubicBezTo>
                  <a:cubicBezTo>
                    <a:pt x="746325" y="240992"/>
                    <a:pt x="683354" y="308628"/>
                    <a:pt x="646038" y="331951"/>
                  </a:cubicBezTo>
                  <a:cubicBezTo>
                    <a:pt x="606389" y="357606"/>
                    <a:pt x="555079" y="355273"/>
                    <a:pt x="534089" y="397254"/>
                  </a:cubicBezTo>
                  <a:cubicBezTo>
                    <a:pt x="580734" y="399587"/>
                    <a:pt x="620382" y="371599"/>
                    <a:pt x="655366" y="348277"/>
                  </a:cubicBezTo>
                  <a:lnTo>
                    <a:pt x="681022" y="320289"/>
                  </a:lnTo>
                  <a:close/>
                  <a:moveTo>
                    <a:pt x="578402" y="217670"/>
                  </a:moveTo>
                  <a:cubicBezTo>
                    <a:pt x="531757" y="299299"/>
                    <a:pt x="473450" y="369267"/>
                    <a:pt x="410478" y="439235"/>
                  </a:cubicBezTo>
                  <a:cubicBezTo>
                    <a:pt x="403482" y="446232"/>
                    <a:pt x="396485" y="450896"/>
                    <a:pt x="396485" y="462558"/>
                  </a:cubicBezTo>
                  <a:cubicBezTo>
                    <a:pt x="389488" y="462558"/>
                    <a:pt x="382492" y="467222"/>
                    <a:pt x="375494" y="467222"/>
                  </a:cubicBezTo>
                  <a:cubicBezTo>
                    <a:pt x="349840" y="467222"/>
                    <a:pt x="356837" y="448564"/>
                    <a:pt x="340510" y="434571"/>
                  </a:cubicBezTo>
                  <a:cubicBezTo>
                    <a:pt x="324185" y="420577"/>
                    <a:pt x="284536" y="411248"/>
                    <a:pt x="275207" y="401919"/>
                  </a:cubicBezTo>
                  <a:cubicBezTo>
                    <a:pt x="268211" y="394922"/>
                    <a:pt x="270542" y="385593"/>
                    <a:pt x="270542" y="380928"/>
                  </a:cubicBezTo>
                  <a:lnTo>
                    <a:pt x="324185" y="77734"/>
                  </a:lnTo>
                  <a:cubicBezTo>
                    <a:pt x="356837" y="84731"/>
                    <a:pt x="324185" y="117382"/>
                    <a:pt x="317188" y="133708"/>
                  </a:cubicBezTo>
                  <a:cubicBezTo>
                    <a:pt x="317188" y="140705"/>
                    <a:pt x="312524" y="150034"/>
                    <a:pt x="324185" y="145369"/>
                  </a:cubicBezTo>
                  <a:cubicBezTo>
                    <a:pt x="331182" y="145369"/>
                    <a:pt x="328849" y="133708"/>
                    <a:pt x="333514" y="131376"/>
                  </a:cubicBezTo>
                  <a:cubicBezTo>
                    <a:pt x="338179" y="129044"/>
                    <a:pt x="349840" y="136040"/>
                    <a:pt x="352172" y="133708"/>
                  </a:cubicBezTo>
                  <a:cubicBezTo>
                    <a:pt x="352172" y="133708"/>
                    <a:pt x="361501" y="94060"/>
                    <a:pt x="363833" y="87062"/>
                  </a:cubicBezTo>
                  <a:cubicBezTo>
                    <a:pt x="426805" y="98724"/>
                    <a:pt x="489776" y="105721"/>
                    <a:pt x="552747" y="103389"/>
                  </a:cubicBezTo>
                  <a:cubicBezTo>
                    <a:pt x="531757" y="82398"/>
                    <a:pt x="489776" y="70737"/>
                    <a:pt x="461789" y="63740"/>
                  </a:cubicBezTo>
                  <a:cubicBezTo>
                    <a:pt x="473450" y="45082"/>
                    <a:pt x="510766" y="75401"/>
                    <a:pt x="520095" y="52078"/>
                  </a:cubicBezTo>
                  <a:cubicBezTo>
                    <a:pt x="492108" y="45082"/>
                    <a:pt x="452460" y="40417"/>
                    <a:pt x="433801" y="17094"/>
                  </a:cubicBezTo>
                  <a:cubicBezTo>
                    <a:pt x="471118" y="7766"/>
                    <a:pt x="629712" y="42750"/>
                    <a:pt x="639041" y="77734"/>
                  </a:cubicBezTo>
                  <a:cubicBezTo>
                    <a:pt x="646038" y="96392"/>
                    <a:pt x="592396" y="192014"/>
                    <a:pt x="580734" y="213005"/>
                  </a:cubicBezTo>
                  <a:close/>
                  <a:moveTo>
                    <a:pt x="557412" y="129044"/>
                  </a:moveTo>
                  <a:cubicBezTo>
                    <a:pt x="536421" y="152366"/>
                    <a:pt x="527092" y="194347"/>
                    <a:pt x="513099" y="224667"/>
                  </a:cubicBezTo>
                  <a:cubicBezTo>
                    <a:pt x="503769" y="247989"/>
                    <a:pt x="478115" y="285305"/>
                    <a:pt x="473450" y="303964"/>
                  </a:cubicBezTo>
                  <a:cubicBezTo>
                    <a:pt x="471118" y="315625"/>
                    <a:pt x="480446" y="315625"/>
                    <a:pt x="485111" y="310960"/>
                  </a:cubicBezTo>
                  <a:cubicBezTo>
                    <a:pt x="489776" y="306296"/>
                    <a:pt x="527092" y="220002"/>
                    <a:pt x="534089" y="208341"/>
                  </a:cubicBezTo>
                  <a:cubicBezTo>
                    <a:pt x="545750" y="182686"/>
                    <a:pt x="557412" y="154699"/>
                    <a:pt x="559744" y="129044"/>
                  </a:cubicBezTo>
                  <a:close/>
                  <a:moveTo>
                    <a:pt x="76965" y="693452"/>
                  </a:moveTo>
                  <a:cubicBezTo>
                    <a:pt x="53642" y="693452"/>
                    <a:pt x="16325" y="812398"/>
                    <a:pt x="0" y="833388"/>
                  </a:cubicBezTo>
                  <a:cubicBezTo>
                    <a:pt x="0" y="854379"/>
                    <a:pt x="58307" y="863708"/>
                    <a:pt x="74632" y="870704"/>
                  </a:cubicBezTo>
                  <a:lnTo>
                    <a:pt x="69968" y="856711"/>
                  </a:lnTo>
                  <a:lnTo>
                    <a:pt x="74632" y="856711"/>
                  </a:lnTo>
                  <a:cubicBezTo>
                    <a:pt x="44313" y="842718"/>
                    <a:pt x="30319" y="814730"/>
                    <a:pt x="55974" y="789075"/>
                  </a:cubicBezTo>
                  <a:lnTo>
                    <a:pt x="314856" y="880033"/>
                  </a:lnTo>
                  <a:cubicBezTo>
                    <a:pt x="342843" y="882366"/>
                    <a:pt x="361501" y="849714"/>
                    <a:pt x="345175" y="826391"/>
                  </a:cubicBezTo>
                  <a:lnTo>
                    <a:pt x="88626" y="737766"/>
                  </a:lnTo>
                  <a:cubicBezTo>
                    <a:pt x="76965" y="733101"/>
                    <a:pt x="79297" y="749427"/>
                    <a:pt x="81629" y="754091"/>
                  </a:cubicBezTo>
                  <a:cubicBezTo>
                    <a:pt x="88626" y="765752"/>
                    <a:pt x="291533" y="824059"/>
                    <a:pt x="321853" y="833388"/>
                  </a:cubicBezTo>
                  <a:cubicBezTo>
                    <a:pt x="331182" y="833388"/>
                    <a:pt x="340510" y="852046"/>
                    <a:pt x="335846" y="856711"/>
                  </a:cubicBezTo>
                  <a:cubicBezTo>
                    <a:pt x="326517" y="866040"/>
                    <a:pt x="104952" y="775081"/>
                    <a:pt x="72300" y="768085"/>
                  </a:cubicBezTo>
                  <a:cubicBezTo>
                    <a:pt x="58307" y="763420"/>
                    <a:pt x="76965" y="726104"/>
                    <a:pt x="79297" y="726104"/>
                  </a:cubicBezTo>
                  <a:cubicBezTo>
                    <a:pt x="93291" y="719107"/>
                    <a:pt x="335846" y="807734"/>
                    <a:pt x="370830" y="819395"/>
                  </a:cubicBezTo>
                  <a:cubicBezTo>
                    <a:pt x="389488" y="831056"/>
                    <a:pt x="349840" y="894027"/>
                    <a:pt x="338179" y="894027"/>
                  </a:cubicBezTo>
                  <a:lnTo>
                    <a:pt x="76965" y="800736"/>
                  </a:lnTo>
                  <a:cubicBezTo>
                    <a:pt x="72300" y="798404"/>
                    <a:pt x="60638" y="810065"/>
                    <a:pt x="60638" y="812398"/>
                  </a:cubicBezTo>
                  <a:cubicBezTo>
                    <a:pt x="60638" y="826391"/>
                    <a:pt x="291533" y="894027"/>
                    <a:pt x="319520" y="908021"/>
                  </a:cubicBezTo>
                  <a:cubicBezTo>
                    <a:pt x="321853" y="912686"/>
                    <a:pt x="314856" y="917350"/>
                    <a:pt x="314856" y="919682"/>
                  </a:cubicBezTo>
                  <a:cubicBezTo>
                    <a:pt x="314856" y="926679"/>
                    <a:pt x="314856" y="936008"/>
                    <a:pt x="314856" y="943005"/>
                  </a:cubicBezTo>
                  <a:cubicBezTo>
                    <a:pt x="314856" y="943005"/>
                    <a:pt x="328849" y="961663"/>
                    <a:pt x="340510" y="959331"/>
                  </a:cubicBezTo>
                  <a:cubicBezTo>
                    <a:pt x="349840" y="959331"/>
                    <a:pt x="410478" y="821727"/>
                    <a:pt x="398817" y="800736"/>
                  </a:cubicBezTo>
                  <a:lnTo>
                    <a:pt x="79297" y="691120"/>
                  </a:lnTo>
                  <a:close/>
                  <a:moveTo>
                    <a:pt x="212236" y="236328"/>
                  </a:moveTo>
                  <a:cubicBezTo>
                    <a:pt x="186581" y="168692"/>
                    <a:pt x="181917" y="131376"/>
                    <a:pt x="200574" y="61408"/>
                  </a:cubicBezTo>
                  <a:cubicBezTo>
                    <a:pt x="200574" y="61408"/>
                    <a:pt x="195910" y="59076"/>
                    <a:pt x="200574" y="52078"/>
                  </a:cubicBezTo>
                  <a:cubicBezTo>
                    <a:pt x="214568" y="26424"/>
                    <a:pt x="242556" y="17094"/>
                    <a:pt x="265878" y="3101"/>
                  </a:cubicBezTo>
                  <a:cubicBezTo>
                    <a:pt x="205239" y="-10892"/>
                    <a:pt x="179584" y="24092"/>
                    <a:pt x="170255" y="75401"/>
                  </a:cubicBezTo>
                  <a:cubicBezTo>
                    <a:pt x="156261" y="150034"/>
                    <a:pt x="172588" y="245657"/>
                    <a:pt x="230894" y="294635"/>
                  </a:cubicBezTo>
                  <a:cubicBezTo>
                    <a:pt x="240223" y="264315"/>
                    <a:pt x="221565" y="254986"/>
                    <a:pt x="214568" y="233996"/>
                  </a:cubicBezTo>
                  <a:close/>
                  <a:moveTo>
                    <a:pt x="349840" y="772750"/>
                  </a:moveTo>
                  <a:lnTo>
                    <a:pt x="345175" y="744762"/>
                  </a:lnTo>
                  <a:cubicBezTo>
                    <a:pt x="305526" y="728436"/>
                    <a:pt x="191245" y="688788"/>
                    <a:pt x="151597" y="693452"/>
                  </a:cubicBezTo>
                  <a:cubicBezTo>
                    <a:pt x="144600" y="693452"/>
                    <a:pt x="135271" y="695784"/>
                    <a:pt x="142268" y="705113"/>
                  </a:cubicBezTo>
                  <a:cubicBezTo>
                    <a:pt x="149265" y="712110"/>
                    <a:pt x="324185" y="765752"/>
                    <a:pt x="349840" y="775081"/>
                  </a:cubicBezTo>
                  <a:close/>
                  <a:moveTo>
                    <a:pt x="251885" y="651471"/>
                  </a:moveTo>
                  <a:cubicBezTo>
                    <a:pt x="251885" y="656136"/>
                    <a:pt x="251885" y="663133"/>
                    <a:pt x="251885" y="667798"/>
                  </a:cubicBezTo>
                  <a:lnTo>
                    <a:pt x="240223" y="667798"/>
                  </a:lnTo>
                  <a:cubicBezTo>
                    <a:pt x="240223" y="665465"/>
                    <a:pt x="240223" y="658468"/>
                    <a:pt x="240223" y="656136"/>
                  </a:cubicBezTo>
                  <a:cubicBezTo>
                    <a:pt x="240223" y="672462"/>
                    <a:pt x="198243" y="665465"/>
                    <a:pt x="212236" y="679459"/>
                  </a:cubicBezTo>
                  <a:cubicBezTo>
                    <a:pt x="216901" y="684123"/>
                    <a:pt x="291533" y="709778"/>
                    <a:pt x="303195" y="707446"/>
                  </a:cubicBezTo>
                  <a:cubicBezTo>
                    <a:pt x="296198" y="702782"/>
                    <a:pt x="277540" y="677126"/>
                    <a:pt x="275207" y="667798"/>
                  </a:cubicBezTo>
                  <a:cubicBezTo>
                    <a:pt x="275207" y="653804"/>
                    <a:pt x="282204" y="646807"/>
                    <a:pt x="286869" y="637478"/>
                  </a:cubicBezTo>
                  <a:cubicBezTo>
                    <a:pt x="275207" y="637478"/>
                    <a:pt x="256549" y="637478"/>
                    <a:pt x="251885" y="649139"/>
                  </a:cubicBezTo>
                  <a:close/>
                  <a:moveTo>
                    <a:pt x="1049520" y="3620447"/>
                  </a:moveTo>
                  <a:cubicBezTo>
                    <a:pt x="1030862" y="3639106"/>
                    <a:pt x="860606" y="3709074"/>
                    <a:pt x="830287" y="3711406"/>
                  </a:cubicBezTo>
                  <a:cubicBezTo>
                    <a:pt x="802300" y="3713738"/>
                    <a:pt x="697348" y="3711406"/>
                    <a:pt x="676357" y="3692748"/>
                  </a:cubicBezTo>
                  <a:cubicBezTo>
                    <a:pt x="667028" y="3685751"/>
                    <a:pt x="636709" y="3629777"/>
                    <a:pt x="629712" y="3615783"/>
                  </a:cubicBezTo>
                  <a:cubicBezTo>
                    <a:pt x="606389" y="3562140"/>
                    <a:pt x="592396" y="3496837"/>
                    <a:pt x="583067" y="3438531"/>
                  </a:cubicBezTo>
                  <a:cubicBezTo>
                    <a:pt x="674025" y="3230959"/>
                    <a:pt x="783641" y="3032716"/>
                    <a:pt x="881597" y="2827476"/>
                  </a:cubicBezTo>
                  <a:cubicBezTo>
                    <a:pt x="902587" y="2783163"/>
                    <a:pt x="918913" y="2729522"/>
                    <a:pt x="942236" y="2687540"/>
                  </a:cubicBezTo>
                  <a:cubicBezTo>
                    <a:pt x="946900" y="2680544"/>
                    <a:pt x="953897" y="2678211"/>
                    <a:pt x="951565" y="2689873"/>
                  </a:cubicBezTo>
                  <a:cubicBezTo>
                    <a:pt x="942236" y="2755177"/>
                    <a:pt x="897923" y="2825145"/>
                    <a:pt x="890926" y="2892780"/>
                  </a:cubicBezTo>
                  <a:cubicBezTo>
                    <a:pt x="890926" y="2899777"/>
                    <a:pt x="883929" y="2911438"/>
                    <a:pt x="895590" y="2911438"/>
                  </a:cubicBezTo>
                  <a:cubicBezTo>
                    <a:pt x="942236" y="2764506"/>
                    <a:pt x="998210" y="2622237"/>
                    <a:pt x="1042523" y="2475305"/>
                  </a:cubicBezTo>
                  <a:cubicBezTo>
                    <a:pt x="1044855" y="2463643"/>
                    <a:pt x="1042523" y="2454314"/>
                    <a:pt x="1044855" y="2447317"/>
                  </a:cubicBezTo>
                  <a:cubicBezTo>
                    <a:pt x="1049520" y="2435656"/>
                    <a:pt x="1049520" y="2419330"/>
                    <a:pt x="1054184" y="2407668"/>
                  </a:cubicBezTo>
                  <a:cubicBezTo>
                    <a:pt x="1058849" y="2398339"/>
                    <a:pt x="1084504" y="2365688"/>
                    <a:pt x="1077507" y="2361023"/>
                  </a:cubicBezTo>
                  <a:cubicBezTo>
                    <a:pt x="1068178" y="2351694"/>
                    <a:pt x="1065846" y="2370353"/>
                    <a:pt x="1063513" y="2372684"/>
                  </a:cubicBezTo>
                  <a:cubicBezTo>
                    <a:pt x="1054184" y="2384346"/>
                    <a:pt x="1019200" y="2433323"/>
                    <a:pt x="1012204" y="2435656"/>
                  </a:cubicBezTo>
                  <a:cubicBezTo>
                    <a:pt x="1000542" y="2440321"/>
                    <a:pt x="998210" y="2410001"/>
                    <a:pt x="984216" y="2410001"/>
                  </a:cubicBezTo>
                  <a:cubicBezTo>
                    <a:pt x="974887" y="2410001"/>
                    <a:pt x="965558" y="2423994"/>
                    <a:pt x="949232" y="2414666"/>
                  </a:cubicBezTo>
                  <a:cubicBezTo>
                    <a:pt x="930574" y="2405337"/>
                    <a:pt x="935239" y="2379682"/>
                    <a:pt x="914248" y="2379682"/>
                  </a:cubicBezTo>
                  <a:lnTo>
                    <a:pt x="935239" y="2437988"/>
                  </a:lnTo>
                  <a:lnTo>
                    <a:pt x="874600" y="2351694"/>
                  </a:lnTo>
                  <a:cubicBezTo>
                    <a:pt x="879264" y="2375017"/>
                    <a:pt x="893258" y="2398339"/>
                    <a:pt x="907252" y="2419330"/>
                  </a:cubicBezTo>
                  <a:cubicBezTo>
                    <a:pt x="923577" y="2447317"/>
                    <a:pt x="977220" y="2500959"/>
                    <a:pt x="972555" y="2531279"/>
                  </a:cubicBezTo>
                  <a:cubicBezTo>
                    <a:pt x="970223" y="2547604"/>
                    <a:pt x="914248" y="2636231"/>
                    <a:pt x="902587" y="2650225"/>
                  </a:cubicBezTo>
                  <a:cubicBezTo>
                    <a:pt x="886262" y="2666550"/>
                    <a:pt x="802300" y="2727189"/>
                    <a:pt x="783641" y="2722524"/>
                  </a:cubicBezTo>
                  <a:cubicBezTo>
                    <a:pt x="771980" y="2722524"/>
                    <a:pt x="769648" y="2708531"/>
                    <a:pt x="767316" y="2699202"/>
                  </a:cubicBezTo>
                  <a:cubicBezTo>
                    <a:pt x="741661" y="2622237"/>
                    <a:pt x="732332" y="2479969"/>
                    <a:pt x="746325" y="2403004"/>
                  </a:cubicBezTo>
                  <a:cubicBezTo>
                    <a:pt x="785974" y="2356359"/>
                    <a:pt x="816293" y="2260736"/>
                    <a:pt x="879264" y="2239745"/>
                  </a:cubicBezTo>
                  <a:cubicBezTo>
                    <a:pt x="918913" y="2225752"/>
                    <a:pt x="970223" y="2230417"/>
                    <a:pt x="1005207" y="2204761"/>
                  </a:cubicBezTo>
                  <a:lnTo>
                    <a:pt x="918913" y="2190768"/>
                  </a:lnTo>
                  <a:cubicBezTo>
                    <a:pt x="949232" y="2176774"/>
                    <a:pt x="984216" y="2195433"/>
                    <a:pt x="1009871" y="2174442"/>
                  </a:cubicBezTo>
                  <a:lnTo>
                    <a:pt x="1273417" y="2146455"/>
                  </a:lnTo>
                  <a:lnTo>
                    <a:pt x="1261756" y="2216423"/>
                  </a:lnTo>
                  <a:cubicBezTo>
                    <a:pt x="1275750" y="2218755"/>
                    <a:pt x="1278082" y="2202429"/>
                    <a:pt x="1289743" y="2200097"/>
                  </a:cubicBezTo>
                  <a:cubicBezTo>
                    <a:pt x="1299072" y="2200097"/>
                    <a:pt x="1383034" y="2249074"/>
                    <a:pt x="1399360" y="2260736"/>
                  </a:cubicBezTo>
                  <a:cubicBezTo>
                    <a:pt x="1406357" y="2265401"/>
                    <a:pt x="1413353" y="2260736"/>
                    <a:pt x="1411022" y="2274729"/>
                  </a:cubicBezTo>
                  <a:lnTo>
                    <a:pt x="1324727" y="2274729"/>
                  </a:lnTo>
                  <a:cubicBezTo>
                    <a:pt x="1324727" y="2284058"/>
                    <a:pt x="1345718" y="2284058"/>
                    <a:pt x="1350383" y="2286391"/>
                  </a:cubicBezTo>
                  <a:cubicBezTo>
                    <a:pt x="1380702" y="2288723"/>
                    <a:pt x="1413353" y="2288723"/>
                    <a:pt x="1432012" y="2260736"/>
                  </a:cubicBezTo>
                  <a:cubicBezTo>
                    <a:pt x="1432012" y="2249074"/>
                    <a:pt x="1376038" y="2211758"/>
                    <a:pt x="1364376" y="2197764"/>
                  </a:cubicBezTo>
                  <a:cubicBezTo>
                    <a:pt x="1357379" y="2190768"/>
                    <a:pt x="1322395" y="2146455"/>
                    <a:pt x="1320063" y="2144122"/>
                  </a:cubicBezTo>
                  <a:cubicBezTo>
                    <a:pt x="1317731" y="2132461"/>
                    <a:pt x="1350383" y="2118467"/>
                    <a:pt x="1357379" y="2118467"/>
                  </a:cubicBezTo>
                  <a:cubicBezTo>
                    <a:pt x="1369040" y="2118467"/>
                    <a:pt x="1371373" y="2125465"/>
                    <a:pt x="1373705" y="2127796"/>
                  </a:cubicBezTo>
                  <a:cubicBezTo>
                    <a:pt x="1411022" y="2202429"/>
                    <a:pt x="1459999" y="2277062"/>
                    <a:pt x="1497315" y="2351694"/>
                  </a:cubicBezTo>
                  <a:cubicBezTo>
                    <a:pt x="1555622" y="2470640"/>
                    <a:pt x="1567283" y="2524282"/>
                    <a:pt x="1515974" y="2652556"/>
                  </a:cubicBezTo>
                  <a:cubicBezTo>
                    <a:pt x="1401692" y="2941758"/>
                    <a:pt x="1117156" y="3207636"/>
                    <a:pt x="902587" y="3426869"/>
                  </a:cubicBezTo>
                  <a:cubicBezTo>
                    <a:pt x="895590" y="3408211"/>
                    <a:pt x="965558" y="3321917"/>
                    <a:pt x="960894" y="3317252"/>
                  </a:cubicBezTo>
                  <a:cubicBezTo>
                    <a:pt x="949232" y="3314921"/>
                    <a:pt x="946900" y="3321917"/>
                    <a:pt x="942236" y="3328914"/>
                  </a:cubicBezTo>
                  <a:cubicBezTo>
                    <a:pt x="923577" y="3349905"/>
                    <a:pt x="879264" y="3412876"/>
                    <a:pt x="867603" y="3438531"/>
                  </a:cubicBezTo>
                  <a:cubicBezTo>
                    <a:pt x="860606" y="3454857"/>
                    <a:pt x="860606" y="3473515"/>
                    <a:pt x="853609" y="3487508"/>
                  </a:cubicBezTo>
                  <a:cubicBezTo>
                    <a:pt x="848945" y="3494505"/>
                    <a:pt x="802300" y="3548147"/>
                    <a:pt x="837284" y="3557476"/>
                  </a:cubicBezTo>
                  <a:cubicBezTo>
                    <a:pt x="865271" y="3564473"/>
                    <a:pt x="932907" y="3485176"/>
                    <a:pt x="960894" y="3471182"/>
                  </a:cubicBezTo>
                  <a:cubicBezTo>
                    <a:pt x="953897" y="3499170"/>
                    <a:pt x="911916" y="3524825"/>
                    <a:pt x="900255" y="3545815"/>
                  </a:cubicBezTo>
                  <a:cubicBezTo>
                    <a:pt x="895590" y="3552812"/>
                    <a:pt x="890926" y="3564473"/>
                    <a:pt x="904919" y="3562140"/>
                  </a:cubicBezTo>
                  <a:cubicBezTo>
                    <a:pt x="918913" y="3543483"/>
                    <a:pt x="944568" y="3529489"/>
                    <a:pt x="958561" y="3513163"/>
                  </a:cubicBezTo>
                  <a:cubicBezTo>
                    <a:pt x="993545" y="3478179"/>
                    <a:pt x="1014536" y="3426869"/>
                    <a:pt x="1056517" y="3401214"/>
                  </a:cubicBezTo>
                  <a:cubicBezTo>
                    <a:pt x="1056517" y="3410543"/>
                    <a:pt x="1056517" y="3415208"/>
                    <a:pt x="1065846" y="3412876"/>
                  </a:cubicBezTo>
                  <a:cubicBezTo>
                    <a:pt x="1215111" y="3317252"/>
                    <a:pt x="1380702" y="3240288"/>
                    <a:pt x="1511309" y="3119010"/>
                  </a:cubicBezTo>
                  <a:cubicBezTo>
                    <a:pt x="1501980" y="3119010"/>
                    <a:pt x="1497315" y="3123675"/>
                    <a:pt x="1487986" y="3128339"/>
                  </a:cubicBezTo>
                  <a:cubicBezTo>
                    <a:pt x="1439008" y="3156326"/>
                    <a:pt x="1385367" y="3200639"/>
                    <a:pt x="1334056" y="3233291"/>
                  </a:cubicBezTo>
                  <a:cubicBezTo>
                    <a:pt x="1243098" y="3291598"/>
                    <a:pt x="1147475" y="3345240"/>
                    <a:pt x="1056517" y="3401214"/>
                  </a:cubicBezTo>
                  <a:cubicBezTo>
                    <a:pt x="1056517" y="3394218"/>
                    <a:pt x="1056517" y="3391885"/>
                    <a:pt x="1061182" y="3387220"/>
                  </a:cubicBezTo>
                  <a:cubicBezTo>
                    <a:pt x="1103162" y="3321917"/>
                    <a:pt x="1247763" y="3226294"/>
                    <a:pt x="1273417" y="3153994"/>
                  </a:cubicBezTo>
                  <a:lnTo>
                    <a:pt x="1536964" y="3084026"/>
                  </a:lnTo>
                  <a:cubicBezTo>
                    <a:pt x="1536964" y="3121342"/>
                    <a:pt x="1497315" y="3261278"/>
                    <a:pt x="1483321" y="3298595"/>
                  </a:cubicBezTo>
                  <a:cubicBezTo>
                    <a:pt x="1478657" y="3310256"/>
                    <a:pt x="1469328" y="3321917"/>
                    <a:pt x="1462331" y="3331246"/>
                  </a:cubicBezTo>
                  <a:cubicBezTo>
                    <a:pt x="1378369" y="3417540"/>
                    <a:pt x="1273417" y="3480511"/>
                    <a:pt x="1168465" y="3545815"/>
                  </a:cubicBezTo>
                  <a:cubicBezTo>
                    <a:pt x="1126485" y="3571470"/>
                    <a:pt x="1077507" y="3592460"/>
                    <a:pt x="1047188" y="3622780"/>
                  </a:cubicBezTo>
                  <a:close/>
                  <a:moveTo>
                    <a:pt x="1320063" y="2944090"/>
                  </a:moveTo>
                  <a:cubicBezTo>
                    <a:pt x="1320063" y="2944090"/>
                    <a:pt x="1331724" y="2918435"/>
                    <a:pt x="1336389" y="2911438"/>
                  </a:cubicBezTo>
                  <a:cubicBezTo>
                    <a:pt x="1343385" y="2902109"/>
                    <a:pt x="1352715" y="2892780"/>
                    <a:pt x="1357379" y="2883451"/>
                  </a:cubicBezTo>
                  <a:cubicBezTo>
                    <a:pt x="1471660" y="2710863"/>
                    <a:pt x="1585942" y="2493962"/>
                    <a:pt x="1420351" y="2312046"/>
                  </a:cubicBezTo>
                  <a:cubicBezTo>
                    <a:pt x="1457667" y="2391343"/>
                    <a:pt x="1499647" y="2456646"/>
                    <a:pt x="1492651" y="2549937"/>
                  </a:cubicBezTo>
                  <a:cubicBezTo>
                    <a:pt x="1485654" y="2643227"/>
                    <a:pt x="1385367" y="2829809"/>
                    <a:pt x="1331724" y="2911438"/>
                  </a:cubicBezTo>
                  <a:cubicBezTo>
                    <a:pt x="1327060" y="2918435"/>
                    <a:pt x="1313066" y="2925432"/>
                    <a:pt x="1308401" y="2937093"/>
                  </a:cubicBezTo>
                  <a:cubicBezTo>
                    <a:pt x="1303737" y="2946422"/>
                    <a:pt x="1315399" y="2948755"/>
                    <a:pt x="1320063" y="2946422"/>
                  </a:cubicBezTo>
                  <a:close/>
                  <a:moveTo>
                    <a:pt x="1280415" y="2983739"/>
                  </a:moveTo>
                  <a:cubicBezTo>
                    <a:pt x="1285079" y="2979074"/>
                    <a:pt x="1299072" y="2967412"/>
                    <a:pt x="1301405" y="2965081"/>
                  </a:cubicBezTo>
                  <a:cubicBezTo>
                    <a:pt x="1301405" y="2962748"/>
                    <a:pt x="1310734" y="2953419"/>
                    <a:pt x="1306070" y="2951087"/>
                  </a:cubicBezTo>
                  <a:cubicBezTo>
                    <a:pt x="1294408" y="2958083"/>
                    <a:pt x="1280415" y="2969745"/>
                    <a:pt x="1280415" y="2986071"/>
                  </a:cubicBezTo>
                  <a:close/>
                  <a:moveTo>
                    <a:pt x="823290" y="3023387"/>
                  </a:moveTo>
                  <a:cubicBezTo>
                    <a:pt x="799967" y="3058371"/>
                    <a:pt x="778977" y="3107348"/>
                    <a:pt x="769648" y="3146997"/>
                  </a:cubicBezTo>
                  <a:cubicBezTo>
                    <a:pt x="769648" y="3151662"/>
                    <a:pt x="764983" y="3167987"/>
                    <a:pt x="774312" y="3165655"/>
                  </a:cubicBezTo>
                  <a:lnTo>
                    <a:pt x="823290" y="3023387"/>
                  </a:lnTo>
                  <a:close/>
                  <a:moveTo>
                    <a:pt x="1508976" y="3639106"/>
                  </a:moveTo>
                  <a:lnTo>
                    <a:pt x="1525303" y="3664761"/>
                  </a:lnTo>
                  <a:lnTo>
                    <a:pt x="1851820" y="4012268"/>
                  </a:lnTo>
                  <a:cubicBezTo>
                    <a:pt x="1833161" y="4042588"/>
                    <a:pt x="1791181" y="4119553"/>
                    <a:pt x="1767858" y="4138211"/>
                  </a:cubicBezTo>
                  <a:cubicBezTo>
                    <a:pt x="1758529" y="4147540"/>
                    <a:pt x="1690894" y="4180191"/>
                    <a:pt x="1681564" y="4177860"/>
                  </a:cubicBezTo>
                  <a:cubicBezTo>
                    <a:pt x="1576612" y="4084569"/>
                    <a:pt x="1480990" y="3981949"/>
                    <a:pt x="1378369" y="3886326"/>
                  </a:cubicBezTo>
                  <a:cubicBezTo>
                    <a:pt x="1378369" y="3872332"/>
                    <a:pt x="1331724" y="3797700"/>
                    <a:pt x="1327060" y="3795367"/>
                  </a:cubicBezTo>
                  <a:lnTo>
                    <a:pt x="1476325" y="3536486"/>
                  </a:lnTo>
                  <a:cubicBezTo>
                    <a:pt x="1487986" y="3527156"/>
                    <a:pt x="1511309" y="3571470"/>
                    <a:pt x="1515974" y="3576134"/>
                  </a:cubicBezTo>
                  <a:cubicBezTo>
                    <a:pt x="1515974" y="3613451"/>
                    <a:pt x="1560287" y="3636773"/>
                    <a:pt x="1557954" y="3667092"/>
                  </a:cubicBezTo>
                  <a:cubicBezTo>
                    <a:pt x="1550958" y="3657764"/>
                    <a:pt x="1513641" y="3632108"/>
                    <a:pt x="1504312" y="3639106"/>
                  </a:cubicBezTo>
                  <a:close/>
                  <a:moveTo>
                    <a:pt x="1427347" y="3872332"/>
                  </a:moveTo>
                  <a:cubicBezTo>
                    <a:pt x="1422683" y="3849010"/>
                    <a:pt x="1392363" y="3837348"/>
                    <a:pt x="1380702" y="3814026"/>
                  </a:cubicBezTo>
                  <a:cubicBezTo>
                    <a:pt x="1390031" y="3837348"/>
                    <a:pt x="1406357" y="3858339"/>
                    <a:pt x="1427347" y="3872332"/>
                  </a:cubicBezTo>
                  <a:close/>
                  <a:moveTo>
                    <a:pt x="1476325" y="3928307"/>
                  </a:moveTo>
                  <a:cubicBezTo>
                    <a:pt x="1473992" y="3916645"/>
                    <a:pt x="1459999" y="3911981"/>
                    <a:pt x="1455335" y="3907316"/>
                  </a:cubicBezTo>
                  <a:cubicBezTo>
                    <a:pt x="1448337" y="3897987"/>
                    <a:pt x="1448337" y="3879329"/>
                    <a:pt x="1429679" y="3881661"/>
                  </a:cubicBezTo>
                  <a:cubicBezTo>
                    <a:pt x="1427347" y="3883994"/>
                    <a:pt x="1462331" y="3935303"/>
                    <a:pt x="1476325" y="3930639"/>
                  </a:cubicBezTo>
                  <a:close/>
                </a:path>
              </a:pathLst>
            </a:custGeom>
            <a:solidFill>
              <a:schemeClr val="accent4"/>
            </a:solidFill>
            <a:ln w="23318" cap="flat">
              <a:noFill/>
              <a:prstDash val="solid"/>
              <a:miter/>
            </a:ln>
          </p:spPr>
          <p:txBody>
            <a:bodyPr rtlCol="0" anchor="ctr"/>
            <a:lstStyle/>
            <a:p>
              <a:endParaRPr lang="en-US" sz="1350"/>
            </a:p>
          </p:txBody>
        </p:sp>
      </p:grpSp>
    </p:spTree>
    <p:extLst>
      <p:ext uri="{BB962C8B-B14F-4D97-AF65-F5344CB8AC3E}">
        <p14:creationId xmlns:p14="http://schemas.microsoft.com/office/powerpoint/2010/main" val="2691331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10547</TotalTime>
  <Words>230</Words>
  <Application>Microsoft Office PowerPoint</Application>
  <PresentationFormat>On-screen Show (4:3)</PresentationFormat>
  <Paragraphs>15</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Woman Holding Trophy – Slide Template</vt:lpstr>
      <vt:lpstr>Woman Holding Trophy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Woman Holding Trophy</dc:title>
  <dc:creator>PresentationGO.com</dc:creator>
  <dc:description>© Copyright PresentationGO.com - Do not distribute or sale without written permission.</dc:description>
  <cp:lastModifiedBy>Christophe Barroche</cp:lastModifiedBy>
  <cp:revision>26</cp:revision>
  <dcterms:created xsi:type="dcterms:W3CDTF">2014-11-26T05:14:11Z</dcterms:created>
  <dcterms:modified xsi:type="dcterms:W3CDTF">2025-05-27T19:59:15Z</dcterms:modified>
  <cp:category>Graphics &amp; Metaphors</cp:category>
</cp:coreProperties>
</file>