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663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637A9-86A5-FAA5-0557-8C1E92791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FAC932-FFBC-0FA6-2F28-3309835FF2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E2D4C6-D0B5-C155-B528-3959EB6D94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8C8C7E-B66E-22A2-AA38-9512A70A7C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91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Notes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E710FF-242B-09B6-E9BE-9C3FF7B5E099}"/>
              </a:ext>
            </a:extLst>
          </p:cNvPr>
          <p:cNvGrpSpPr/>
          <p:nvPr/>
        </p:nvGrpSpPr>
        <p:grpSpPr>
          <a:xfrm>
            <a:off x="380247" y="1820704"/>
            <a:ext cx="2011904" cy="2433301"/>
            <a:chOff x="506996" y="1284605"/>
            <a:chExt cx="2682538" cy="3244401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8B1D976-9BA8-4902-33E3-257ECD0995B7}"/>
                </a:ext>
              </a:extLst>
            </p:cNvPr>
            <p:cNvSpPr/>
            <p:nvPr/>
          </p:nvSpPr>
          <p:spPr>
            <a:xfrm>
              <a:off x="506996" y="1287955"/>
              <a:ext cx="2682538" cy="3241051"/>
            </a:xfrm>
            <a:custGeom>
              <a:avLst/>
              <a:gdLst>
                <a:gd name="connsiteX0" fmla="*/ 2253763 w 2682538"/>
                <a:gd name="connsiteY0" fmla="*/ 0 h 3241051"/>
                <a:gd name="connsiteX1" fmla="*/ 2682538 w 2682538"/>
                <a:gd name="connsiteY1" fmla="*/ 2908837 h 3241051"/>
                <a:gd name="connsiteX2" fmla="*/ 428774 w 2682538"/>
                <a:gd name="connsiteY2" fmla="*/ 3241051 h 3241051"/>
                <a:gd name="connsiteX3" fmla="*/ 0 w 2682538"/>
                <a:gd name="connsiteY3" fmla="*/ 332214 h 324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2538" h="3241051">
                  <a:moveTo>
                    <a:pt x="2253763" y="0"/>
                  </a:moveTo>
                  <a:lnTo>
                    <a:pt x="2682538" y="2908837"/>
                  </a:lnTo>
                  <a:lnTo>
                    <a:pt x="428774" y="3241051"/>
                  </a:lnTo>
                  <a:lnTo>
                    <a:pt x="0" y="33221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D6DEB17-C008-884C-CDEC-5A04B90FBE69}"/>
                </a:ext>
              </a:extLst>
            </p:cNvPr>
            <p:cNvSpPr/>
            <p:nvPr/>
          </p:nvSpPr>
          <p:spPr>
            <a:xfrm>
              <a:off x="768161" y="1485645"/>
              <a:ext cx="2278117" cy="2940269"/>
            </a:xfrm>
            <a:custGeom>
              <a:avLst/>
              <a:gdLst>
                <a:gd name="connsiteX0" fmla="*/ 651455 w 2278117"/>
                <a:gd name="connsiteY0" fmla="*/ 0 h 2940269"/>
                <a:gd name="connsiteX1" fmla="*/ 2021739 w 2278117"/>
                <a:gd name="connsiteY1" fmla="*/ 0 h 2940269"/>
                <a:gd name="connsiteX2" fmla="*/ 2278117 w 2278117"/>
                <a:gd name="connsiteY2" fmla="*/ 1739291 h 2940269"/>
                <a:gd name="connsiteX3" fmla="*/ 2278117 w 2278117"/>
                <a:gd name="connsiteY3" fmla="*/ 2732264 h 2940269"/>
                <a:gd name="connsiteX4" fmla="*/ 866993 w 2278117"/>
                <a:gd name="connsiteY4" fmla="*/ 2940269 h 2940269"/>
                <a:gd name="connsiteX5" fmla="*/ 152413 w 2278117"/>
                <a:gd name="connsiteY5" fmla="*/ 2940269 h 2940269"/>
                <a:gd name="connsiteX6" fmla="*/ 0 w 2278117"/>
                <a:gd name="connsiteY6" fmla="*/ 1906290 h 2940269"/>
                <a:gd name="connsiteX7" fmla="*/ 0 w 2278117"/>
                <a:gd name="connsiteY7" fmla="*/ 96027 h 294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8117" h="2940269">
                  <a:moveTo>
                    <a:pt x="651455" y="0"/>
                  </a:moveTo>
                  <a:lnTo>
                    <a:pt x="2021739" y="0"/>
                  </a:lnTo>
                  <a:lnTo>
                    <a:pt x="2278117" y="1739291"/>
                  </a:lnTo>
                  <a:lnTo>
                    <a:pt x="2278117" y="2732264"/>
                  </a:lnTo>
                  <a:lnTo>
                    <a:pt x="866993" y="2940269"/>
                  </a:lnTo>
                  <a:lnTo>
                    <a:pt x="152413" y="2940269"/>
                  </a:lnTo>
                  <a:lnTo>
                    <a:pt x="0" y="1906290"/>
                  </a:lnTo>
                  <a:lnTo>
                    <a:pt x="0" y="9602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CA310BB-8449-41DB-B6BB-132468BBC061}"/>
                </a:ext>
              </a:extLst>
            </p:cNvPr>
            <p:cNvSpPr/>
            <p:nvPr/>
          </p:nvSpPr>
          <p:spPr>
            <a:xfrm>
              <a:off x="720863" y="1438347"/>
              <a:ext cx="2278117" cy="294026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2507660-4FEF-D5EB-25EB-4B2B0F70DE40}"/>
                </a:ext>
              </a:extLst>
            </p:cNvPr>
            <p:cNvSpPr/>
            <p:nvPr/>
          </p:nvSpPr>
          <p:spPr>
            <a:xfrm>
              <a:off x="928232" y="1284605"/>
              <a:ext cx="332398" cy="646180"/>
            </a:xfrm>
            <a:custGeom>
              <a:avLst/>
              <a:gdLst>
                <a:gd name="connsiteX0" fmla="*/ 170023 w 332398"/>
                <a:gd name="connsiteY0" fmla="*/ 836 h 646180"/>
                <a:gd name="connsiteX1" fmla="*/ 228330 w 332398"/>
                <a:gd name="connsiteY1" fmla="*/ 6329 h 646180"/>
                <a:gd name="connsiteX2" fmla="*/ 332398 w 332398"/>
                <a:gd name="connsiteY2" fmla="*/ 131749 h 646180"/>
                <a:gd name="connsiteX3" fmla="*/ 330326 w 332398"/>
                <a:gd name="connsiteY3" fmla="*/ 153742 h 646180"/>
                <a:gd name="connsiteX4" fmla="*/ 326905 w 332398"/>
                <a:gd name="connsiteY4" fmla="*/ 190055 h 646180"/>
                <a:gd name="connsiteX5" fmla="*/ 212623 w 332398"/>
                <a:gd name="connsiteY5" fmla="*/ 568935 h 646180"/>
                <a:gd name="connsiteX6" fmla="*/ 77246 w 332398"/>
                <a:gd name="connsiteY6" fmla="*/ 641569 h 646180"/>
                <a:gd name="connsiteX7" fmla="*/ 4611 w 332398"/>
                <a:gd name="connsiteY7" fmla="*/ 506192 h 646180"/>
                <a:gd name="connsiteX8" fmla="*/ 109929 w 332398"/>
                <a:gd name="connsiteY8" fmla="*/ 157029 h 646180"/>
                <a:gd name="connsiteX9" fmla="*/ 111684 w 332398"/>
                <a:gd name="connsiteY9" fmla="*/ 153742 h 646180"/>
                <a:gd name="connsiteX10" fmla="*/ 123030 w 332398"/>
                <a:gd name="connsiteY10" fmla="*/ 132487 h 646180"/>
                <a:gd name="connsiteX11" fmla="*/ 169265 w 332398"/>
                <a:gd name="connsiteY11" fmla="*/ 107681 h 646180"/>
                <a:gd name="connsiteX12" fmla="*/ 196958 w 332398"/>
                <a:gd name="connsiteY12" fmla="*/ 110335 h 646180"/>
                <a:gd name="connsiteX13" fmla="*/ 238436 w 332398"/>
                <a:gd name="connsiteY13" fmla="*/ 144122 h 646180"/>
                <a:gd name="connsiteX14" fmla="*/ 241400 w 332398"/>
                <a:gd name="connsiteY14" fmla="*/ 153742 h 646180"/>
                <a:gd name="connsiteX15" fmla="*/ 246306 w 332398"/>
                <a:gd name="connsiteY15" fmla="*/ 169671 h 646180"/>
                <a:gd name="connsiteX16" fmla="*/ 243651 w 332398"/>
                <a:gd name="connsiteY16" fmla="*/ 197364 h 646180"/>
                <a:gd name="connsiteX17" fmla="*/ 189872 w 332398"/>
                <a:gd name="connsiteY17" fmla="*/ 375659 h 646180"/>
                <a:gd name="connsiteX18" fmla="*/ 145298 w 332398"/>
                <a:gd name="connsiteY18" fmla="*/ 362214 h 646180"/>
                <a:gd name="connsiteX19" fmla="*/ 199077 w 332398"/>
                <a:gd name="connsiteY19" fmla="*/ 183919 h 646180"/>
                <a:gd name="connsiteX20" fmla="*/ 183513 w 332398"/>
                <a:gd name="connsiteY20" fmla="*/ 154909 h 646180"/>
                <a:gd name="connsiteX21" fmla="*/ 154504 w 332398"/>
                <a:gd name="connsiteY21" fmla="*/ 170474 h 646180"/>
                <a:gd name="connsiteX22" fmla="*/ 49185 w 332398"/>
                <a:gd name="connsiteY22" fmla="*/ 519637 h 646180"/>
                <a:gd name="connsiteX23" fmla="*/ 90691 w 332398"/>
                <a:gd name="connsiteY23" fmla="*/ 596995 h 646180"/>
                <a:gd name="connsiteX24" fmla="*/ 168049 w 332398"/>
                <a:gd name="connsiteY24" fmla="*/ 555490 h 646180"/>
                <a:gd name="connsiteX25" fmla="*/ 282331 w 332398"/>
                <a:gd name="connsiteY25" fmla="*/ 176610 h 646180"/>
                <a:gd name="connsiteX26" fmla="*/ 284501 w 332398"/>
                <a:gd name="connsiteY26" fmla="*/ 153742 h 646180"/>
                <a:gd name="connsiteX27" fmla="*/ 286120 w 332398"/>
                <a:gd name="connsiteY27" fmla="*/ 136671 h 646180"/>
                <a:gd name="connsiteX28" fmla="*/ 214885 w 332398"/>
                <a:gd name="connsiteY28" fmla="*/ 50904 h 646180"/>
                <a:gd name="connsiteX29" fmla="*/ 89177 w 332398"/>
                <a:gd name="connsiteY29" fmla="*/ 118349 h 646180"/>
                <a:gd name="connsiteX30" fmla="*/ 78502 w 332398"/>
                <a:gd name="connsiteY30" fmla="*/ 153742 h 646180"/>
                <a:gd name="connsiteX31" fmla="*/ 29872 w 332398"/>
                <a:gd name="connsiteY31" fmla="*/ 153742 h 646180"/>
                <a:gd name="connsiteX32" fmla="*/ 44603 w 332398"/>
                <a:gd name="connsiteY32" fmla="*/ 104904 h 646180"/>
                <a:gd name="connsiteX33" fmla="*/ 170023 w 332398"/>
                <a:gd name="connsiteY33" fmla="*/ 836 h 64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2398" h="646180">
                  <a:moveTo>
                    <a:pt x="170023" y="836"/>
                  </a:moveTo>
                  <a:cubicBezTo>
                    <a:pt x="189066" y="-1209"/>
                    <a:pt x="208829" y="447"/>
                    <a:pt x="228330" y="6329"/>
                  </a:cubicBezTo>
                  <a:cubicBezTo>
                    <a:pt x="286832" y="23975"/>
                    <a:pt x="326264" y="74620"/>
                    <a:pt x="332398" y="131749"/>
                  </a:cubicBezTo>
                  <a:lnTo>
                    <a:pt x="330326" y="153742"/>
                  </a:lnTo>
                  <a:lnTo>
                    <a:pt x="326905" y="190055"/>
                  </a:lnTo>
                  <a:lnTo>
                    <a:pt x="212623" y="568935"/>
                  </a:lnTo>
                  <a:cubicBezTo>
                    <a:pt x="195369" y="626138"/>
                    <a:pt x="134450" y="658824"/>
                    <a:pt x="77246" y="641569"/>
                  </a:cubicBezTo>
                  <a:cubicBezTo>
                    <a:pt x="20043" y="624315"/>
                    <a:pt x="-12644" y="563395"/>
                    <a:pt x="4611" y="506192"/>
                  </a:cubicBezTo>
                  <a:lnTo>
                    <a:pt x="109929" y="157029"/>
                  </a:lnTo>
                  <a:lnTo>
                    <a:pt x="111684" y="153742"/>
                  </a:lnTo>
                  <a:lnTo>
                    <a:pt x="123030" y="132487"/>
                  </a:lnTo>
                  <a:cubicBezTo>
                    <a:pt x="134595" y="118499"/>
                    <a:pt x="151215" y="109581"/>
                    <a:pt x="169265" y="107681"/>
                  </a:cubicBezTo>
                  <a:cubicBezTo>
                    <a:pt x="178290" y="106730"/>
                    <a:pt x="187672" y="107534"/>
                    <a:pt x="196958" y="110335"/>
                  </a:cubicBezTo>
                  <a:cubicBezTo>
                    <a:pt x="215531" y="115937"/>
                    <a:pt x="230005" y="128408"/>
                    <a:pt x="238436" y="144122"/>
                  </a:cubicBezTo>
                  <a:lnTo>
                    <a:pt x="241400" y="153742"/>
                  </a:lnTo>
                  <a:lnTo>
                    <a:pt x="246306" y="169671"/>
                  </a:lnTo>
                  <a:cubicBezTo>
                    <a:pt x="247256" y="178696"/>
                    <a:pt x="246452" y="188078"/>
                    <a:pt x="243651" y="197364"/>
                  </a:cubicBezTo>
                  <a:lnTo>
                    <a:pt x="189872" y="375659"/>
                  </a:lnTo>
                  <a:lnTo>
                    <a:pt x="145298" y="362214"/>
                  </a:lnTo>
                  <a:lnTo>
                    <a:pt x="199077" y="183919"/>
                  </a:lnTo>
                  <a:cubicBezTo>
                    <a:pt x="202887" y="171289"/>
                    <a:pt x="196142" y="158719"/>
                    <a:pt x="183513" y="154909"/>
                  </a:cubicBezTo>
                  <a:cubicBezTo>
                    <a:pt x="170883" y="151100"/>
                    <a:pt x="158313" y="157844"/>
                    <a:pt x="154504" y="170474"/>
                  </a:cubicBezTo>
                  <a:lnTo>
                    <a:pt x="49185" y="519637"/>
                  </a:lnTo>
                  <a:cubicBezTo>
                    <a:pt x="39326" y="552324"/>
                    <a:pt x="58003" y="587135"/>
                    <a:pt x="90691" y="596995"/>
                  </a:cubicBezTo>
                  <a:cubicBezTo>
                    <a:pt x="123379" y="606854"/>
                    <a:pt x="158189" y="588177"/>
                    <a:pt x="168049" y="555490"/>
                  </a:cubicBezTo>
                  <a:lnTo>
                    <a:pt x="282331" y="176610"/>
                  </a:lnTo>
                  <a:lnTo>
                    <a:pt x="284501" y="153742"/>
                  </a:lnTo>
                  <a:lnTo>
                    <a:pt x="286120" y="136671"/>
                  </a:lnTo>
                  <a:cubicBezTo>
                    <a:pt x="281956" y="97576"/>
                    <a:pt x="255001" y="63004"/>
                    <a:pt x="214885" y="50904"/>
                  </a:cubicBezTo>
                  <a:cubicBezTo>
                    <a:pt x="161396" y="34770"/>
                    <a:pt x="105311" y="64860"/>
                    <a:pt x="89177" y="118349"/>
                  </a:cubicBezTo>
                  <a:lnTo>
                    <a:pt x="78502" y="153742"/>
                  </a:lnTo>
                  <a:lnTo>
                    <a:pt x="29872" y="153742"/>
                  </a:lnTo>
                  <a:lnTo>
                    <a:pt x="44603" y="104904"/>
                  </a:lnTo>
                  <a:cubicBezTo>
                    <a:pt x="62249" y="46401"/>
                    <a:pt x="112895" y="6969"/>
                    <a:pt x="170023" y="83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3FE85C8-31F2-B7EE-0028-FD13EF1DCD0F}"/>
              </a:ext>
            </a:extLst>
          </p:cNvPr>
          <p:cNvGrpSpPr/>
          <p:nvPr/>
        </p:nvGrpSpPr>
        <p:grpSpPr>
          <a:xfrm>
            <a:off x="687829" y="2358945"/>
            <a:ext cx="1414225" cy="1429281"/>
            <a:chOff x="332936" y="2596987"/>
            <a:chExt cx="2926080" cy="190570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6A0FADE-E861-45E7-5D3A-0876267C5D00}"/>
                </a:ext>
              </a:extLst>
            </p:cNvPr>
            <p:cNvSpPr txBox="1"/>
            <p:nvPr/>
          </p:nvSpPr>
          <p:spPr>
            <a:xfrm>
              <a:off x="332936" y="259698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6D0B8CA-DF7B-8FC8-901A-383478C8162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AEF711-42D4-612E-46CF-3C4F313F238E}"/>
              </a:ext>
            </a:extLst>
          </p:cNvPr>
          <p:cNvGrpSpPr/>
          <p:nvPr/>
        </p:nvGrpSpPr>
        <p:grpSpPr>
          <a:xfrm>
            <a:off x="2504114" y="2997395"/>
            <a:ext cx="2011904" cy="2433301"/>
            <a:chOff x="3338819" y="2853526"/>
            <a:chExt cx="2682538" cy="3244401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6874875-DC51-124F-6339-2B7B2FA3651F}"/>
                </a:ext>
              </a:extLst>
            </p:cNvPr>
            <p:cNvSpPr/>
            <p:nvPr/>
          </p:nvSpPr>
          <p:spPr>
            <a:xfrm>
              <a:off x="3338819" y="2856876"/>
              <a:ext cx="2682538" cy="3241051"/>
            </a:xfrm>
            <a:custGeom>
              <a:avLst/>
              <a:gdLst>
                <a:gd name="connsiteX0" fmla="*/ 2253763 w 2682538"/>
                <a:gd name="connsiteY0" fmla="*/ 0 h 3241051"/>
                <a:gd name="connsiteX1" fmla="*/ 2682538 w 2682538"/>
                <a:gd name="connsiteY1" fmla="*/ 2908837 h 3241051"/>
                <a:gd name="connsiteX2" fmla="*/ 428774 w 2682538"/>
                <a:gd name="connsiteY2" fmla="*/ 3241051 h 3241051"/>
                <a:gd name="connsiteX3" fmla="*/ 0 w 2682538"/>
                <a:gd name="connsiteY3" fmla="*/ 332214 h 324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2538" h="3241051">
                  <a:moveTo>
                    <a:pt x="2253763" y="0"/>
                  </a:moveTo>
                  <a:lnTo>
                    <a:pt x="2682538" y="2908837"/>
                  </a:lnTo>
                  <a:lnTo>
                    <a:pt x="428774" y="3241051"/>
                  </a:lnTo>
                  <a:lnTo>
                    <a:pt x="0" y="33221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76F30BC-29A6-4442-3726-D3A349B777A8}"/>
                </a:ext>
              </a:extLst>
            </p:cNvPr>
            <p:cNvSpPr/>
            <p:nvPr/>
          </p:nvSpPr>
          <p:spPr>
            <a:xfrm>
              <a:off x="3599984" y="3054566"/>
              <a:ext cx="2278117" cy="2940269"/>
            </a:xfrm>
            <a:custGeom>
              <a:avLst/>
              <a:gdLst>
                <a:gd name="connsiteX0" fmla="*/ 651455 w 2278117"/>
                <a:gd name="connsiteY0" fmla="*/ 0 h 2940269"/>
                <a:gd name="connsiteX1" fmla="*/ 2021739 w 2278117"/>
                <a:gd name="connsiteY1" fmla="*/ 0 h 2940269"/>
                <a:gd name="connsiteX2" fmla="*/ 2278117 w 2278117"/>
                <a:gd name="connsiteY2" fmla="*/ 1739291 h 2940269"/>
                <a:gd name="connsiteX3" fmla="*/ 2278117 w 2278117"/>
                <a:gd name="connsiteY3" fmla="*/ 2732264 h 2940269"/>
                <a:gd name="connsiteX4" fmla="*/ 866993 w 2278117"/>
                <a:gd name="connsiteY4" fmla="*/ 2940269 h 2940269"/>
                <a:gd name="connsiteX5" fmla="*/ 152413 w 2278117"/>
                <a:gd name="connsiteY5" fmla="*/ 2940269 h 2940269"/>
                <a:gd name="connsiteX6" fmla="*/ 0 w 2278117"/>
                <a:gd name="connsiteY6" fmla="*/ 1906290 h 2940269"/>
                <a:gd name="connsiteX7" fmla="*/ 0 w 2278117"/>
                <a:gd name="connsiteY7" fmla="*/ 96027 h 294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8117" h="2940269">
                  <a:moveTo>
                    <a:pt x="651455" y="0"/>
                  </a:moveTo>
                  <a:lnTo>
                    <a:pt x="2021739" y="0"/>
                  </a:lnTo>
                  <a:lnTo>
                    <a:pt x="2278117" y="1739291"/>
                  </a:lnTo>
                  <a:lnTo>
                    <a:pt x="2278117" y="2732264"/>
                  </a:lnTo>
                  <a:lnTo>
                    <a:pt x="866993" y="2940269"/>
                  </a:lnTo>
                  <a:lnTo>
                    <a:pt x="152413" y="2940269"/>
                  </a:lnTo>
                  <a:lnTo>
                    <a:pt x="0" y="1906290"/>
                  </a:lnTo>
                  <a:lnTo>
                    <a:pt x="0" y="9602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8A8DFB9-F717-414E-EE18-82FE5B4DA7C2}"/>
                </a:ext>
              </a:extLst>
            </p:cNvPr>
            <p:cNvSpPr/>
            <p:nvPr/>
          </p:nvSpPr>
          <p:spPr>
            <a:xfrm>
              <a:off x="3552686" y="3007268"/>
              <a:ext cx="2278117" cy="29402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5F22613-0084-0192-0340-6080E7A6746E}"/>
                </a:ext>
              </a:extLst>
            </p:cNvPr>
            <p:cNvSpPr/>
            <p:nvPr/>
          </p:nvSpPr>
          <p:spPr>
            <a:xfrm>
              <a:off x="3760055" y="2853526"/>
              <a:ext cx="332398" cy="646180"/>
            </a:xfrm>
            <a:custGeom>
              <a:avLst/>
              <a:gdLst>
                <a:gd name="connsiteX0" fmla="*/ 170023 w 332398"/>
                <a:gd name="connsiteY0" fmla="*/ 836 h 646180"/>
                <a:gd name="connsiteX1" fmla="*/ 228330 w 332398"/>
                <a:gd name="connsiteY1" fmla="*/ 6329 h 646180"/>
                <a:gd name="connsiteX2" fmla="*/ 332398 w 332398"/>
                <a:gd name="connsiteY2" fmla="*/ 131749 h 646180"/>
                <a:gd name="connsiteX3" fmla="*/ 330326 w 332398"/>
                <a:gd name="connsiteY3" fmla="*/ 153742 h 646180"/>
                <a:gd name="connsiteX4" fmla="*/ 326905 w 332398"/>
                <a:gd name="connsiteY4" fmla="*/ 190055 h 646180"/>
                <a:gd name="connsiteX5" fmla="*/ 212623 w 332398"/>
                <a:gd name="connsiteY5" fmla="*/ 568935 h 646180"/>
                <a:gd name="connsiteX6" fmla="*/ 77246 w 332398"/>
                <a:gd name="connsiteY6" fmla="*/ 641569 h 646180"/>
                <a:gd name="connsiteX7" fmla="*/ 4611 w 332398"/>
                <a:gd name="connsiteY7" fmla="*/ 506192 h 646180"/>
                <a:gd name="connsiteX8" fmla="*/ 109929 w 332398"/>
                <a:gd name="connsiteY8" fmla="*/ 157029 h 646180"/>
                <a:gd name="connsiteX9" fmla="*/ 111684 w 332398"/>
                <a:gd name="connsiteY9" fmla="*/ 153742 h 646180"/>
                <a:gd name="connsiteX10" fmla="*/ 123030 w 332398"/>
                <a:gd name="connsiteY10" fmla="*/ 132487 h 646180"/>
                <a:gd name="connsiteX11" fmla="*/ 169265 w 332398"/>
                <a:gd name="connsiteY11" fmla="*/ 107681 h 646180"/>
                <a:gd name="connsiteX12" fmla="*/ 196958 w 332398"/>
                <a:gd name="connsiteY12" fmla="*/ 110335 h 646180"/>
                <a:gd name="connsiteX13" fmla="*/ 238436 w 332398"/>
                <a:gd name="connsiteY13" fmla="*/ 144122 h 646180"/>
                <a:gd name="connsiteX14" fmla="*/ 241400 w 332398"/>
                <a:gd name="connsiteY14" fmla="*/ 153742 h 646180"/>
                <a:gd name="connsiteX15" fmla="*/ 246306 w 332398"/>
                <a:gd name="connsiteY15" fmla="*/ 169671 h 646180"/>
                <a:gd name="connsiteX16" fmla="*/ 243651 w 332398"/>
                <a:gd name="connsiteY16" fmla="*/ 197364 h 646180"/>
                <a:gd name="connsiteX17" fmla="*/ 189872 w 332398"/>
                <a:gd name="connsiteY17" fmla="*/ 375659 h 646180"/>
                <a:gd name="connsiteX18" fmla="*/ 145298 w 332398"/>
                <a:gd name="connsiteY18" fmla="*/ 362214 h 646180"/>
                <a:gd name="connsiteX19" fmla="*/ 199077 w 332398"/>
                <a:gd name="connsiteY19" fmla="*/ 183919 h 646180"/>
                <a:gd name="connsiteX20" fmla="*/ 183513 w 332398"/>
                <a:gd name="connsiteY20" fmla="*/ 154909 h 646180"/>
                <a:gd name="connsiteX21" fmla="*/ 154504 w 332398"/>
                <a:gd name="connsiteY21" fmla="*/ 170474 h 646180"/>
                <a:gd name="connsiteX22" fmla="*/ 49185 w 332398"/>
                <a:gd name="connsiteY22" fmla="*/ 519637 h 646180"/>
                <a:gd name="connsiteX23" fmla="*/ 90691 w 332398"/>
                <a:gd name="connsiteY23" fmla="*/ 596995 h 646180"/>
                <a:gd name="connsiteX24" fmla="*/ 168049 w 332398"/>
                <a:gd name="connsiteY24" fmla="*/ 555490 h 646180"/>
                <a:gd name="connsiteX25" fmla="*/ 282331 w 332398"/>
                <a:gd name="connsiteY25" fmla="*/ 176610 h 646180"/>
                <a:gd name="connsiteX26" fmla="*/ 284501 w 332398"/>
                <a:gd name="connsiteY26" fmla="*/ 153742 h 646180"/>
                <a:gd name="connsiteX27" fmla="*/ 286120 w 332398"/>
                <a:gd name="connsiteY27" fmla="*/ 136671 h 646180"/>
                <a:gd name="connsiteX28" fmla="*/ 214885 w 332398"/>
                <a:gd name="connsiteY28" fmla="*/ 50904 h 646180"/>
                <a:gd name="connsiteX29" fmla="*/ 89177 w 332398"/>
                <a:gd name="connsiteY29" fmla="*/ 118349 h 646180"/>
                <a:gd name="connsiteX30" fmla="*/ 78502 w 332398"/>
                <a:gd name="connsiteY30" fmla="*/ 153742 h 646180"/>
                <a:gd name="connsiteX31" fmla="*/ 29872 w 332398"/>
                <a:gd name="connsiteY31" fmla="*/ 153742 h 646180"/>
                <a:gd name="connsiteX32" fmla="*/ 44603 w 332398"/>
                <a:gd name="connsiteY32" fmla="*/ 104904 h 646180"/>
                <a:gd name="connsiteX33" fmla="*/ 170023 w 332398"/>
                <a:gd name="connsiteY33" fmla="*/ 836 h 64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2398" h="646180">
                  <a:moveTo>
                    <a:pt x="170023" y="836"/>
                  </a:moveTo>
                  <a:cubicBezTo>
                    <a:pt x="189066" y="-1209"/>
                    <a:pt x="208829" y="447"/>
                    <a:pt x="228330" y="6329"/>
                  </a:cubicBezTo>
                  <a:cubicBezTo>
                    <a:pt x="286832" y="23975"/>
                    <a:pt x="326264" y="74620"/>
                    <a:pt x="332398" y="131749"/>
                  </a:cubicBezTo>
                  <a:lnTo>
                    <a:pt x="330326" y="153742"/>
                  </a:lnTo>
                  <a:lnTo>
                    <a:pt x="326905" y="190055"/>
                  </a:lnTo>
                  <a:lnTo>
                    <a:pt x="212623" y="568935"/>
                  </a:lnTo>
                  <a:cubicBezTo>
                    <a:pt x="195369" y="626138"/>
                    <a:pt x="134450" y="658824"/>
                    <a:pt x="77246" y="641569"/>
                  </a:cubicBezTo>
                  <a:cubicBezTo>
                    <a:pt x="20043" y="624315"/>
                    <a:pt x="-12644" y="563395"/>
                    <a:pt x="4611" y="506192"/>
                  </a:cubicBezTo>
                  <a:lnTo>
                    <a:pt x="109929" y="157029"/>
                  </a:lnTo>
                  <a:lnTo>
                    <a:pt x="111684" y="153742"/>
                  </a:lnTo>
                  <a:lnTo>
                    <a:pt x="123030" y="132487"/>
                  </a:lnTo>
                  <a:cubicBezTo>
                    <a:pt x="134595" y="118499"/>
                    <a:pt x="151215" y="109581"/>
                    <a:pt x="169265" y="107681"/>
                  </a:cubicBezTo>
                  <a:cubicBezTo>
                    <a:pt x="178290" y="106730"/>
                    <a:pt x="187672" y="107534"/>
                    <a:pt x="196958" y="110335"/>
                  </a:cubicBezTo>
                  <a:cubicBezTo>
                    <a:pt x="215531" y="115937"/>
                    <a:pt x="230005" y="128408"/>
                    <a:pt x="238436" y="144122"/>
                  </a:cubicBezTo>
                  <a:lnTo>
                    <a:pt x="241400" y="153742"/>
                  </a:lnTo>
                  <a:lnTo>
                    <a:pt x="246306" y="169671"/>
                  </a:lnTo>
                  <a:cubicBezTo>
                    <a:pt x="247256" y="178696"/>
                    <a:pt x="246452" y="188078"/>
                    <a:pt x="243651" y="197364"/>
                  </a:cubicBezTo>
                  <a:lnTo>
                    <a:pt x="189872" y="375659"/>
                  </a:lnTo>
                  <a:lnTo>
                    <a:pt x="145298" y="362214"/>
                  </a:lnTo>
                  <a:lnTo>
                    <a:pt x="199077" y="183919"/>
                  </a:lnTo>
                  <a:cubicBezTo>
                    <a:pt x="202887" y="171289"/>
                    <a:pt x="196142" y="158719"/>
                    <a:pt x="183513" y="154909"/>
                  </a:cubicBezTo>
                  <a:cubicBezTo>
                    <a:pt x="170883" y="151100"/>
                    <a:pt x="158313" y="157844"/>
                    <a:pt x="154504" y="170474"/>
                  </a:cubicBezTo>
                  <a:lnTo>
                    <a:pt x="49185" y="519637"/>
                  </a:lnTo>
                  <a:cubicBezTo>
                    <a:pt x="39326" y="552324"/>
                    <a:pt x="58003" y="587135"/>
                    <a:pt x="90691" y="596995"/>
                  </a:cubicBezTo>
                  <a:cubicBezTo>
                    <a:pt x="123379" y="606854"/>
                    <a:pt x="158189" y="588177"/>
                    <a:pt x="168049" y="555490"/>
                  </a:cubicBezTo>
                  <a:lnTo>
                    <a:pt x="282331" y="176610"/>
                  </a:lnTo>
                  <a:lnTo>
                    <a:pt x="284501" y="153742"/>
                  </a:lnTo>
                  <a:lnTo>
                    <a:pt x="286120" y="136671"/>
                  </a:lnTo>
                  <a:cubicBezTo>
                    <a:pt x="281956" y="97576"/>
                    <a:pt x="255001" y="63004"/>
                    <a:pt x="214885" y="50904"/>
                  </a:cubicBezTo>
                  <a:cubicBezTo>
                    <a:pt x="161396" y="34770"/>
                    <a:pt x="105311" y="64860"/>
                    <a:pt x="89177" y="118349"/>
                  </a:cubicBezTo>
                  <a:lnTo>
                    <a:pt x="78502" y="153742"/>
                  </a:lnTo>
                  <a:lnTo>
                    <a:pt x="29872" y="153742"/>
                  </a:lnTo>
                  <a:lnTo>
                    <a:pt x="44603" y="104904"/>
                  </a:lnTo>
                  <a:cubicBezTo>
                    <a:pt x="62249" y="46401"/>
                    <a:pt x="112895" y="6969"/>
                    <a:pt x="170023" y="83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5335933-1B76-6444-87DA-C621D1A80394}"/>
              </a:ext>
            </a:extLst>
          </p:cNvPr>
          <p:cNvGrpSpPr/>
          <p:nvPr/>
        </p:nvGrpSpPr>
        <p:grpSpPr>
          <a:xfrm>
            <a:off x="2811696" y="3607213"/>
            <a:ext cx="1414225" cy="1429281"/>
            <a:chOff x="332936" y="2596987"/>
            <a:chExt cx="2926080" cy="190570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9E45EFC-4E68-CB45-AB44-8BEEB9E62C00}"/>
                </a:ext>
              </a:extLst>
            </p:cNvPr>
            <p:cNvSpPr txBox="1"/>
            <p:nvPr/>
          </p:nvSpPr>
          <p:spPr>
            <a:xfrm>
              <a:off x="332936" y="259698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DB78213-29A0-4E3C-CC3A-F9BDCDA4D0D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37AF9C1-4B20-9E1A-A17F-F9D912E7B06E}"/>
              </a:ext>
            </a:extLst>
          </p:cNvPr>
          <p:cNvGrpSpPr/>
          <p:nvPr/>
        </p:nvGrpSpPr>
        <p:grpSpPr>
          <a:xfrm>
            <a:off x="4627981" y="1820704"/>
            <a:ext cx="2011904" cy="2433301"/>
            <a:chOff x="6170642" y="1284605"/>
            <a:chExt cx="2682538" cy="3244401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6DA4B23-EEF4-D120-28C6-B7606CD39045}"/>
                </a:ext>
              </a:extLst>
            </p:cNvPr>
            <p:cNvSpPr/>
            <p:nvPr/>
          </p:nvSpPr>
          <p:spPr>
            <a:xfrm>
              <a:off x="6170642" y="1287955"/>
              <a:ext cx="2682538" cy="3241051"/>
            </a:xfrm>
            <a:custGeom>
              <a:avLst/>
              <a:gdLst>
                <a:gd name="connsiteX0" fmla="*/ 2253763 w 2682538"/>
                <a:gd name="connsiteY0" fmla="*/ 0 h 3241051"/>
                <a:gd name="connsiteX1" fmla="*/ 2682538 w 2682538"/>
                <a:gd name="connsiteY1" fmla="*/ 2908837 h 3241051"/>
                <a:gd name="connsiteX2" fmla="*/ 428774 w 2682538"/>
                <a:gd name="connsiteY2" fmla="*/ 3241051 h 3241051"/>
                <a:gd name="connsiteX3" fmla="*/ 0 w 2682538"/>
                <a:gd name="connsiteY3" fmla="*/ 332214 h 324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2538" h="3241051">
                  <a:moveTo>
                    <a:pt x="2253763" y="0"/>
                  </a:moveTo>
                  <a:lnTo>
                    <a:pt x="2682538" y="2908837"/>
                  </a:lnTo>
                  <a:lnTo>
                    <a:pt x="428774" y="3241051"/>
                  </a:lnTo>
                  <a:lnTo>
                    <a:pt x="0" y="33221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34E5E17-35F9-23A7-DD19-E3634441192F}"/>
                </a:ext>
              </a:extLst>
            </p:cNvPr>
            <p:cNvSpPr/>
            <p:nvPr/>
          </p:nvSpPr>
          <p:spPr>
            <a:xfrm>
              <a:off x="6431807" y="1485645"/>
              <a:ext cx="2278117" cy="2940269"/>
            </a:xfrm>
            <a:custGeom>
              <a:avLst/>
              <a:gdLst>
                <a:gd name="connsiteX0" fmla="*/ 651455 w 2278117"/>
                <a:gd name="connsiteY0" fmla="*/ 0 h 2940269"/>
                <a:gd name="connsiteX1" fmla="*/ 2021739 w 2278117"/>
                <a:gd name="connsiteY1" fmla="*/ 0 h 2940269"/>
                <a:gd name="connsiteX2" fmla="*/ 2278117 w 2278117"/>
                <a:gd name="connsiteY2" fmla="*/ 1739291 h 2940269"/>
                <a:gd name="connsiteX3" fmla="*/ 2278117 w 2278117"/>
                <a:gd name="connsiteY3" fmla="*/ 2732264 h 2940269"/>
                <a:gd name="connsiteX4" fmla="*/ 866993 w 2278117"/>
                <a:gd name="connsiteY4" fmla="*/ 2940269 h 2940269"/>
                <a:gd name="connsiteX5" fmla="*/ 152413 w 2278117"/>
                <a:gd name="connsiteY5" fmla="*/ 2940269 h 2940269"/>
                <a:gd name="connsiteX6" fmla="*/ 0 w 2278117"/>
                <a:gd name="connsiteY6" fmla="*/ 1906290 h 2940269"/>
                <a:gd name="connsiteX7" fmla="*/ 0 w 2278117"/>
                <a:gd name="connsiteY7" fmla="*/ 96027 h 294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8117" h="2940269">
                  <a:moveTo>
                    <a:pt x="651455" y="0"/>
                  </a:moveTo>
                  <a:lnTo>
                    <a:pt x="2021739" y="0"/>
                  </a:lnTo>
                  <a:lnTo>
                    <a:pt x="2278117" y="1739291"/>
                  </a:lnTo>
                  <a:lnTo>
                    <a:pt x="2278117" y="2732264"/>
                  </a:lnTo>
                  <a:lnTo>
                    <a:pt x="866993" y="2940269"/>
                  </a:lnTo>
                  <a:lnTo>
                    <a:pt x="152413" y="2940269"/>
                  </a:lnTo>
                  <a:lnTo>
                    <a:pt x="0" y="1906290"/>
                  </a:lnTo>
                  <a:lnTo>
                    <a:pt x="0" y="9602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6403FDF-CD5A-E052-A992-D778240033D3}"/>
                </a:ext>
              </a:extLst>
            </p:cNvPr>
            <p:cNvSpPr/>
            <p:nvPr/>
          </p:nvSpPr>
          <p:spPr>
            <a:xfrm>
              <a:off x="6384509" y="1438347"/>
              <a:ext cx="2278117" cy="294026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2C6334C-040C-F522-FF3E-1A3848F6F313}"/>
                </a:ext>
              </a:extLst>
            </p:cNvPr>
            <p:cNvSpPr/>
            <p:nvPr/>
          </p:nvSpPr>
          <p:spPr>
            <a:xfrm>
              <a:off x="6591878" y="1284605"/>
              <a:ext cx="332398" cy="646180"/>
            </a:xfrm>
            <a:custGeom>
              <a:avLst/>
              <a:gdLst>
                <a:gd name="connsiteX0" fmla="*/ 170023 w 332398"/>
                <a:gd name="connsiteY0" fmla="*/ 836 h 646180"/>
                <a:gd name="connsiteX1" fmla="*/ 228330 w 332398"/>
                <a:gd name="connsiteY1" fmla="*/ 6329 h 646180"/>
                <a:gd name="connsiteX2" fmla="*/ 332398 w 332398"/>
                <a:gd name="connsiteY2" fmla="*/ 131749 h 646180"/>
                <a:gd name="connsiteX3" fmla="*/ 330326 w 332398"/>
                <a:gd name="connsiteY3" fmla="*/ 153742 h 646180"/>
                <a:gd name="connsiteX4" fmla="*/ 326905 w 332398"/>
                <a:gd name="connsiteY4" fmla="*/ 190055 h 646180"/>
                <a:gd name="connsiteX5" fmla="*/ 212623 w 332398"/>
                <a:gd name="connsiteY5" fmla="*/ 568935 h 646180"/>
                <a:gd name="connsiteX6" fmla="*/ 77246 w 332398"/>
                <a:gd name="connsiteY6" fmla="*/ 641569 h 646180"/>
                <a:gd name="connsiteX7" fmla="*/ 4611 w 332398"/>
                <a:gd name="connsiteY7" fmla="*/ 506192 h 646180"/>
                <a:gd name="connsiteX8" fmla="*/ 109929 w 332398"/>
                <a:gd name="connsiteY8" fmla="*/ 157029 h 646180"/>
                <a:gd name="connsiteX9" fmla="*/ 111684 w 332398"/>
                <a:gd name="connsiteY9" fmla="*/ 153742 h 646180"/>
                <a:gd name="connsiteX10" fmla="*/ 123030 w 332398"/>
                <a:gd name="connsiteY10" fmla="*/ 132487 h 646180"/>
                <a:gd name="connsiteX11" fmla="*/ 169265 w 332398"/>
                <a:gd name="connsiteY11" fmla="*/ 107681 h 646180"/>
                <a:gd name="connsiteX12" fmla="*/ 196958 w 332398"/>
                <a:gd name="connsiteY12" fmla="*/ 110335 h 646180"/>
                <a:gd name="connsiteX13" fmla="*/ 238436 w 332398"/>
                <a:gd name="connsiteY13" fmla="*/ 144122 h 646180"/>
                <a:gd name="connsiteX14" fmla="*/ 241400 w 332398"/>
                <a:gd name="connsiteY14" fmla="*/ 153742 h 646180"/>
                <a:gd name="connsiteX15" fmla="*/ 246306 w 332398"/>
                <a:gd name="connsiteY15" fmla="*/ 169671 h 646180"/>
                <a:gd name="connsiteX16" fmla="*/ 243651 w 332398"/>
                <a:gd name="connsiteY16" fmla="*/ 197364 h 646180"/>
                <a:gd name="connsiteX17" fmla="*/ 189872 w 332398"/>
                <a:gd name="connsiteY17" fmla="*/ 375659 h 646180"/>
                <a:gd name="connsiteX18" fmla="*/ 145298 w 332398"/>
                <a:gd name="connsiteY18" fmla="*/ 362214 h 646180"/>
                <a:gd name="connsiteX19" fmla="*/ 199077 w 332398"/>
                <a:gd name="connsiteY19" fmla="*/ 183919 h 646180"/>
                <a:gd name="connsiteX20" fmla="*/ 183513 w 332398"/>
                <a:gd name="connsiteY20" fmla="*/ 154909 h 646180"/>
                <a:gd name="connsiteX21" fmla="*/ 154504 w 332398"/>
                <a:gd name="connsiteY21" fmla="*/ 170474 h 646180"/>
                <a:gd name="connsiteX22" fmla="*/ 49185 w 332398"/>
                <a:gd name="connsiteY22" fmla="*/ 519637 h 646180"/>
                <a:gd name="connsiteX23" fmla="*/ 90691 w 332398"/>
                <a:gd name="connsiteY23" fmla="*/ 596995 h 646180"/>
                <a:gd name="connsiteX24" fmla="*/ 168049 w 332398"/>
                <a:gd name="connsiteY24" fmla="*/ 555490 h 646180"/>
                <a:gd name="connsiteX25" fmla="*/ 282331 w 332398"/>
                <a:gd name="connsiteY25" fmla="*/ 176610 h 646180"/>
                <a:gd name="connsiteX26" fmla="*/ 284501 w 332398"/>
                <a:gd name="connsiteY26" fmla="*/ 153742 h 646180"/>
                <a:gd name="connsiteX27" fmla="*/ 286120 w 332398"/>
                <a:gd name="connsiteY27" fmla="*/ 136671 h 646180"/>
                <a:gd name="connsiteX28" fmla="*/ 214885 w 332398"/>
                <a:gd name="connsiteY28" fmla="*/ 50904 h 646180"/>
                <a:gd name="connsiteX29" fmla="*/ 89177 w 332398"/>
                <a:gd name="connsiteY29" fmla="*/ 118349 h 646180"/>
                <a:gd name="connsiteX30" fmla="*/ 78502 w 332398"/>
                <a:gd name="connsiteY30" fmla="*/ 153742 h 646180"/>
                <a:gd name="connsiteX31" fmla="*/ 29872 w 332398"/>
                <a:gd name="connsiteY31" fmla="*/ 153742 h 646180"/>
                <a:gd name="connsiteX32" fmla="*/ 44603 w 332398"/>
                <a:gd name="connsiteY32" fmla="*/ 104904 h 646180"/>
                <a:gd name="connsiteX33" fmla="*/ 170023 w 332398"/>
                <a:gd name="connsiteY33" fmla="*/ 836 h 64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2398" h="646180">
                  <a:moveTo>
                    <a:pt x="170023" y="836"/>
                  </a:moveTo>
                  <a:cubicBezTo>
                    <a:pt x="189066" y="-1209"/>
                    <a:pt x="208829" y="447"/>
                    <a:pt x="228330" y="6329"/>
                  </a:cubicBezTo>
                  <a:cubicBezTo>
                    <a:pt x="286832" y="23975"/>
                    <a:pt x="326264" y="74620"/>
                    <a:pt x="332398" y="131749"/>
                  </a:cubicBezTo>
                  <a:lnTo>
                    <a:pt x="330326" y="153742"/>
                  </a:lnTo>
                  <a:lnTo>
                    <a:pt x="326905" y="190055"/>
                  </a:lnTo>
                  <a:lnTo>
                    <a:pt x="212623" y="568935"/>
                  </a:lnTo>
                  <a:cubicBezTo>
                    <a:pt x="195369" y="626138"/>
                    <a:pt x="134450" y="658824"/>
                    <a:pt x="77246" y="641569"/>
                  </a:cubicBezTo>
                  <a:cubicBezTo>
                    <a:pt x="20043" y="624315"/>
                    <a:pt x="-12644" y="563395"/>
                    <a:pt x="4611" y="506192"/>
                  </a:cubicBezTo>
                  <a:lnTo>
                    <a:pt x="109929" y="157029"/>
                  </a:lnTo>
                  <a:lnTo>
                    <a:pt x="111684" y="153742"/>
                  </a:lnTo>
                  <a:lnTo>
                    <a:pt x="123030" y="132487"/>
                  </a:lnTo>
                  <a:cubicBezTo>
                    <a:pt x="134595" y="118499"/>
                    <a:pt x="151215" y="109581"/>
                    <a:pt x="169265" y="107681"/>
                  </a:cubicBezTo>
                  <a:cubicBezTo>
                    <a:pt x="178290" y="106730"/>
                    <a:pt x="187672" y="107534"/>
                    <a:pt x="196958" y="110335"/>
                  </a:cubicBezTo>
                  <a:cubicBezTo>
                    <a:pt x="215531" y="115937"/>
                    <a:pt x="230005" y="128408"/>
                    <a:pt x="238436" y="144122"/>
                  </a:cubicBezTo>
                  <a:lnTo>
                    <a:pt x="241400" y="153742"/>
                  </a:lnTo>
                  <a:lnTo>
                    <a:pt x="246306" y="169671"/>
                  </a:lnTo>
                  <a:cubicBezTo>
                    <a:pt x="247256" y="178696"/>
                    <a:pt x="246452" y="188078"/>
                    <a:pt x="243651" y="197364"/>
                  </a:cubicBezTo>
                  <a:lnTo>
                    <a:pt x="189872" y="375659"/>
                  </a:lnTo>
                  <a:lnTo>
                    <a:pt x="145298" y="362214"/>
                  </a:lnTo>
                  <a:lnTo>
                    <a:pt x="199077" y="183919"/>
                  </a:lnTo>
                  <a:cubicBezTo>
                    <a:pt x="202887" y="171289"/>
                    <a:pt x="196142" y="158719"/>
                    <a:pt x="183513" y="154909"/>
                  </a:cubicBezTo>
                  <a:cubicBezTo>
                    <a:pt x="170883" y="151100"/>
                    <a:pt x="158313" y="157844"/>
                    <a:pt x="154504" y="170474"/>
                  </a:cubicBezTo>
                  <a:lnTo>
                    <a:pt x="49185" y="519637"/>
                  </a:lnTo>
                  <a:cubicBezTo>
                    <a:pt x="39326" y="552324"/>
                    <a:pt x="58003" y="587135"/>
                    <a:pt x="90691" y="596995"/>
                  </a:cubicBezTo>
                  <a:cubicBezTo>
                    <a:pt x="123379" y="606854"/>
                    <a:pt x="158189" y="588177"/>
                    <a:pt x="168049" y="555490"/>
                  </a:cubicBezTo>
                  <a:lnTo>
                    <a:pt x="282331" y="176610"/>
                  </a:lnTo>
                  <a:lnTo>
                    <a:pt x="284501" y="153742"/>
                  </a:lnTo>
                  <a:lnTo>
                    <a:pt x="286120" y="136671"/>
                  </a:lnTo>
                  <a:cubicBezTo>
                    <a:pt x="281956" y="97576"/>
                    <a:pt x="255001" y="63004"/>
                    <a:pt x="214885" y="50904"/>
                  </a:cubicBezTo>
                  <a:cubicBezTo>
                    <a:pt x="161396" y="34770"/>
                    <a:pt x="105311" y="64860"/>
                    <a:pt x="89177" y="118349"/>
                  </a:cubicBezTo>
                  <a:lnTo>
                    <a:pt x="78502" y="153742"/>
                  </a:lnTo>
                  <a:lnTo>
                    <a:pt x="29872" y="153742"/>
                  </a:lnTo>
                  <a:lnTo>
                    <a:pt x="44603" y="104904"/>
                  </a:lnTo>
                  <a:cubicBezTo>
                    <a:pt x="62249" y="46401"/>
                    <a:pt x="112895" y="6969"/>
                    <a:pt x="170023" y="83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7905B7A-CEC8-4BCA-1CF5-76C9731249AC}"/>
              </a:ext>
            </a:extLst>
          </p:cNvPr>
          <p:cNvGrpSpPr/>
          <p:nvPr/>
        </p:nvGrpSpPr>
        <p:grpSpPr>
          <a:xfrm>
            <a:off x="4935564" y="2415087"/>
            <a:ext cx="1414225" cy="1429281"/>
            <a:chOff x="332936" y="2596987"/>
            <a:chExt cx="2926080" cy="190570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C342695-5531-DCC0-D246-C6CAC22FEA43}"/>
                </a:ext>
              </a:extLst>
            </p:cNvPr>
            <p:cNvSpPr txBox="1"/>
            <p:nvPr/>
          </p:nvSpPr>
          <p:spPr>
            <a:xfrm>
              <a:off x="332936" y="259698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C7C78F7-6EE5-EB03-EE5C-C5F045D394E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43C49F7-BBB7-62AC-D695-F710C0FDD298}"/>
              </a:ext>
            </a:extLst>
          </p:cNvPr>
          <p:cNvGrpSpPr/>
          <p:nvPr/>
        </p:nvGrpSpPr>
        <p:grpSpPr>
          <a:xfrm>
            <a:off x="6751849" y="2997395"/>
            <a:ext cx="2011904" cy="2433301"/>
            <a:chOff x="9002466" y="2853526"/>
            <a:chExt cx="2682538" cy="3244401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7AA8567-A113-9A17-E3E3-4DA3EBD85867}"/>
                </a:ext>
              </a:extLst>
            </p:cNvPr>
            <p:cNvSpPr/>
            <p:nvPr/>
          </p:nvSpPr>
          <p:spPr>
            <a:xfrm>
              <a:off x="9002466" y="2856876"/>
              <a:ext cx="2682538" cy="3241051"/>
            </a:xfrm>
            <a:custGeom>
              <a:avLst/>
              <a:gdLst>
                <a:gd name="connsiteX0" fmla="*/ 2253763 w 2682538"/>
                <a:gd name="connsiteY0" fmla="*/ 0 h 3241051"/>
                <a:gd name="connsiteX1" fmla="*/ 2682538 w 2682538"/>
                <a:gd name="connsiteY1" fmla="*/ 2908837 h 3241051"/>
                <a:gd name="connsiteX2" fmla="*/ 428774 w 2682538"/>
                <a:gd name="connsiteY2" fmla="*/ 3241051 h 3241051"/>
                <a:gd name="connsiteX3" fmla="*/ 0 w 2682538"/>
                <a:gd name="connsiteY3" fmla="*/ 332214 h 324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2538" h="3241051">
                  <a:moveTo>
                    <a:pt x="2253763" y="0"/>
                  </a:moveTo>
                  <a:lnTo>
                    <a:pt x="2682538" y="2908837"/>
                  </a:lnTo>
                  <a:lnTo>
                    <a:pt x="428774" y="3241051"/>
                  </a:lnTo>
                  <a:lnTo>
                    <a:pt x="0" y="33221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DD2481E-8352-CEDD-311B-C4C885065F45}"/>
                </a:ext>
              </a:extLst>
            </p:cNvPr>
            <p:cNvSpPr/>
            <p:nvPr/>
          </p:nvSpPr>
          <p:spPr>
            <a:xfrm>
              <a:off x="9263631" y="3054566"/>
              <a:ext cx="2278117" cy="2940269"/>
            </a:xfrm>
            <a:custGeom>
              <a:avLst/>
              <a:gdLst>
                <a:gd name="connsiteX0" fmla="*/ 651455 w 2278117"/>
                <a:gd name="connsiteY0" fmla="*/ 0 h 2940269"/>
                <a:gd name="connsiteX1" fmla="*/ 2021739 w 2278117"/>
                <a:gd name="connsiteY1" fmla="*/ 0 h 2940269"/>
                <a:gd name="connsiteX2" fmla="*/ 2278117 w 2278117"/>
                <a:gd name="connsiteY2" fmla="*/ 1739291 h 2940269"/>
                <a:gd name="connsiteX3" fmla="*/ 2278117 w 2278117"/>
                <a:gd name="connsiteY3" fmla="*/ 2732264 h 2940269"/>
                <a:gd name="connsiteX4" fmla="*/ 866993 w 2278117"/>
                <a:gd name="connsiteY4" fmla="*/ 2940269 h 2940269"/>
                <a:gd name="connsiteX5" fmla="*/ 152413 w 2278117"/>
                <a:gd name="connsiteY5" fmla="*/ 2940269 h 2940269"/>
                <a:gd name="connsiteX6" fmla="*/ 0 w 2278117"/>
                <a:gd name="connsiteY6" fmla="*/ 1906290 h 2940269"/>
                <a:gd name="connsiteX7" fmla="*/ 0 w 2278117"/>
                <a:gd name="connsiteY7" fmla="*/ 96027 h 294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8117" h="2940269">
                  <a:moveTo>
                    <a:pt x="651455" y="0"/>
                  </a:moveTo>
                  <a:lnTo>
                    <a:pt x="2021739" y="0"/>
                  </a:lnTo>
                  <a:lnTo>
                    <a:pt x="2278117" y="1739291"/>
                  </a:lnTo>
                  <a:lnTo>
                    <a:pt x="2278117" y="2732264"/>
                  </a:lnTo>
                  <a:lnTo>
                    <a:pt x="866993" y="2940269"/>
                  </a:lnTo>
                  <a:lnTo>
                    <a:pt x="152413" y="2940269"/>
                  </a:lnTo>
                  <a:lnTo>
                    <a:pt x="0" y="1906290"/>
                  </a:lnTo>
                  <a:lnTo>
                    <a:pt x="0" y="9602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5CE69E8-45E5-CF69-63C0-B2B2013853AE}"/>
                </a:ext>
              </a:extLst>
            </p:cNvPr>
            <p:cNvSpPr/>
            <p:nvPr/>
          </p:nvSpPr>
          <p:spPr>
            <a:xfrm>
              <a:off x="9216333" y="3007268"/>
              <a:ext cx="2278117" cy="29402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0C109E0-A085-59A0-CAE8-4E9721E4999A}"/>
                </a:ext>
              </a:extLst>
            </p:cNvPr>
            <p:cNvSpPr/>
            <p:nvPr/>
          </p:nvSpPr>
          <p:spPr>
            <a:xfrm>
              <a:off x="9423702" y="2853526"/>
              <a:ext cx="332398" cy="646180"/>
            </a:xfrm>
            <a:custGeom>
              <a:avLst/>
              <a:gdLst>
                <a:gd name="connsiteX0" fmla="*/ 170023 w 332398"/>
                <a:gd name="connsiteY0" fmla="*/ 836 h 646180"/>
                <a:gd name="connsiteX1" fmla="*/ 228330 w 332398"/>
                <a:gd name="connsiteY1" fmla="*/ 6329 h 646180"/>
                <a:gd name="connsiteX2" fmla="*/ 332398 w 332398"/>
                <a:gd name="connsiteY2" fmla="*/ 131749 h 646180"/>
                <a:gd name="connsiteX3" fmla="*/ 330326 w 332398"/>
                <a:gd name="connsiteY3" fmla="*/ 153742 h 646180"/>
                <a:gd name="connsiteX4" fmla="*/ 326905 w 332398"/>
                <a:gd name="connsiteY4" fmla="*/ 190055 h 646180"/>
                <a:gd name="connsiteX5" fmla="*/ 212623 w 332398"/>
                <a:gd name="connsiteY5" fmla="*/ 568935 h 646180"/>
                <a:gd name="connsiteX6" fmla="*/ 77246 w 332398"/>
                <a:gd name="connsiteY6" fmla="*/ 641569 h 646180"/>
                <a:gd name="connsiteX7" fmla="*/ 4611 w 332398"/>
                <a:gd name="connsiteY7" fmla="*/ 506192 h 646180"/>
                <a:gd name="connsiteX8" fmla="*/ 109929 w 332398"/>
                <a:gd name="connsiteY8" fmla="*/ 157029 h 646180"/>
                <a:gd name="connsiteX9" fmla="*/ 111684 w 332398"/>
                <a:gd name="connsiteY9" fmla="*/ 153742 h 646180"/>
                <a:gd name="connsiteX10" fmla="*/ 123030 w 332398"/>
                <a:gd name="connsiteY10" fmla="*/ 132487 h 646180"/>
                <a:gd name="connsiteX11" fmla="*/ 169265 w 332398"/>
                <a:gd name="connsiteY11" fmla="*/ 107681 h 646180"/>
                <a:gd name="connsiteX12" fmla="*/ 196958 w 332398"/>
                <a:gd name="connsiteY12" fmla="*/ 110335 h 646180"/>
                <a:gd name="connsiteX13" fmla="*/ 238436 w 332398"/>
                <a:gd name="connsiteY13" fmla="*/ 144122 h 646180"/>
                <a:gd name="connsiteX14" fmla="*/ 241400 w 332398"/>
                <a:gd name="connsiteY14" fmla="*/ 153742 h 646180"/>
                <a:gd name="connsiteX15" fmla="*/ 246306 w 332398"/>
                <a:gd name="connsiteY15" fmla="*/ 169671 h 646180"/>
                <a:gd name="connsiteX16" fmla="*/ 243651 w 332398"/>
                <a:gd name="connsiteY16" fmla="*/ 197364 h 646180"/>
                <a:gd name="connsiteX17" fmla="*/ 189872 w 332398"/>
                <a:gd name="connsiteY17" fmla="*/ 375659 h 646180"/>
                <a:gd name="connsiteX18" fmla="*/ 145298 w 332398"/>
                <a:gd name="connsiteY18" fmla="*/ 362214 h 646180"/>
                <a:gd name="connsiteX19" fmla="*/ 199077 w 332398"/>
                <a:gd name="connsiteY19" fmla="*/ 183919 h 646180"/>
                <a:gd name="connsiteX20" fmla="*/ 183513 w 332398"/>
                <a:gd name="connsiteY20" fmla="*/ 154909 h 646180"/>
                <a:gd name="connsiteX21" fmla="*/ 154504 w 332398"/>
                <a:gd name="connsiteY21" fmla="*/ 170474 h 646180"/>
                <a:gd name="connsiteX22" fmla="*/ 49185 w 332398"/>
                <a:gd name="connsiteY22" fmla="*/ 519637 h 646180"/>
                <a:gd name="connsiteX23" fmla="*/ 90691 w 332398"/>
                <a:gd name="connsiteY23" fmla="*/ 596995 h 646180"/>
                <a:gd name="connsiteX24" fmla="*/ 168049 w 332398"/>
                <a:gd name="connsiteY24" fmla="*/ 555490 h 646180"/>
                <a:gd name="connsiteX25" fmla="*/ 282331 w 332398"/>
                <a:gd name="connsiteY25" fmla="*/ 176610 h 646180"/>
                <a:gd name="connsiteX26" fmla="*/ 284501 w 332398"/>
                <a:gd name="connsiteY26" fmla="*/ 153742 h 646180"/>
                <a:gd name="connsiteX27" fmla="*/ 286120 w 332398"/>
                <a:gd name="connsiteY27" fmla="*/ 136671 h 646180"/>
                <a:gd name="connsiteX28" fmla="*/ 214885 w 332398"/>
                <a:gd name="connsiteY28" fmla="*/ 50904 h 646180"/>
                <a:gd name="connsiteX29" fmla="*/ 89177 w 332398"/>
                <a:gd name="connsiteY29" fmla="*/ 118349 h 646180"/>
                <a:gd name="connsiteX30" fmla="*/ 78502 w 332398"/>
                <a:gd name="connsiteY30" fmla="*/ 153742 h 646180"/>
                <a:gd name="connsiteX31" fmla="*/ 29872 w 332398"/>
                <a:gd name="connsiteY31" fmla="*/ 153742 h 646180"/>
                <a:gd name="connsiteX32" fmla="*/ 44603 w 332398"/>
                <a:gd name="connsiteY32" fmla="*/ 104904 h 646180"/>
                <a:gd name="connsiteX33" fmla="*/ 170023 w 332398"/>
                <a:gd name="connsiteY33" fmla="*/ 836 h 64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2398" h="646180">
                  <a:moveTo>
                    <a:pt x="170023" y="836"/>
                  </a:moveTo>
                  <a:cubicBezTo>
                    <a:pt x="189066" y="-1209"/>
                    <a:pt x="208829" y="447"/>
                    <a:pt x="228330" y="6329"/>
                  </a:cubicBezTo>
                  <a:cubicBezTo>
                    <a:pt x="286832" y="23975"/>
                    <a:pt x="326264" y="74620"/>
                    <a:pt x="332398" y="131749"/>
                  </a:cubicBezTo>
                  <a:lnTo>
                    <a:pt x="330326" y="153742"/>
                  </a:lnTo>
                  <a:lnTo>
                    <a:pt x="326905" y="190055"/>
                  </a:lnTo>
                  <a:lnTo>
                    <a:pt x="212623" y="568935"/>
                  </a:lnTo>
                  <a:cubicBezTo>
                    <a:pt x="195369" y="626138"/>
                    <a:pt x="134450" y="658824"/>
                    <a:pt x="77246" y="641569"/>
                  </a:cubicBezTo>
                  <a:cubicBezTo>
                    <a:pt x="20043" y="624315"/>
                    <a:pt x="-12644" y="563395"/>
                    <a:pt x="4611" y="506192"/>
                  </a:cubicBezTo>
                  <a:lnTo>
                    <a:pt x="109929" y="157029"/>
                  </a:lnTo>
                  <a:lnTo>
                    <a:pt x="111684" y="153742"/>
                  </a:lnTo>
                  <a:lnTo>
                    <a:pt x="123030" y="132487"/>
                  </a:lnTo>
                  <a:cubicBezTo>
                    <a:pt x="134595" y="118499"/>
                    <a:pt x="151215" y="109581"/>
                    <a:pt x="169265" y="107681"/>
                  </a:cubicBezTo>
                  <a:cubicBezTo>
                    <a:pt x="178290" y="106730"/>
                    <a:pt x="187672" y="107534"/>
                    <a:pt x="196958" y="110335"/>
                  </a:cubicBezTo>
                  <a:cubicBezTo>
                    <a:pt x="215531" y="115937"/>
                    <a:pt x="230005" y="128408"/>
                    <a:pt x="238436" y="144122"/>
                  </a:cubicBezTo>
                  <a:lnTo>
                    <a:pt x="241400" y="153742"/>
                  </a:lnTo>
                  <a:lnTo>
                    <a:pt x="246306" y="169671"/>
                  </a:lnTo>
                  <a:cubicBezTo>
                    <a:pt x="247256" y="178696"/>
                    <a:pt x="246452" y="188078"/>
                    <a:pt x="243651" y="197364"/>
                  </a:cubicBezTo>
                  <a:lnTo>
                    <a:pt x="189872" y="375659"/>
                  </a:lnTo>
                  <a:lnTo>
                    <a:pt x="145298" y="362214"/>
                  </a:lnTo>
                  <a:lnTo>
                    <a:pt x="199077" y="183919"/>
                  </a:lnTo>
                  <a:cubicBezTo>
                    <a:pt x="202887" y="171289"/>
                    <a:pt x="196142" y="158719"/>
                    <a:pt x="183513" y="154909"/>
                  </a:cubicBezTo>
                  <a:cubicBezTo>
                    <a:pt x="170883" y="151100"/>
                    <a:pt x="158313" y="157844"/>
                    <a:pt x="154504" y="170474"/>
                  </a:cubicBezTo>
                  <a:lnTo>
                    <a:pt x="49185" y="519637"/>
                  </a:lnTo>
                  <a:cubicBezTo>
                    <a:pt x="39326" y="552324"/>
                    <a:pt x="58003" y="587135"/>
                    <a:pt x="90691" y="596995"/>
                  </a:cubicBezTo>
                  <a:cubicBezTo>
                    <a:pt x="123379" y="606854"/>
                    <a:pt x="158189" y="588177"/>
                    <a:pt x="168049" y="555490"/>
                  </a:cubicBezTo>
                  <a:lnTo>
                    <a:pt x="282331" y="176610"/>
                  </a:lnTo>
                  <a:lnTo>
                    <a:pt x="284501" y="153742"/>
                  </a:lnTo>
                  <a:lnTo>
                    <a:pt x="286120" y="136671"/>
                  </a:lnTo>
                  <a:cubicBezTo>
                    <a:pt x="281956" y="97576"/>
                    <a:pt x="255001" y="63004"/>
                    <a:pt x="214885" y="50904"/>
                  </a:cubicBezTo>
                  <a:cubicBezTo>
                    <a:pt x="161396" y="34770"/>
                    <a:pt x="105311" y="64860"/>
                    <a:pt x="89177" y="118349"/>
                  </a:cubicBezTo>
                  <a:lnTo>
                    <a:pt x="78502" y="153742"/>
                  </a:lnTo>
                  <a:lnTo>
                    <a:pt x="29872" y="153742"/>
                  </a:lnTo>
                  <a:lnTo>
                    <a:pt x="44603" y="104904"/>
                  </a:lnTo>
                  <a:cubicBezTo>
                    <a:pt x="62249" y="46401"/>
                    <a:pt x="112895" y="6969"/>
                    <a:pt x="170023" y="83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57E8C94-E515-E562-62CC-49935B58644C}"/>
              </a:ext>
            </a:extLst>
          </p:cNvPr>
          <p:cNvGrpSpPr/>
          <p:nvPr/>
        </p:nvGrpSpPr>
        <p:grpSpPr>
          <a:xfrm>
            <a:off x="7059432" y="3576094"/>
            <a:ext cx="1414225" cy="1429281"/>
            <a:chOff x="332936" y="2596987"/>
            <a:chExt cx="2926080" cy="190570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74D21C0-30EA-2378-9151-812F6F835266}"/>
                </a:ext>
              </a:extLst>
            </p:cNvPr>
            <p:cNvSpPr txBox="1"/>
            <p:nvPr/>
          </p:nvSpPr>
          <p:spPr>
            <a:xfrm>
              <a:off x="332936" y="259698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3568234-7BD9-1E3D-766C-DE14A6A9335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194DA-64F3-7C15-7C05-411552733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22DD1-A324-63CA-3AEE-78F9584BF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Notes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05B82AE-8BC1-61CA-E822-24C9224411C6}"/>
              </a:ext>
            </a:extLst>
          </p:cNvPr>
          <p:cNvGrpSpPr/>
          <p:nvPr/>
        </p:nvGrpSpPr>
        <p:grpSpPr>
          <a:xfrm>
            <a:off x="380247" y="1820704"/>
            <a:ext cx="2011904" cy="2433301"/>
            <a:chOff x="506996" y="1284605"/>
            <a:chExt cx="2682538" cy="3244401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880A97F-7BC9-2DEB-E614-188A15B6FF55}"/>
                </a:ext>
              </a:extLst>
            </p:cNvPr>
            <p:cNvSpPr/>
            <p:nvPr/>
          </p:nvSpPr>
          <p:spPr>
            <a:xfrm>
              <a:off x="506996" y="1287955"/>
              <a:ext cx="2682538" cy="3241051"/>
            </a:xfrm>
            <a:custGeom>
              <a:avLst/>
              <a:gdLst>
                <a:gd name="connsiteX0" fmla="*/ 2253763 w 2682538"/>
                <a:gd name="connsiteY0" fmla="*/ 0 h 3241051"/>
                <a:gd name="connsiteX1" fmla="*/ 2682538 w 2682538"/>
                <a:gd name="connsiteY1" fmla="*/ 2908837 h 3241051"/>
                <a:gd name="connsiteX2" fmla="*/ 428774 w 2682538"/>
                <a:gd name="connsiteY2" fmla="*/ 3241051 h 3241051"/>
                <a:gd name="connsiteX3" fmla="*/ 0 w 2682538"/>
                <a:gd name="connsiteY3" fmla="*/ 332214 h 324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2538" h="3241051">
                  <a:moveTo>
                    <a:pt x="2253763" y="0"/>
                  </a:moveTo>
                  <a:lnTo>
                    <a:pt x="2682538" y="2908837"/>
                  </a:lnTo>
                  <a:lnTo>
                    <a:pt x="428774" y="3241051"/>
                  </a:lnTo>
                  <a:lnTo>
                    <a:pt x="0" y="33221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2D330B4-678C-1BB8-804B-A3E4D10A5599}"/>
                </a:ext>
              </a:extLst>
            </p:cNvPr>
            <p:cNvSpPr/>
            <p:nvPr/>
          </p:nvSpPr>
          <p:spPr>
            <a:xfrm>
              <a:off x="768161" y="1485645"/>
              <a:ext cx="2278117" cy="2940269"/>
            </a:xfrm>
            <a:custGeom>
              <a:avLst/>
              <a:gdLst>
                <a:gd name="connsiteX0" fmla="*/ 651455 w 2278117"/>
                <a:gd name="connsiteY0" fmla="*/ 0 h 2940269"/>
                <a:gd name="connsiteX1" fmla="*/ 2021739 w 2278117"/>
                <a:gd name="connsiteY1" fmla="*/ 0 h 2940269"/>
                <a:gd name="connsiteX2" fmla="*/ 2278117 w 2278117"/>
                <a:gd name="connsiteY2" fmla="*/ 1739291 h 2940269"/>
                <a:gd name="connsiteX3" fmla="*/ 2278117 w 2278117"/>
                <a:gd name="connsiteY3" fmla="*/ 2732264 h 2940269"/>
                <a:gd name="connsiteX4" fmla="*/ 866993 w 2278117"/>
                <a:gd name="connsiteY4" fmla="*/ 2940269 h 2940269"/>
                <a:gd name="connsiteX5" fmla="*/ 152413 w 2278117"/>
                <a:gd name="connsiteY5" fmla="*/ 2940269 h 2940269"/>
                <a:gd name="connsiteX6" fmla="*/ 0 w 2278117"/>
                <a:gd name="connsiteY6" fmla="*/ 1906290 h 2940269"/>
                <a:gd name="connsiteX7" fmla="*/ 0 w 2278117"/>
                <a:gd name="connsiteY7" fmla="*/ 96027 h 294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8117" h="2940269">
                  <a:moveTo>
                    <a:pt x="651455" y="0"/>
                  </a:moveTo>
                  <a:lnTo>
                    <a:pt x="2021739" y="0"/>
                  </a:lnTo>
                  <a:lnTo>
                    <a:pt x="2278117" y="1739291"/>
                  </a:lnTo>
                  <a:lnTo>
                    <a:pt x="2278117" y="2732264"/>
                  </a:lnTo>
                  <a:lnTo>
                    <a:pt x="866993" y="2940269"/>
                  </a:lnTo>
                  <a:lnTo>
                    <a:pt x="152413" y="2940269"/>
                  </a:lnTo>
                  <a:lnTo>
                    <a:pt x="0" y="1906290"/>
                  </a:lnTo>
                  <a:lnTo>
                    <a:pt x="0" y="9602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36EFB0C-175A-4F30-3C32-6D0356345D7D}"/>
                </a:ext>
              </a:extLst>
            </p:cNvPr>
            <p:cNvSpPr/>
            <p:nvPr/>
          </p:nvSpPr>
          <p:spPr>
            <a:xfrm>
              <a:off x="720863" y="1438347"/>
              <a:ext cx="2278117" cy="294026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1B4C5CA-F5E3-3F1A-2279-9986DA0BA555}"/>
                </a:ext>
              </a:extLst>
            </p:cNvPr>
            <p:cNvSpPr/>
            <p:nvPr/>
          </p:nvSpPr>
          <p:spPr>
            <a:xfrm>
              <a:off x="928232" y="1284605"/>
              <a:ext cx="332398" cy="646180"/>
            </a:xfrm>
            <a:custGeom>
              <a:avLst/>
              <a:gdLst>
                <a:gd name="connsiteX0" fmla="*/ 170023 w 332398"/>
                <a:gd name="connsiteY0" fmla="*/ 836 h 646180"/>
                <a:gd name="connsiteX1" fmla="*/ 228330 w 332398"/>
                <a:gd name="connsiteY1" fmla="*/ 6329 h 646180"/>
                <a:gd name="connsiteX2" fmla="*/ 332398 w 332398"/>
                <a:gd name="connsiteY2" fmla="*/ 131749 h 646180"/>
                <a:gd name="connsiteX3" fmla="*/ 330326 w 332398"/>
                <a:gd name="connsiteY3" fmla="*/ 153742 h 646180"/>
                <a:gd name="connsiteX4" fmla="*/ 326905 w 332398"/>
                <a:gd name="connsiteY4" fmla="*/ 190055 h 646180"/>
                <a:gd name="connsiteX5" fmla="*/ 212623 w 332398"/>
                <a:gd name="connsiteY5" fmla="*/ 568935 h 646180"/>
                <a:gd name="connsiteX6" fmla="*/ 77246 w 332398"/>
                <a:gd name="connsiteY6" fmla="*/ 641569 h 646180"/>
                <a:gd name="connsiteX7" fmla="*/ 4611 w 332398"/>
                <a:gd name="connsiteY7" fmla="*/ 506192 h 646180"/>
                <a:gd name="connsiteX8" fmla="*/ 109929 w 332398"/>
                <a:gd name="connsiteY8" fmla="*/ 157029 h 646180"/>
                <a:gd name="connsiteX9" fmla="*/ 111684 w 332398"/>
                <a:gd name="connsiteY9" fmla="*/ 153742 h 646180"/>
                <a:gd name="connsiteX10" fmla="*/ 123030 w 332398"/>
                <a:gd name="connsiteY10" fmla="*/ 132487 h 646180"/>
                <a:gd name="connsiteX11" fmla="*/ 169265 w 332398"/>
                <a:gd name="connsiteY11" fmla="*/ 107681 h 646180"/>
                <a:gd name="connsiteX12" fmla="*/ 196958 w 332398"/>
                <a:gd name="connsiteY12" fmla="*/ 110335 h 646180"/>
                <a:gd name="connsiteX13" fmla="*/ 238436 w 332398"/>
                <a:gd name="connsiteY13" fmla="*/ 144122 h 646180"/>
                <a:gd name="connsiteX14" fmla="*/ 241400 w 332398"/>
                <a:gd name="connsiteY14" fmla="*/ 153742 h 646180"/>
                <a:gd name="connsiteX15" fmla="*/ 246306 w 332398"/>
                <a:gd name="connsiteY15" fmla="*/ 169671 h 646180"/>
                <a:gd name="connsiteX16" fmla="*/ 243651 w 332398"/>
                <a:gd name="connsiteY16" fmla="*/ 197364 h 646180"/>
                <a:gd name="connsiteX17" fmla="*/ 189872 w 332398"/>
                <a:gd name="connsiteY17" fmla="*/ 375659 h 646180"/>
                <a:gd name="connsiteX18" fmla="*/ 145298 w 332398"/>
                <a:gd name="connsiteY18" fmla="*/ 362214 h 646180"/>
                <a:gd name="connsiteX19" fmla="*/ 199077 w 332398"/>
                <a:gd name="connsiteY19" fmla="*/ 183919 h 646180"/>
                <a:gd name="connsiteX20" fmla="*/ 183513 w 332398"/>
                <a:gd name="connsiteY20" fmla="*/ 154909 h 646180"/>
                <a:gd name="connsiteX21" fmla="*/ 154504 w 332398"/>
                <a:gd name="connsiteY21" fmla="*/ 170474 h 646180"/>
                <a:gd name="connsiteX22" fmla="*/ 49185 w 332398"/>
                <a:gd name="connsiteY22" fmla="*/ 519637 h 646180"/>
                <a:gd name="connsiteX23" fmla="*/ 90691 w 332398"/>
                <a:gd name="connsiteY23" fmla="*/ 596995 h 646180"/>
                <a:gd name="connsiteX24" fmla="*/ 168049 w 332398"/>
                <a:gd name="connsiteY24" fmla="*/ 555490 h 646180"/>
                <a:gd name="connsiteX25" fmla="*/ 282331 w 332398"/>
                <a:gd name="connsiteY25" fmla="*/ 176610 h 646180"/>
                <a:gd name="connsiteX26" fmla="*/ 284501 w 332398"/>
                <a:gd name="connsiteY26" fmla="*/ 153742 h 646180"/>
                <a:gd name="connsiteX27" fmla="*/ 286120 w 332398"/>
                <a:gd name="connsiteY27" fmla="*/ 136671 h 646180"/>
                <a:gd name="connsiteX28" fmla="*/ 214885 w 332398"/>
                <a:gd name="connsiteY28" fmla="*/ 50904 h 646180"/>
                <a:gd name="connsiteX29" fmla="*/ 89177 w 332398"/>
                <a:gd name="connsiteY29" fmla="*/ 118349 h 646180"/>
                <a:gd name="connsiteX30" fmla="*/ 78502 w 332398"/>
                <a:gd name="connsiteY30" fmla="*/ 153742 h 646180"/>
                <a:gd name="connsiteX31" fmla="*/ 29872 w 332398"/>
                <a:gd name="connsiteY31" fmla="*/ 153742 h 646180"/>
                <a:gd name="connsiteX32" fmla="*/ 44603 w 332398"/>
                <a:gd name="connsiteY32" fmla="*/ 104904 h 646180"/>
                <a:gd name="connsiteX33" fmla="*/ 170023 w 332398"/>
                <a:gd name="connsiteY33" fmla="*/ 836 h 64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2398" h="646180">
                  <a:moveTo>
                    <a:pt x="170023" y="836"/>
                  </a:moveTo>
                  <a:cubicBezTo>
                    <a:pt x="189066" y="-1209"/>
                    <a:pt x="208829" y="447"/>
                    <a:pt x="228330" y="6329"/>
                  </a:cubicBezTo>
                  <a:cubicBezTo>
                    <a:pt x="286832" y="23975"/>
                    <a:pt x="326264" y="74620"/>
                    <a:pt x="332398" y="131749"/>
                  </a:cubicBezTo>
                  <a:lnTo>
                    <a:pt x="330326" y="153742"/>
                  </a:lnTo>
                  <a:lnTo>
                    <a:pt x="326905" y="190055"/>
                  </a:lnTo>
                  <a:lnTo>
                    <a:pt x="212623" y="568935"/>
                  </a:lnTo>
                  <a:cubicBezTo>
                    <a:pt x="195369" y="626138"/>
                    <a:pt x="134450" y="658824"/>
                    <a:pt x="77246" y="641569"/>
                  </a:cubicBezTo>
                  <a:cubicBezTo>
                    <a:pt x="20043" y="624315"/>
                    <a:pt x="-12644" y="563395"/>
                    <a:pt x="4611" y="506192"/>
                  </a:cubicBezTo>
                  <a:lnTo>
                    <a:pt x="109929" y="157029"/>
                  </a:lnTo>
                  <a:lnTo>
                    <a:pt x="111684" y="153742"/>
                  </a:lnTo>
                  <a:lnTo>
                    <a:pt x="123030" y="132487"/>
                  </a:lnTo>
                  <a:cubicBezTo>
                    <a:pt x="134595" y="118499"/>
                    <a:pt x="151215" y="109581"/>
                    <a:pt x="169265" y="107681"/>
                  </a:cubicBezTo>
                  <a:cubicBezTo>
                    <a:pt x="178290" y="106730"/>
                    <a:pt x="187672" y="107534"/>
                    <a:pt x="196958" y="110335"/>
                  </a:cubicBezTo>
                  <a:cubicBezTo>
                    <a:pt x="215531" y="115937"/>
                    <a:pt x="230005" y="128408"/>
                    <a:pt x="238436" y="144122"/>
                  </a:cubicBezTo>
                  <a:lnTo>
                    <a:pt x="241400" y="153742"/>
                  </a:lnTo>
                  <a:lnTo>
                    <a:pt x="246306" y="169671"/>
                  </a:lnTo>
                  <a:cubicBezTo>
                    <a:pt x="247256" y="178696"/>
                    <a:pt x="246452" y="188078"/>
                    <a:pt x="243651" y="197364"/>
                  </a:cubicBezTo>
                  <a:lnTo>
                    <a:pt x="189872" y="375659"/>
                  </a:lnTo>
                  <a:lnTo>
                    <a:pt x="145298" y="362214"/>
                  </a:lnTo>
                  <a:lnTo>
                    <a:pt x="199077" y="183919"/>
                  </a:lnTo>
                  <a:cubicBezTo>
                    <a:pt x="202887" y="171289"/>
                    <a:pt x="196142" y="158719"/>
                    <a:pt x="183513" y="154909"/>
                  </a:cubicBezTo>
                  <a:cubicBezTo>
                    <a:pt x="170883" y="151100"/>
                    <a:pt x="158313" y="157844"/>
                    <a:pt x="154504" y="170474"/>
                  </a:cubicBezTo>
                  <a:lnTo>
                    <a:pt x="49185" y="519637"/>
                  </a:lnTo>
                  <a:cubicBezTo>
                    <a:pt x="39326" y="552324"/>
                    <a:pt x="58003" y="587135"/>
                    <a:pt x="90691" y="596995"/>
                  </a:cubicBezTo>
                  <a:cubicBezTo>
                    <a:pt x="123379" y="606854"/>
                    <a:pt x="158189" y="588177"/>
                    <a:pt x="168049" y="555490"/>
                  </a:cubicBezTo>
                  <a:lnTo>
                    <a:pt x="282331" y="176610"/>
                  </a:lnTo>
                  <a:lnTo>
                    <a:pt x="284501" y="153742"/>
                  </a:lnTo>
                  <a:lnTo>
                    <a:pt x="286120" y="136671"/>
                  </a:lnTo>
                  <a:cubicBezTo>
                    <a:pt x="281956" y="97576"/>
                    <a:pt x="255001" y="63004"/>
                    <a:pt x="214885" y="50904"/>
                  </a:cubicBezTo>
                  <a:cubicBezTo>
                    <a:pt x="161396" y="34770"/>
                    <a:pt x="105311" y="64860"/>
                    <a:pt x="89177" y="118349"/>
                  </a:cubicBezTo>
                  <a:lnTo>
                    <a:pt x="78502" y="153742"/>
                  </a:lnTo>
                  <a:lnTo>
                    <a:pt x="29872" y="153742"/>
                  </a:lnTo>
                  <a:lnTo>
                    <a:pt x="44603" y="104904"/>
                  </a:lnTo>
                  <a:cubicBezTo>
                    <a:pt x="62249" y="46401"/>
                    <a:pt x="112895" y="6969"/>
                    <a:pt x="170023" y="83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2AC166A-A4A7-38D9-E590-647238ACFE7B}"/>
              </a:ext>
            </a:extLst>
          </p:cNvPr>
          <p:cNvGrpSpPr/>
          <p:nvPr/>
        </p:nvGrpSpPr>
        <p:grpSpPr>
          <a:xfrm>
            <a:off x="687829" y="2358945"/>
            <a:ext cx="1414225" cy="1429280"/>
            <a:chOff x="332936" y="2596988"/>
            <a:chExt cx="2926080" cy="190570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DB20128-F0D9-B776-2A1C-5B49BECD2AA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79242F7-9EDD-037E-15E1-06CF7365681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8BDECFF-E53B-B490-098C-5713A42C57BB}"/>
              </a:ext>
            </a:extLst>
          </p:cNvPr>
          <p:cNvGrpSpPr/>
          <p:nvPr/>
        </p:nvGrpSpPr>
        <p:grpSpPr>
          <a:xfrm>
            <a:off x="2504114" y="2997395"/>
            <a:ext cx="2011904" cy="2433301"/>
            <a:chOff x="3338819" y="2853526"/>
            <a:chExt cx="2682538" cy="3244401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B16056F-451B-D59E-EE51-D4DB89127A83}"/>
                </a:ext>
              </a:extLst>
            </p:cNvPr>
            <p:cNvSpPr/>
            <p:nvPr/>
          </p:nvSpPr>
          <p:spPr>
            <a:xfrm>
              <a:off x="3338819" y="2856876"/>
              <a:ext cx="2682538" cy="3241051"/>
            </a:xfrm>
            <a:custGeom>
              <a:avLst/>
              <a:gdLst>
                <a:gd name="connsiteX0" fmla="*/ 2253763 w 2682538"/>
                <a:gd name="connsiteY0" fmla="*/ 0 h 3241051"/>
                <a:gd name="connsiteX1" fmla="*/ 2682538 w 2682538"/>
                <a:gd name="connsiteY1" fmla="*/ 2908837 h 3241051"/>
                <a:gd name="connsiteX2" fmla="*/ 428774 w 2682538"/>
                <a:gd name="connsiteY2" fmla="*/ 3241051 h 3241051"/>
                <a:gd name="connsiteX3" fmla="*/ 0 w 2682538"/>
                <a:gd name="connsiteY3" fmla="*/ 332214 h 324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2538" h="3241051">
                  <a:moveTo>
                    <a:pt x="2253763" y="0"/>
                  </a:moveTo>
                  <a:lnTo>
                    <a:pt x="2682538" y="2908837"/>
                  </a:lnTo>
                  <a:lnTo>
                    <a:pt x="428774" y="3241051"/>
                  </a:lnTo>
                  <a:lnTo>
                    <a:pt x="0" y="33221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39DEC04-C0CB-216D-AB21-8323854E93DD}"/>
                </a:ext>
              </a:extLst>
            </p:cNvPr>
            <p:cNvSpPr/>
            <p:nvPr/>
          </p:nvSpPr>
          <p:spPr>
            <a:xfrm>
              <a:off x="3599984" y="3054566"/>
              <a:ext cx="2278117" cy="2940269"/>
            </a:xfrm>
            <a:custGeom>
              <a:avLst/>
              <a:gdLst>
                <a:gd name="connsiteX0" fmla="*/ 651455 w 2278117"/>
                <a:gd name="connsiteY0" fmla="*/ 0 h 2940269"/>
                <a:gd name="connsiteX1" fmla="*/ 2021739 w 2278117"/>
                <a:gd name="connsiteY1" fmla="*/ 0 h 2940269"/>
                <a:gd name="connsiteX2" fmla="*/ 2278117 w 2278117"/>
                <a:gd name="connsiteY2" fmla="*/ 1739291 h 2940269"/>
                <a:gd name="connsiteX3" fmla="*/ 2278117 w 2278117"/>
                <a:gd name="connsiteY3" fmla="*/ 2732264 h 2940269"/>
                <a:gd name="connsiteX4" fmla="*/ 866993 w 2278117"/>
                <a:gd name="connsiteY4" fmla="*/ 2940269 h 2940269"/>
                <a:gd name="connsiteX5" fmla="*/ 152413 w 2278117"/>
                <a:gd name="connsiteY5" fmla="*/ 2940269 h 2940269"/>
                <a:gd name="connsiteX6" fmla="*/ 0 w 2278117"/>
                <a:gd name="connsiteY6" fmla="*/ 1906290 h 2940269"/>
                <a:gd name="connsiteX7" fmla="*/ 0 w 2278117"/>
                <a:gd name="connsiteY7" fmla="*/ 96027 h 294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8117" h="2940269">
                  <a:moveTo>
                    <a:pt x="651455" y="0"/>
                  </a:moveTo>
                  <a:lnTo>
                    <a:pt x="2021739" y="0"/>
                  </a:lnTo>
                  <a:lnTo>
                    <a:pt x="2278117" y="1739291"/>
                  </a:lnTo>
                  <a:lnTo>
                    <a:pt x="2278117" y="2732264"/>
                  </a:lnTo>
                  <a:lnTo>
                    <a:pt x="866993" y="2940269"/>
                  </a:lnTo>
                  <a:lnTo>
                    <a:pt x="152413" y="2940269"/>
                  </a:lnTo>
                  <a:lnTo>
                    <a:pt x="0" y="1906290"/>
                  </a:lnTo>
                  <a:lnTo>
                    <a:pt x="0" y="9602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CD6A33C-D2F9-BEA8-FBC0-BC887E22E39B}"/>
                </a:ext>
              </a:extLst>
            </p:cNvPr>
            <p:cNvSpPr/>
            <p:nvPr/>
          </p:nvSpPr>
          <p:spPr>
            <a:xfrm>
              <a:off x="3552686" y="3007268"/>
              <a:ext cx="2278117" cy="29402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977F975-83F3-4BA9-1380-F3C7C5E28D48}"/>
                </a:ext>
              </a:extLst>
            </p:cNvPr>
            <p:cNvSpPr/>
            <p:nvPr/>
          </p:nvSpPr>
          <p:spPr>
            <a:xfrm>
              <a:off x="3760055" y="2853526"/>
              <a:ext cx="332398" cy="646180"/>
            </a:xfrm>
            <a:custGeom>
              <a:avLst/>
              <a:gdLst>
                <a:gd name="connsiteX0" fmla="*/ 170023 w 332398"/>
                <a:gd name="connsiteY0" fmla="*/ 836 h 646180"/>
                <a:gd name="connsiteX1" fmla="*/ 228330 w 332398"/>
                <a:gd name="connsiteY1" fmla="*/ 6329 h 646180"/>
                <a:gd name="connsiteX2" fmla="*/ 332398 w 332398"/>
                <a:gd name="connsiteY2" fmla="*/ 131749 h 646180"/>
                <a:gd name="connsiteX3" fmla="*/ 330326 w 332398"/>
                <a:gd name="connsiteY3" fmla="*/ 153742 h 646180"/>
                <a:gd name="connsiteX4" fmla="*/ 326905 w 332398"/>
                <a:gd name="connsiteY4" fmla="*/ 190055 h 646180"/>
                <a:gd name="connsiteX5" fmla="*/ 212623 w 332398"/>
                <a:gd name="connsiteY5" fmla="*/ 568935 h 646180"/>
                <a:gd name="connsiteX6" fmla="*/ 77246 w 332398"/>
                <a:gd name="connsiteY6" fmla="*/ 641569 h 646180"/>
                <a:gd name="connsiteX7" fmla="*/ 4611 w 332398"/>
                <a:gd name="connsiteY7" fmla="*/ 506192 h 646180"/>
                <a:gd name="connsiteX8" fmla="*/ 109929 w 332398"/>
                <a:gd name="connsiteY8" fmla="*/ 157029 h 646180"/>
                <a:gd name="connsiteX9" fmla="*/ 111684 w 332398"/>
                <a:gd name="connsiteY9" fmla="*/ 153742 h 646180"/>
                <a:gd name="connsiteX10" fmla="*/ 123030 w 332398"/>
                <a:gd name="connsiteY10" fmla="*/ 132487 h 646180"/>
                <a:gd name="connsiteX11" fmla="*/ 169265 w 332398"/>
                <a:gd name="connsiteY11" fmla="*/ 107681 h 646180"/>
                <a:gd name="connsiteX12" fmla="*/ 196958 w 332398"/>
                <a:gd name="connsiteY12" fmla="*/ 110335 h 646180"/>
                <a:gd name="connsiteX13" fmla="*/ 238436 w 332398"/>
                <a:gd name="connsiteY13" fmla="*/ 144122 h 646180"/>
                <a:gd name="connsiteX14" fmla="*/ 241400 w 332398"/>
                <a:gd name="connsiteY14" fmla="*/ 153742 h 646180"/>
                <a:gd name="connsiteX15" fmla="*/ 246306 w 332398"/>
                <a:gd name="connsiteY15" fmla="*/ 169671 h 646180"/>
                <a:gd name="connsiteX16" fmla="*/ 243651 w 332398"/>
                <a:gd name="connsiteY16" fmla="*/ 197364 h 646180"/>
                <a:gd name="connsiteX17" fmla="*/ 189872 w 332398"/>
                <a:gd name="connsiteY17" fmla="*/ 375659 h 646180"/>
                <a:gd name="connsiteX18" fmla="*/ 145298 w 332398"/>
                <a:gd name="connsiteY18" fmla="*/ 362214 h 646180"/>
                <a:gd name="connsiteX19" fmla="*/ 199077 w 332398"/>
                <a:gd name="connsiteY19" fmla="*/ 183919 h 646180"/>
                <a:gd name="connsiteX20" fmla="*/ 183513 w 332398"/>
                <a:gd name="connsiteY20" fmla="*/ 154909 h 646180"/>
                <a:gd name="connsiteX21" fmla="*/ 154504 w 332398"/>
                <a:gd name="connsiteY21" fmla="*/ 170474 h 646180"/>
                <a:gd name="connsiteX22" fmla="*/ 49185 w 332398"/>
                <a:gd name="connsiteY22" fmla="*/ 519637 h 646180"/>
                <a:gd name="connsiteX23" fmla="*/ 90691 w 332398"/>
                <a:gd name="connsiteY23" fmla="*/ 596995 h 646180"/>
                <a:gd name="connsiteX24" fmla="*/ 168049 w 332398"/>
                <a:gd name="connsiteY24" fmla="*/ 555490 h 646180"/>
                <a:gd name="connsiteX25" fmla="*/ 282331 w 332398"/>
                <a:gd name="connsiteY25" fmla="*/ 176610 h 646180"/>
                <a:gd name="connsiteX26" fmla="*/ 284501 w 332398"/>
                <a:gd name="connsiteY26" fmla="*/ 153742 h 646180"/>
                <a:gd name="connsiteX27" fmla="*/ 286120 w 332398"/>
                <a:gd name="connsiteY27" fmla="*/ 136671 h 646180"/>
                <a:gd name="connsiteX28" fmla="*/ 214885 w 332398"/>
                <a:gd name="connsiteY28" fmla="*/ 50904 h 646180"/>
                <a:gd name="connsiteX29" fmla="*/ 89177 w 332398"/>
                <a:gd name="connsiteY29" fmla="*/ 118349 h 646180"/>
                <a:gd name="connsiteX30" fmla="*/ 78502 w 332398"/>
                <a:gd name="connsiteY30" fmla="*/ 153742 h 646180"/>
                <a:gd name="connsiteX31" fmla="*/ 29872 w 332398"/>
                <a:gd name="connsiteY31" fmla="*/ 153742 h 646180"/>
                <a:gd name="connsiteX32" fmla="*/ 44603 w 332398"/>
                <a:gd name="connsiteY32" fmla="*/ 104904 h 646180"/>
                <a:gd name="connsiteX33" fmla="*/ 170023 w 332398"/>
                <a:gd name="connsiteY33" fmla="*/ 836 h 64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2398" h="646180">
                  <a:moveTo>
                    <a:pt x="170023" y="836"/>
                  </a:moveTo>
                  <a:cubicBezTo>
                    <a:pt x="189066" y="-1209"/>
                    <a:pt x="208829" y="447"/>
                    <a:pt x="228330" y="6329"/>
                  </a:cubicBezTo>
                  <a:cubicBezTo>
                    <a:pt x="286832" y="23975"/>
                    <a:pt x="326264" y="74620"/>
                    <a:pt x="332398" y="131749"/>
                  </a:cubicBezTo>
                  <a:lnTo>
                    <a:pt x="330326" y="153742"/>
                  </a:lnTo>
                  <a:lnTo>
                    <a:pt x="326905" y="190055"/>
                  </a:lnTo>
                  <a:lnTo>
                    <a:pt x="212623" y="568935"/>
                  </a:lnTo>
                  <a:cubicBezTo>
                    <a:pt x="195369" y="626138"/>
                    <a:pt x="134450" y="658824"/>
                    <a:pt x="77246" y="641569"/>
                  </a:cubicBezTo>
                  <a:cubicBezTo>
                    <a:pt x="20043" y="624315"/>
                    <a:pt x="-12644" y="563395"/>
                    <a:pt x="4611" y="506192"/>
                  </a:cubicBezTo>
                  <a:lnTo>
                    <a:pt x="109929" y="157029"/>
                  </a:lnTo>
                  <a:lnTo>
                    <a:pt x="111684" y="153742"/>
                  </a:lnTo>
                  <a:lnTo>
                    <a:pt x="123030" y="132487"/>
                  </a:lnTo>
                  <a:cubicBezTo>
                    <a:pt x="134595" y="118499"/>
                    <a:pt x="151215" y="109581"/>
                    <a:pt x="169265" y="107681"/>
                  </a:cubicBezTo>
                  <a:cubicBezTo>
                    <a:pt x="178290" y="106730"/>
                    <a:pt x="187672" y="107534"/>
                    <a:pt x="196958" y="110335"/>
                  </a:cubicBezTo>
                  <a:cubicBezTo>
                    <a:pt x="215531" y="115937"/>
                    <a:pt x="230005" y="128408"/>
                    <a:pt x="238436" y="144122"/>
                  </a:cubicBezTo>
                  <a:lnTo>
                    <a:pt x="241400" y="153742"/>
                  </a:lnTo>
                  <a:lnTo>
                    <a:pt x="246306" y="169671"/>
                  </a:lnTo>
                  <a:cubicBezTo>
                    <a:pt x="247256" y="178696"/>
                    <a:pt x="246452" y="188078"/>
                    <a:pt x="243651" y="197364"/>
                  </a:cubicBezTo>
                  <a:lnTo>
                    <a:pt x="189872" y="375659"/>
                  </a:lnTo>
                  <a:lnTo>
                    <a:pt x="145298" y="362214"/>
                  </a:lnTo>
                  <a:lnTo>
                    <a:pt x="199077" y="183919"/>
                  </a:lnTo>
                  <a:cubicBezTo>
                    <a:pt x="202887" y="171289"/>
                    <a:pt x="196142" y="158719"/>
                    <a:pt x="183513" y="154909"/>
                  </a:cubicBezTo>
                  <a:cubicBezTo>
                    <a:pt x="170883" y="151100"/>
                    <a:pt x="158313" y="157844"/>
                    <a:pt x="154504" y="170474"/>
                  </a:cubicBezTo>
                  <a:lnTo>
                    <a:pt x="49185" y="519637"/>
                  </a:lnTo>
                  <a:cubicBezTo>
                    <a:pt x="39326" y="552324"/>
                    <a:pt x="58003" y="587135"/>
                    <a:pt x="90691" y="596995"/>
                  </a:cubicBezTo>
                  <a:cubicBezTo>
                    <a:pt x="123379" y="606854"/>
                    <a:pt x="158189" y="588177"/>
                    <a:pt x="168049" y="555490"/>
                  </a:cubicBezTo>
                  <a:lnTo>
                    <a:pt x="282331" y="176610"/>
                  </a:lnTo>
                  <a:lnTo>
                    <a:pt x="284501" y="153742"/>
                  </a:lnTo>
                  <a:lnTo>
                    <a:pt x="286120" y="136671"/>
                  </a:lnTo>
                  <a:cubicBezTo>
                    <a:pt x="281956" y="97576"/>
                    <a:pt x="255001" y="63004"/>
                    <a:pt x="214885" y="50904"/>
                  </a:cubicBezTo>
                  <a:cubicBezTo>
                    <a:pt x="161396" y="34770"/>
                    <a:pt x="105311" y="64860"/>
                    <a:pt x="89177" y="118349"/>
                  </a:cubicBezTo>
                  <a:lnTo>
                    <a:pt x="78502" y="153742"/>
                  </a:lnTo>
                  <a:lnTo>
                    <a:pt x="29872" y="153742"/>
                  </a:lnTo>
                  <a:lnTo>
                    <a:pt x="44603" y="104904"/>
                  </a:lnTo>
                  <a:cubicBezTo>
                    <a:pt x="62249" y="46401"/>
                    <a:pt x="112895" y="6969"/>
                    <a:pt x="170023" y="83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0E8D48E-A256-65B1-04FE-AE0661EA613E}"/>
              </a:ext>
            </a:extLst>
          </p:cNvPr>
          <p:cNvGrpSpPr/>
          <p:nvPr/>
        </p:nvGrpSpPr>
        <p:grpSpPr>
          <a:xfrm>
            <a:off x="2811696" y="3607213"/>
            <a:ext cx="1414225" cy="1429280"/>
            <a:chOff x="332936" y="2596988"/>
            <a:chExt cx="2926080" cy="190570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ED3B9EF-22B5-6B62-B2F1-C3F11A9CA45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E956E74-BB02-48A0-A527-8546605BB6E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AD8C623-5E56-6BC0-FDB9-15B11B362E3B}"/>
              </a:ext>
            </a:extLst>
          </p:cNvPr>
          <p:cNvGrpSpPr/>
          <p:nvPr/>
        </p:nvGrpSpPr>
        <p:grpSpPr>
          <a:xfrm>
            <a:off x="4627981" y="1820704"/>
            <a:ext cx="2011904" cy="2433301"/>
            <a:chOff x="6170642" y="1284605"/>
            <a:chExt cx="2682538" cy="3244401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BCCC072-16D7-A52B-36F7-1E3316448FD4}"/>
                </a:ext>
              </a:extLst>
            </p:cNvPr>
            <p:cNvSpPr/>
            <p:nvPr/>
          </p:nvSpPr>
          <p:spPr>
            <a:xfrm>
              <a:off x="6170642" y="1287955"/>
              <a:ext cx="2682538" cy="3241051"/>
            </a:xfrm>
            <a:custGeom>
              <a:avLst/>
              <a:gdLst>
                <a:gd name="connsiteX0" fmla="*/ 2253763 w 2682538"/>
                <a:gd name="connsiteY0" fmla="*/ 0 h 3241051"/>
                <a:gd name="connsiteX1" fmla="*/ 2682538 w 2682538"/>
                <a:gd name="connsiteY1" fmla="*/ 2908837 h 3241051"/>
                <a:gd name="connsiteX2" fmla="*/ 428774 w 2682538"/>
                <a:gd name="connsiteY2" fmla="*/ 3241051 h 3241051"/>
                <a:gd name="connsiteX3" fmla="*/ 0 w 2682538"/>
                <a:gd name="connsiteY3" fmla="*/ 332214 h 324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2538" h="3241051">
                  <a:moveTo>
                    <a:pt x="2253763" y="0"/>
                  </a:moveTo>
                  <a:lnTo>
                    <a:pt x="2682538" y="2908837"/>
                  </a:lnTo>
                  <a:lnTo>
                    <a:pt x="428774" y="3241051"/>
                  </a:lnTo>
                  <a:lnTo>
                    <a:pt x="0" y="33221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8CCDBCA-1629-B371-EEFE-89C709DE858B}"/>
                </a:ext>
              </a:extLst>
            </p:cNvPr>
            <p:cNvSpPr/>
            <p:nvPr/>
          </p:nvSpPr>
          <p:spPr>
            <a:xfrm>
              <a:off x="6431807" y="1485645"/>
              <a:ext cx="2278117" cy="2940269"/>
            </a:xfrm>
            <a:custGeom>
              <a:avLst/>
              <a:gdLst>
                <a:gd name="connsiteX0" fmla="*/ 651455 w 2278117"/>
                <a:gd name="connsiteY0" fmla="*/ 0 h 2940269"/>
                <a:gd name="connsiteX1" fmla="*/ 2021739 w 2278117"/>
                <a:gd name="connsiteY1" fmla="*/ 0 h 2940269"/>
                <a:gd name="connsiteX2" fmla="*/ 2278117 w 2278117"/>
                <a:gd name="connsiteY2" fmla="*/ 1739291 h 2940269"/>
                <a:gd name="connsiteX3" fmla="*/ 2278117 w 2278117"/>
                <a:gd name="connsiteY3" fmla="*/ 2732264 h 2940269"/>
                <a:gd name="connsiteX4" fmla="*/ 866993 w 2278117"/>
                <a:gd name="connsiteY4" fmla="*/ 2940269 h 2940269"/>
                <a:gd name="connsiteX5" fmla="*/ 152413 w 2278117"/>
                <a:gd name="connsiteY5" fmla="*/ 2940269 h 2940269"/>
                <a:gd name="connsiteX6" fmla="*/ 0 w 2278117"/>
                <a:gd name="connsiteY6" fmla="*/ 1906290 h 2940269"/>
                <a:gd name="connsiteX7" fmla="*/ 0 w 2278117"/>
                <a:gd name="connsiteY7" fmla="*/ 96027 h 294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8117" h="2940269">
                  <a:moveTo>
                    <a:pt x="651455" y="0"/>
                  </a:moveTo>
                  <a:lnTo>
                    <a:pt x="2021739" y="0"/>
                  </a:lnTo>
                  <a:lnTo>
                    <a:pt x="2278117" y="1739291"/>
                  </a:lnTo>
                  <a:lnTo>
                    <a:pt x="2278117" y="2732264"/>
                  </a:lnTo>
                  <a:lnTo>
                    <a:pt x="866993" y="2940269"/>
                  </a:lnTo>
                  <a:lnTo>
                    <a:pt x="152413" y="2940269"/>
                  </a:lnTo>
                  <a:lnTo>
                    <a:pt x="0" y="1906290"/>
                  </a:lnTo>
                  <a:lnTo>
                    <a:pt x="0" y="9602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25C1DE1-DC24-BE38-D49C-B9718FF3792F}"/>
                </a:ext>
              </a:extLst>
            </p:cNvPr>
            <p:cNvSpPr/>
            <p:nvPr/>
          </p:nvSpPr>
          <p:spPr>
            <a:xfrm>
              <a:off x="6384509" y="1438347"/>
              <a:ext cx="2278117" cy="294026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F1DFED6-BBDB-7E34-D9CD-9389887CD5B3}"/>
                </a:ext>
              </a:extLst>
            </p:cNvPr>
            <p:cNvSpPr/>
            <p:nvPr/>
          </p:nvSpPr>
          <p:spPr>
            <a:xfrm>
              <a:off x="6591878" y="1284605"/>
              <a:ext cx="332398" cy="646180"/>
            </a:xfrm>
            <a:custGeom>
              <a:avLst/>
              <a:gdLst>
                <a:gd name="connsiteX0" fmla="*/ 170023 w 332398"/>
                <a:gd name="connsiteY0" fmla="*/ 836 h 646180"/>
                <a:gd name="connsiteX1" fmla="*/ 228330 w 332398"/>
                <a:gd name="connsiteY1" fmla="*/ 6329 h 646180"/>
                <a:gd name="connsiteX2" fmla="*/ 332398 w 332398"/>
                <a:gd name="connsiteY2" fmla="*/ 131749 h 646180"/>
                <a:gd name="connsiteX3" fmla="*/ 330326 w 332398"/>
                <a:gd name="connsiteY3" fmla="*/ 153742 h 646180"/>
                <a:gd name="connsiteX4" fmla="*/ 326905 w 332398"/>
                <a:gd name="connsiteY4" fmla="*/ 190055 h 646180"/>
                <a:gd name="connsiteX5" fmla="*/ 212623 w 332398"/>
                <a:gd name="connsiteY5" fmla="*/ 568935 h 646180"/>
                <a:gd name="connsiteX6" fmla="*/ 77246 w 332398"/>
                <a:gd name="connsiteY6" fmla="*/ 641569 h 646180"/>
                <a:gd name="connsiteX7" fmla="*/ 4611 w 332398"/>
                <a:gd name="connsiteY7" fmla="*/ 506192 h 646180"/>
                <a:gd name="connsiteX8" fmla="*/ 109929 w 332398"/>
                <a:gd name="connsiteY8" fmla="*/ 157029 h 646180"/>
                <a:gd name="connsiteX9" fmla="*/ 111684 w 332398"/>
                <a:gd name="connsiteY9" fmla="*/ 153742 h 646180"/>
                <a:gd name="connsiteX10" fmla="*/ 123030 w 332398"/>
                <a:gd name="connsiteY10" fmla="*/ 132487 h 646180"/>
                <a:gd name="connsiteX11" fmla="*/ 169265 w 332398"/>
                <a:gd name="connsiteY11" fmla="*/ 107681 h 646180"/>
                <a:gd name="connsiteX12" fmla="*/ 196958 w 332398"/>
                <a:gd name="connsiteY12" fmla="*/ 110335 h 646180"/>
                <a:gd name="connsiteX13" fmla="*/ 238436 w 332398"/>
                <a:gd name="connsiteY13" fmla="*/ 144122 h 646180"/>
                <a:gd name="connsiteX14" fmla="*/ 241400 w 332398"/>
                <a:gd name="connsiteY14" fmla="*/ 153742 h 646180"/>
                <a:gd name="connsiteX15" fmla="*/ 246306 w 332398"/>
                <a:gd name="connsiteY15" fmla="*/ 169671 h 646180"/>
                <a:gd name="connsiteX16" fmla="*/ 243651 w 332398"/>
                <a:gd name="connsiteY16" fmla="*/ 197364 h 646180"/>
                <a:gd name="connsiteX17" fmla="*/ 189872 w 332398"/>
                <a:gd name="connsiteY17" fmla="*/ 375659 h 646180"/>
                <a:gd name="connsiteX18" fmla="*/ 145298 w 332398"/>
                <a:gd name="connsiteY18" fmla="*/ 362214 h 646180"/>
                <a:gd name="connsiteX19" fmla="*/ 199077 w 332398"/>
                <a:gd name="connsiteY19" fmla="*/ 183919 h 646180"/>
                <a:gd name="connsiteX20" fmla="*/ 183513 w 332398"/>
                <a:gd name="connsiteY20" fmla="*/ 154909 h 646180"/>
                <a:gd name="connsiteX21" fmla="*/ 154504 w 332398"/>
                <a:gd name="connsiteY21" fmla="*/ 170474 h 646180"/>
                <a:gd name="connsiteX22" fmla="*/ 49185 w 332398"/>
                <a:gd name="connsiteY22" fmla="*/ 519637 h 646180"/>
                <a:gd name="connsiteX23" fmla="*/ 90691 w 332398"/>
                <a:gd name="connsiteY23" fmla="*/ 596995 h 646180"/>
                <a:gd name="connsiteX24" fmla="*/ 168049 w 332398"/>
                <a:gd name="connsiteY24" fmla="*/ 555490 h 646180"/>
                <a:gd name="connsiteX25" fmla="*/ 282331 w 332398"/>
                <a:gd name="connsiteY25" fmla="*/ 176610 h 646180"/>
                <a:gd name="connsiteX26" fmla="*/ 284501 w 332398"/>
                <a:gd name="connsiteY26" fmla="*/ 153742 h 646180"/>
                <a:gd name="connsiteX27" fmla="*/ 286120 w 332398"/>
                <a:gd name="connsiteY27" fmla="*/ 136671 h 646180"/>
                <a:gd name="connsiteX28" fmla="*/ 214885 w 332398"/>
                <a:gd name="connsiteY28" fmla="*/ 50904 h 646180"/>
                <a:gd name="connsiteX29" fmla="*/ 89177 w 332398"/>
                <a:gd name="connsiteY29" fmla="*/ 118349 h 646180"/>
                <a:gd name="connsiteX30" fmla="*/ 78502 w 332398"/>
                <a:gd name="connsiteY30" fmla="*/ 153742 h 646180"/>
                <a:gd name="connsiteX31" fmla="*/ 29872 w 332398"/>
                <a:gd name="connsiteY31" fmla="*/ 153742 h 646180"/>
                <a:gd name="connsiteX32" fmla="*/ 44603 w 332398"/>
                <a:gd name="connsiteY32" fmla="*/ 104904 h 646180"/>
                <a:gd name="connsiteX33" fmla="*/ 170023 w 332398"/>
                <a:gd name="connsiteY33" fmla="*/ 836 h 64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2398" h="646180">
                  <a:moveTo>
                    <a:pt x="170023" y="836"/>
                  </a:moveTo>
                  <a:cubicBezTo>
                    <a:pt x="189066" y="-1209"/>
                    <a:pt x="208829" y="447"/>
                    <a:pt x="228330" y="6329"/>
                  </a:cubicBezTo>
                  <a:cubicBezTo>
                    <a:pt x="286832" y="23975"/>
                    <a:pt x="326264" y="74620"/>
                    <a:pt x="332398" y="131749"/>
                  </a:cubicBezTo>
                  <a:lnTo>
                    <a:pt x="330326" y="153742"/>
                  </a:lnTo>
                  <a:lnTo>
                    <a:pt x="326905" y="190055"/>
                  </a:lnTo>
                  <a:lnTo>
                    <a:pt x="212623" y="568935"/>
                  </a:lnTo>
                  <a:cubicBezTo>
                    <a:pt x="195369" y="626138"/>
                    <a:pt x="134450" y="658824"/>
                    <a:pt x="77246" y="641569"/>
                  </a:cubicBezTo>
                  <a:cubicBezTo>
                    <a:pt x="20043" y="624315"/>
                    <a:pt x="-12644" y="563395"/>
                    <a:pt x="4611" y="506192"/>
                  </a:cubicBezTo>
                  <a:lnTo>
                    <a:pt x="109929" y="157029"/>
                  </a:lnTo>
                  <a:lnTo>
                    <a:pt x="111684" y="153742"/>
                  </a:lnTo>
                  <a:lnTo>
                    <a:pt x="123030" y="132487"/>
                  </a:lnTo>
                  <a:cubicBezTo>
                    <a:pt x="134595" y="118499"/>
                    <a:pt x="151215" y="109581"/>
                    <a:pt x="169265" y="107681"/>
                  </a:cubicBezTo>
                  <a:cubicBezTo>
                    <a:pt x="178290" y="106730"/>
                    <a:pt x="187672" y="107534"/>
                    <a:pt x="196958" y="110335"/>
                  </a:cubicBezTo>
                  <a:cubicBezTo>
                    <a:pt x="215531" y="115937"/>
                    <a:pt x="230005" y="128408"/>
                    <a:pt x="238436" y="144122"/>
                  </a:cubicBezTo>
                  <a:lnTo>
                    <a:pt x="241400" y="153742"/>
                  </a:lnTo>
                  <a:lnTo>
                    <a:pt x="246306" y="169671"/>
                  </a:lnTo>
                  <a:cubicBezTo>
                    <a:pt x="247256" y="178696"/>
                    <a:pt x="246452" y="188078"/>
                    <a:pt x="243651" y="197364"/>
                  </a:cubicBezTo>
                  <a:lnTo>
                    <a:pt x="189872" y="375659"/>
                  </a:lnTo>
                  <a:lnTo>
                    <a:pt x="145298" y="362214"/>
                  </a:lnTo>
                  <a:lnTo>
                    <a:pt x="199077" y="183919"/>
                  </a:lnTo>
                  <a:cubicBezTo>
                    <a:pt x="202887" y="171289"/>
                    <a:pt x="196142" y="158719"/>
                    <a:pt x="183513" y="154909"/>
                  </a:cubicBezTo>
                  <a:cubicBezTo>
                    <a:pt x="170883" y="151100"/>
                    <a:pt x="158313" y="157844"/>
                    <a:pt x="154504" y="170474"/>
                  </a:cubicBezTo>
                  <a:lnTo>
                    <a:pt x="49185" y="519637"/>
                  </a:lnTo>
                  <a:cubicBezTo>
                    <a:pt x="39326" y="552324"/>
                    <a:pt x="58003" y="587135"/>
                    <a:pt x="90691" y="596995"/>
                  </a:cubicBezTo>
                  <a:cubicBezTo>
                    <a:pt x="123379" y="606854"/>
                    <a:pt x="158189" y="588177"/>
                    <a:pt x="168049" y="555490"/>
                  </a:cubicBezTo>
                  <a:lnTo>
                    <a:pt x="282331" y="176610"/>
                  </a:lnTo>
                  <a:lnTo>
                    <a:pt x="284501" y="153742"/>
                  </a:lnTo>
                  <a:lnTo>
                    <a:pt x="286120" y="136671"/>
                  </a:lnTo>
                  <a:cubicBezTo>
                    <a:pt x="281956" y="97576"/>
                    <a:pt x="255001" y="63004"/>
                    <a:pt x="214885" y="50904"/>
                  </a:cubicBezTo>
                  <a:cubicBezTo>
                    <a:pt x="161396" y="34770"/>
                    <a:pt x="105311" y="64860"/>
                    <a:pt x="89177" y="118349"/>
                  </a:cubicBezTo>
                  <a:lnTo>
                    <a:pt x="78502" y="153742"/>
                  </a:lnTo>
                  <a:lnTo>
                    <a:pt x="29872" y="153742"/>
                  </a:lnTo>
                  <a:lnTo>
                    <a:pt x="44603" y="104904"/>
                  </a:lnTo>
                  <a:cubicBezTo>
                    <a:pt x="62249" y="46401"/>
                    <a:pt x="112895" y="6969"/>
                    <a:pt x="170023" y="83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037DBF1-7E60-E47E-0EEC-5A2AA3A0F50D}"/>
              </a:ext>
            </a:extLst>
          </p:cNvPr>
          <p:cNvGrpSpPr/>
          <p:nvPr/>
        </p:nvGrpSpPr>
        <p:grpSpPr>
          <a:xfrm>
            <a:off x="4935564" y="2415087"/>
            <a:ext cx="1414225" cy="1429280"/>
            <a:chOff x="332936" y="2596988"/>
            <a:chExt cx="2926080" cy="190570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F772A1A-FC50-7AFF-F5A9-601A51562BD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414F745-7B4C-F593-6B48-2A2E1C7699D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E94CC12-76CB-93BD-68E6-F526769FD79D}"/>
              </a:ext>
            </a:extLst>
          </p:cNvPr>
          <p:cNvGrpSpPr/>
          <p:nvPr/>
        </p:nvGrpSpPr>
        <p:grpSpPr>
          <a:xfrm>
            <a:off x="6751849" y="2997395"/>
            <a:ext cx="2011904" cy="2433301"/>
            <a:chOff x="9002466" y="2853526"/>
            <a:chExt cx="2682538" cy="3244401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6C4D921-79B9-8FE0-D14D-E883D1BCB3A3}"/>
                </a:ext>
              </a:extLst>
            </p:cNvPr>
            <p:cNvSpPr/>
            <p:nvPr/>
          </p:nvSpPr>
          <p:spPr>
            <a:xfrm>
              <a:off x="9002466" y="2856876"/>
              <a:ext cx="2682538" cy="3241051"/>
            </a:xfrm>
            <a:custGeom>
              <a:avLst/>
              <a:gdLst>
                <a:gd name="connsiteX0" fmla="*/ 2253763 w 2682538"/>
                <a:gd name="connsiteY0" fmla="*/ 0 h 3241051"/>
                <a:gd name="connsiteX1" fmla="*/ 2682538 w 2682538"/>
                <a:gd name="connsiteY1" fmla="*/ 2908837 h 3241051"/>
                <a:gd name="connsiteX2" fmla="*/ 428774 w 2682538"/>
                <a:gd name="connsiteY2" fmla="*/ 3241051 h 3241051"/>
                <a:gd name="connsiteX3" fmla="*/ 0 w 2682538"/>
                <a:gd name="connsiteY3" fmla="*/ 332214 h 324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2538" h="3241051">
                  <a:moveTo>
                    <a:pt x="2253763" y="0"/>
                  </a:moveTo>
                  <a:lnTo>
                    <a:pt x="2682538" y="2908837"/>
                  </a:lnTo>
                  <a:lnTo>
                    <a:pt x="428774" y="3241051"/>
                  </a:lnTo>
                  <a:lnTo>
                    <a:pt x="0" y="33221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2697D13-4FA2-712B-6BC0-9428E11C67B1}"/>
                </a:ext>
              </a:extLst>
            </p:cNvPr>
            <p:cNvSpPr/>
            <p:nvPr/>
          </p:nvSpPr>
          <p:spPr>
            <a:xfrm>
              <a:off x="9263631" y="3054566"/>
              <a:ext cx="2278117" cy="2940269"/>
            </a:xfrm>
            <a:custGeom>
              <a:avLst/>
              <a:gdLst>
                <a:gd name="connsiteX0" fmla="*/ 651455 w 2278117"/>
                <a:gd name="connsiteY0" fmla="*/ 0 h 2940269"/>
                <a:gd name="connsiteX1" fmla="*/ 2021739 w 2278117"/>
                <a:gd name="connsiteY1" fmla="*/ 0 h 2940269"/>
                <a:gd name="connsiteX2" fmla="*/ 2278117 w 2278117"/>
                <a:gd name="connsiteY2" fmla="*/ 1739291 h 2940269"/>
                <a:gd name="connsiteX3" fmla="*/ 2278117 w 2278117"/>
                <a:gd name="connsiteY3" fmla="*/ 2732264 h 2940269"/>
                <a:gd name="connsiteX4" fmla="*/ 866993 w 2278117"/>
                <a:gd name="connsiteY4" fmla="*/ 2940269 h 2940269"/>
                <a:gd name="connsiteX5" fmla="*/ 152413 w 2278117"/>
                <a:gd name="connsiteY5" fmla="*/ 2940269 h 2940269"/>
                <a:gd name="connsiteX6" fmla="*/ 0 w 2278117"/>
                <a:gd name="connsiteY6" fmla="*/ 1906290 h 2940269"/>
                <a:gd name="connsiteX7" fmla="*/ 0 w 2278117"/>
                <a:gd name="connsiteY7" fmla="*/ 96027 h 294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8117" h="2940269">
                  <a:moveTo>
                    <a:pt x="651455" y="0"/>
                  </a:moveTo>
                  <a:lnTo>
                    <a:pt x="2021739" y="0"/>
                  </a:lnTo>
                  <a:lnTo>
                    <a:pt x="2278117" y="1739291"/>
                  </a:lnTo>
                  <a:lnTo>
                    <a:pt x="2278117" y="2732264"/>
                  </a:lnTo>
                  <a:lnTo>
                    <a:pt x="866993" y="2940269"/>
                  </a:lnTo>
                  <a:lnTo>
                    <a:pt x="152413" y="2940269"/>
                  </a:lnTo>
                  <a:lnTo>
                    <a:pt x="0" y="1906290"/>
                  </a:lnTo>
                  <a:lnTo>
                    <a:pt x="0" y="9602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21FD8C8-63EB-4C0C-2AD2-F6722E826B13}"/>
                </a:ext>
              </a:extLst>
            </p:cNvPr>
            <p:cNvSpPr/>
            <p:nvPr/>
          </p:nvSpPr>
          <p:spPr>
            <a:xfrm>
              <a:off x="9216333" y="3007268"/>
              <a:ext cx="2278117" cy="29402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AA91111-385C-5C00-49E5-2F8C259B2631}"/>
                </a:ext>
              </a:extLst>
            </p:cNvPr>
            <p:cNvSpPr/>
            <p:nvPr/>
          </p:nvSpPr>
          <p:spPr>
            <a:xfrm>
              <a:off x="9423702" y="2853526"/>
              <a:ext cx="332398" cy="646180"/>
            </a:xfrm>
            <a:custGeom>
              <a:avLst/>
              <a:gdLst>
                <a:gd name="connsiteX0" fmla="*/ 170023 w 332398"/>
                <a:gd name="connsiteY0" fmla="*/ 836 h 646180"/>
                <a:gd name="connsiteX1" fmla="*/ 228330 w 332398"/>
                <a:gd name="connsiteY1" fmla="*/ 6329 h 646180"/>
                <a:gd name="connsiteX2" fmla="*/ 332398 w 332398"/>
                <a:gd name="connsiteY2" fmla="*/ 131749 h 646180"/>
                <a:gd name="connsiteX3" fmla="*/ 330326 w 332398"/>
                <a:gd name="connsiteY3" fmla="*/ 153742 h 646180"/>
                <a:gd name="connsiteX4" fmla="*/ 326905 w 332398"/>
                <a:gd name="connsiteY4" fmla="*/ 190055 h 646180"/>
                <a:gd name="connsiteX5" fmla="*/ 212623 w 332398"/>
                <a:gd name="connsiteY5" fmla="*/ 568935 h 646180"/>
                <a:gd name="connsiteX6" fmla="*/ 77246 w 332398"/>
                <a:gd name="connsiteY6" fmla="*/ 641569 h 646180"/>
                <a:gd name="connsiteX7" fmla="*/ 4611 w 332398"/>
                <a:gd name="connsiteY7" fmla="*/ 506192 h 646180"/>
                <a:gd name="connsiteX8" fmla="*/ 109929 w 332398"/>
                <a:gd name="connsiteY8" fmla="*/ 157029 h 646180"/>
                <a:gd name="connsiteX9" fmla="*/ 111684 w 332398"/>
                <a:gd name="connsiteY9" fmla="*/ 153742 h 646180"/>
                <a:gd name="connsiteX10" fmla="*/ 123030 w 332398"/>
                <a:gd name="connsiteY10" fmla="*/ 132487 h 646180"/>
                <a:gd name="connsiteX11" fmla="*/ 169265 w 332398"/>
                <a:gd name="connsiteY11" fmla="*/ 107681 h 646180"/>
                <a:gd name="connsiteX12" fmla="*/ 196958 w 332398"/>
                <a:gd name="connsiteY12" fmla="*/ 110335 h 646180"/>
                <a:gd name="connsiteX13" fmla="*/ 238436 w 332398"/>
                <a:gd name="connsiteY13" fmla="*/ 144122 h 646180"/>
                <a:gd name="connsiteX14" fmla="*/ 241400 w 332398"/>
                <a:gd name="connsiteY14" fmla="*/ 153742 h 646180"/>
                <a:gd name="connsiteX15" fmla="*/ 246306 w 332398"/>
                <a:gd name="connsiteY15" fmla="*/ 169671 h 646180"/>
                <a:gd name="connsiteX16" fmla="*/ 243651 w 332398"/>
                <a:gd name="connsiteY16" fmla="*/ 197364 h 646180"/>
                <a:gd name="connsiteX17" fmla="*/ 189872 w 332398"/>
                <a:gd name="connsiteY17" fmla="*/ 375659 h 646180"/>
                <a:gd name="connsiteX18" fmla="*/ 145298 w 332398"/>
                <a:gd name="connsiteY18" fmla="*/ 362214 h 646180"/>
                <a:gd name="connsiteX19" fmla="*/ 199077 w 332398"/>
                <a:gd name="connsiteY19" fmla="*/ 183919 h 646180"/>
                <a:gd name="connsiteX20" fmla="*/ 183513 w 332398"/>
                <a:gd name="connsiteY20" fmla="*/ 154909 h 646180"/>
                <a:gd name="connsiteX21" fmla="*/ 154504 w 332398"/>
                <a:gd name="connsiteY21" fmla="*/ 170474 h 646180"/>
                <a:gd name="connsiteX22" fmla="*/ 49185 w 332398"/>
                <a:gd name="connsiteY22" fmla="*/ 519637 h 646180"/>
                <a:gd name="connsiteX23" fmla="*/ 90691 w 332398"/>
                <a:gd name="connsiteY23" fmla="*/ 596995 h 646180"/>
                <a:gd name="connsiteX24" fmla="*/ 168049 w 332398"/>
                <a:gd name="connsiteY24" fmla="*/ 555490 h 646180"/>
                <a:gd name="connsiteX25" fmla="*/ 282331 w 332398"/>
                <a:gd name="connsiteY25" fmla="*/ 176610 h 646180"/>
                <a:gd name="connsiteX26" fmla="*/ 284501 w 332398"/>
                <a:gd name="connsiteY26" fmla="*/ 153742 h 646180"/>
                <a:gd name="connsiteX27" fmla="*/ 286120 w 332398"/>
                <a:gd name="connsiteY27" fmla="*/ 136671 h 646180"/>
                <a:gd name="connsiteX28" fmla="*/ 214885 w 332398"/>
                <a:gd name="connsiteY28" fmla="*/ 50904 h 646180"/>
                <a:gd name="connsiteX29" fmla="*/ 89177 w 332398"/>
                <a:gd name="connsiteY29" fmla="*/ 118349 h 646180"/>
                <a:gd name="connsiteX30" fmla="*/ 78502 w 332398"/>
                <a:gd name="connsiteY30" fmla="*/ 153742 h 646180"/>
                <a:gd name="connsiteX31" fmla="*/ 29872 w 332398"/>
                <a:gd name="connsiteY31" fmla="*/ 153742 h 646180"/>
                <a:gd name="connsiteX32" fmla="*/ 44603 w 332398"/>
                <a:gd name="connsiteY32" fmla="*/ 104904 h 646180"/>
                <a:gd name="connsiteX33" fmla="*/ 170023 w 332398"/>
                <a:gd name="connsiteY33" fmla="*/ 836 h 64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2398" h="646180">
                  <a:moveTo>
                    <a:pt x="170023" y="836"/>
                  </a:moveTo>
                  <a:cubicBezTo>
                    <a:pt x="189066" y="-1209"/>
                    <a:pt x="208829" y="447"/>
                    <a:pt x="228330" y="6329"/>
                  </a:cubicBezTo>
                  <a:cubicBezTo>
                    <a:pt x="286832" y="23975"/>
                    <a:pt x="326264" y="74620"/>
                    <a:pt x="332398" y="131749"/>
                  </a:cubicBezTo>
                  <a:lnTo>
                    <a:pt x="330326" y="153742"/>
                  </a:lnTo>
                  <a:lnTo>
                    <a:pt x="326905" y="190055"/>
                  </a:lnTo>
                  <a:lnTo>
                    <a:pt x="212623" y="568935"/>
                  </a:lnTo>
                  <a:cubicBezTo>
                    <a:pt x="195369" y="626138"/>
                    <a:pt x="134450" y="658824"/>
                    <a:pt x="77246" y="641569"/>
                  </a:cubicBezTo>
                  <a:cubicBezTo>
                    <a:pt x="20043" y="624315"/>
                    <a:pt x="-12644" y="563395"/>
                    <a:pt x="4611" y="506192"/>
                  </a:cubicBezTo>
                  <a:lnTo>
                    <a:pt x="109929" y="157029"/>
                  </a:lnTo>
                  <a:lnTo>
                    <a:pt x="111684" y="153742"/>
                  </a:lnTo>
                  <a:lnTo>
                    <a:pt x="123030" y="132487"/>
                  </a:lnTo>
                  <a:cubicBezTo>
                    <a:pt x="134595" y="118499"/>
                    <a:pt x="151215" y="109581"/>
                    <a:pt x="169265" y="107681"/>
                  </a:cubicBezTo>
                  <a:cubicBezTo>
                    <a:pt x="178290" y="106730"/>
                    <a:pt x="187672" y="107534"/>
                    <a:pt x="196958" y="110335"/>
                  </a:cubicBezTo>
                  <a:cubicBezTo>
                    <a:pt x="215531" y="115937"/>
                    <a:pt x="230005" y="128408"/>
                    <a:pt x="238436" y="144122"/>
                  </a:cubicBezTo>
                  <a:lnTo>
                    <a:pt x="241400" y="153742"/>
                  </a:lnTo>
                  <a:lnTo>
                    <a:pt x="246306" y="169671"/>
                  </a:lnTo>
                  <a:cubicBezTo>
                    <a:pt x="247256" y="178696"/>
                    <a:pt x="246452" y="188078"/>
                    <a:pt x="243651" y="197364"/>
                  </a:cubicBezTo>
                  <a:lnTo>
                    <a:pt x="189872" y="375659"/>
                  </a:lnTo>
                  <a:lnTo>
                    <a:pt x="145298" y="362214"/>
                  </a:lnTo>
                  <a:lnTo>
                    <a:pt x="199077" y="183919"/>
                  </a:lnTo>
                  <a:cubicBezTo>
                    <a:pt x="202887" y="171289"/>
                    <a:pt x="196142" y="158719"/>
                    <a:pt x="183513" y="154909"/>
                  </a:cubicBezTo>
                  <a:cubicBezTo>
                    <a:pt x="170883" y="151100"/>
                    <a:pt x="158313" y="157844"/>
                    <a:pt x="154504" y="170474"/>
                  </a:cubicBezTo>
                  <a:lnTo>
                    <a:pt x="49185" y="519637"/>
                  </a:lnTo>
                  <a:cubicBezTo>
                    <a:pt x="39326" y="552324"/>
                    <a:pt x="58003" y="587135"/>
                    <a:pt x="90691" y="596995"/>
                  </a:cubicBezTo>
                  <a:cubicBezTo>
                    <a:pt x="123379" y="606854"/>
                    <a:pt x="158189" y="588177"/>
                    <a:pt x="168049" y="555490"/>
                  </a:cubicBezTo>
                  <a:lnTo>
                    <a:pt x="282331" y="176610"/>
                  </a:lnTo>
                  <a:lnTo>
                    <a:pt x="284501" y="153742"/>
                  </a:lnTo>
                  <a:lnTo>
                    <a:pt x="286120" y="136671"/>
                  </a:lnTo>
                  <a:cubicBezTo>
                    <a:pt x="281956" y="97576"/>
                    <a:pt x="255001" y="63004"/>
                    <a:pt x="214885" y="50904"/>
                  </a:cubicBezTo>
                  <a:cubicBezTo>
                    <a:pt x="161396" y="34770"/>
                    <a:pt x="105311" y="64860"/>
                    <a:pt x="89177" y="118349"/>
                  </a:cubicBezTo>
                  <a:lnTo>
                    <a:pt x="78502" y="153742"/>
                  </a:lnTo>
                  <a:lnTo>
                    <a:pt x="29872" y="153742"/>
                  </a:lnTo>
                  <a:lnTo>
                    <a:pt x="44603" y="104904"/>
                  </a:lnTo>
                  <a:cubicBezTo>
                    <a:pt x="62249" y="46401"/>
                    <a:pt x="112895" y="6969"/>
                    <a:pt x="170023" y="83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6217610-0731-4B75-1779-ABDE33904333}"/>
              </a:ext>
            </a:extLst>
          </p:cNvPr>
          <p:cNvGrpSpPr/>
          <p:nvPr/>
        </p:nvGrpSpPr>
        <p:grpSpPr>
          <a:xfrm>
            <a:off x="7059432" y="3576094"/>
            <a:ext cx="1414225" cy="1429280"/>
            <a:chOff x="332936" y="2596988"/>
            <a:chExt cx="2926080" cy="190570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5903D21-0103-840B-D379-71483BC5964B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3DD9D1C-87E1-CE47-2E1B-6DA96C74321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1024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382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Paper Notes – Slide Template</vt:lpstr>
      <vt:lpstr>Paper Notes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Notes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2025-05-27T17:25:17Z</dcterms:modified>
  <cp:category>Text &amp; Tables</cp:category>
</cp:coreProperties>
</file>